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</p:sldMasterIdLst>
  <p:sldIdLst>
    <p:sldId id="260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ableStyles" Target="tableStyle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ias Vereecke" userId="975cc8dd7505fcd1" providerId="LiveId" clId="{B6588D3A-A739-4F6D-BD8B-C3E4BB71401A}"/>
    <pc:docChg chg="custSel modSld">
      <pc:chgData name="Matias Vereecke" userId="975cc8dd7505fcd1" providerId="LiveId" clId="{B6588D3A-A739-4F6D-BD8B-C3E4BB71401A}" dt="2022-03-12T13:26:19.981" v="127" actId="20577"/>
      <pc:docMkLst>
        <pc:docMk/>
      </pc:docMkLst>
      <pc:sldChg chg="modSp mod">
        <pc:chgData name="Matias Vereecke" userId="975cc8dd7505fcd1" providerId="LiveId" clId="{B6588D3A-A739-4F6D-BD8B-C3E4BB71401A}" dt="2022-03-12T13:22:36.557" v="21" actId="20577"/>
        <pc:sldMkLst>
          <pc:docMk/>
          <pc:sldMk cId="2012446912" sldId="260"/>
        </pc:sldMkLst>
        <pc:spChg chg="mod">
          <ac:chgData name="Matias Vereecke" userId="975cc8dd7505fcd1" providerId="LiveId" clId="{B6588D3A-A739-4F6D-BD8B-C3E4BB71401A}" dt="2022-03-12T13:22:36.557" v="21" actId="20577"/>
          <ac:spMkLst>
            <pc:docMk/>
            <pc:sldMk cId="2012446912" sldId="260"/>
            <ac:spMk id="3" creationId="{54C30208-88C2-4C40-9091-7771110E32EA}"/>
          </ac:spMkLst>
        </pc:spChg>
      </pc:sldChg>
      <pc:sldChg chg="modSp mod">
        <pc:chgData name="Matias Vereecke" userId="975cc8dd7505fcd1" providerId="LiveId" clId="{B6588D3A-A739-4F6D-BD8B-C3E4BB71401A}" dt="2022-03-12T13:26:19.981" v="127" actId="20577"/>
        <pc:sldMkLst>
          <pc:docMk/>
          <pc:sldMk cId="2465875514" sldId="263"/>
        </pc:sldMkLst>
        <pc:spChg chg="mod">
          <ac:chgData name="Matias Vereecke" userId="975cc8dd7505fcd1" providerId="LiveId" clId="{B6588D3A-A739-4F6D-BD8B-C3E4BB71401A}" dt="2022-03-12T13:26:19.981" v="127" actId="20577"/>
          <ac:spMkLst>
            <pc:docMk/>
            <pc:sldMk cId="2465875514" sldId="263"/>
            <ac:spMk id="5" creationId="{C2E7E219-AFAD-43F6-978B-E24FE828CE12}"/>
          </ac:spMkLst>
        </pc:spChg>
      </pc:sldChg>
    </pc:docChg>
  </pc:docChgLst>
  <pc:docChgLst>
    <pc:chgData name="Matias Vereecke" userId="975cc8dd7505fcd1" providerId="LiveId" clId="{5FF29915-B83D-4EFC-9EB0-7C7BA2712A07}"/>
    <pc:docChg chg="undo custSel modSld">
      <pc:chgData name="Matias Vereecke" userId="975cc8dd7505fcd1" providerId="LiveId" clId="{5FF29915-B83D-4EFC-9EB0-7C7BA2712A07}" dt="2022-03-13T13:24:05.304" v="411" actId="20577"/>
      <pc:docMkLst>
        <pc:docMk/>
      </pc:docMkLst>
      <pc:sldChg chg="addSp delSp modSp mod">
        <pc:chgData name="Matias Vereecke" userId="975cc8dd7505fcd1" providerId="LiveId" clId="{5FF29915-B83D-4EFC-9EB0-7C7BA2712A07}" dt="2022-03-13T13:22:32.117" v="340" actId="1076"/>
        <pc:sldMkLst>
          <pc:docMk/>
          <pc:sldMk cId="1954295930" sldId="261"/>
        </pc:sldMkLst>
        <pc:spChg chg="mod">
          <ac:chgData name="Matias Vereecke" userId="975cc8dd7505fcd1" providerId="LiveId" clId="{5FF29915-B83D-4EFC-9EB0-7C7BA2712A07}" dt="2022-03-13T13:22:09.782" v="337" actId="20577"/>
          <ac:spMkLst>
            <pc:docMk/>
            <pc:sldMk cId="1954295930" sldId="261"/>
            <ac:spMk id="6" creationId="{EB015979-C079-4864-BD14-AB641E325785}"/>
          </ac:spMkLst>
        </pc:spChg>
        <pc:picChg chg="add del mod">
          <ac:chgData name="Matias Vereecke" userId="975cc8dd7505fcd1" providerId="LiveId" clId="{5FF29915-B83D-4EFC-9EB0-7C7BA2712A07}" dt="2022-03-13T12:48:15.400" v="60" actId="478"/>
          <ac:picMkLst>
            <pc:docMk/>
            <pc:sldMk cId="1954295930" sldId="261"/>
            <ac:picMk id="4" creationId="{D43D9FD7-1BA9-4601-B596-5CE480D35C11}"/>
          </ac:picMkLst>
        </pc:picChg>
        <pc:picChg chg="add mod">
          <ac:chgData name="Matias Vereecke" userId="975cc8dd7505fcd1" providerId="LiveId" clId="{5FF29915-B83D-4EFC-9EB0-7C7BA2712A07}" dt="2022-03-13T13:22:32.117" v="340" actId="1076"/>
          <ac:picMkLst>
            <pc:docMk/>
            <pc:sldMk cId="1954295930" sldId="261"/>
            <ac:picMk id="4" creationId="{D85AEF11-B2C9-431B-82CA-110393C4A521}"/>
          </ac:picMkLst>
        </pc:picChg>
      </pc:sldChg>
      <pc:sldChg chg="modSp mod">
        <pc:chgData name="Matias Vereecke" userId="975cc8dd7505fcd1" providerId="LiveId" clId="{5FF29915-B83D-4EFC-9EB0-7C7BA2712A07}" dt="2022-03-13T13:24:05.304" v="411" actId="20577"/>
        <pc:sldMkLst>
          <pc:docMk/>
          <pc:sldMk cId="2465875514" sldId="263"/>
        </pc:sldMkLst>
        <pc:spChg chg="mod">
          <ac:chgData name="Matias Vereecke" userId="975cc8dd7505fcd1" providerId="LiveId" clId="{5FF29915-B83D-4EFC-9EB0-7C7BA2712A07}" dt="2022-03-13T13:24:05.304" v="411" actId="20577"/>
          <ac:spMkLst>
            <pc:docMk/>
            <pc:sldMk cId="2465875514" sldId="263"/>
            <ac:spMk id="5" creationId="{C2E7E219-AFAD-43F6-978B-E24FE828CE12}"/>
          </ac:spMkLst>
        </pc:spChg>
      </pc:sldChg>
      <pc:sldChg chg="modSp mod">
        <pc:chgData name="Matias Vereecke" userId="975cc8dd7505fcd1" providerId="LiveId" clId="{5FF29915-B83D-4EFC-9EB0-7C7BA2712A07}" dt="2022-03-13T12:51:43.987" v="64" actId="20577"/>
        <pc:sldMkLst>
          <pc:docMk/>
          <pc:sldMk cId="2805489401" sldId="265"/>
        </pc:sldMkLst>
        <pc:spChg chg="mod">
          <ac:chgData name="Matias Vereecke" userId="975cc8dd7505fcd1" providerId="LiveId" clId="{5FF29915-B83D-4EFC-9EB0-7C7BA2712A07}" dt="2022-03-13T12:51:43.987" v="64" actId="20577"/>
          <ac:spMkLst>
            <pc:docMk/>
            <pc:sldMk cId="2805489401" sldId="265"/>
            <ac:spMk id="5" creationId="{C2E7E219-AFAD-43F6-978B-E24FE828CE12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20.svg>
</file>

<file path=ppt/media/image21.svg>
</file>

<file path=ppt/media/image22.png>
</file>

<file path=ppt/media/image23.svg>
</file>

<file path=ppt/media/image3.svg>
</file>

<file path=ppt/media/image34.jpg>
</file>

<file path=ppt/media/image35.png>
</file>

<file path=ppt/media/image4.png>
</file>

<file path=ppt/media/image5.svg>
</file>

<file path=ppt/media/image6.png>
</file>

<file path=ppt/media/image7.png>
</file>

<file path=ppt/media/image8.svg>
</file>

<file path=ppt/media/image9.sv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emf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4.emf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5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6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7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8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9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0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1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2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3.emf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0" name="Tijdelijke aanduiding voor afbeelding 89">
            <a:extLst>
              <a:ext uri="{FF2B5EF4-FFF2-40B4-BE49-F238E27FC236}">
                <a16:creationId xmlns:a16="http://schemas.microsoft.com/office/drawing/2014/main" id="{A549FF23-D4C2-4801-9413-9F465017D4A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0 w 9601201"/>
              <a:gd name="connsiteY0" fmla="*/ 0 h 4194894"/>
              <a:gd name="connsiteX1" fmla="*/ 3649813 w 9601201"/>
              <a:gd name="connsiteY1" fmla="*/ 0 h 4194894"/>
              <a:gd name="connsiteX2" fmla="*/ 5398520 w 9601201"/>
              <a:gd name="connsiteY2" fmla="*/ 0 h 4194894"/>
              <a:gd name="connsiteX3" fmla="*/ 5398520 w 9601201"/>
              <a:gd name="connsiteY3" fmla="*/ 1 h 4194894"/>
              <a:gd name="connsiteX4" fmla="*/ 6532687 w 9601201"/>
              <a:gd name="connsiteY4" fmla="*/ 1 h 4194894"/>
              <a:gd name="connsiteX5" fmla="*/ 6539232 w 9601201"/>
              <a:gd name="connsiteY5" fmla="*/ 68542 h 4194894"/>
              <a:gd name="connsiteX6" fmla="*/ 6807954 w 9601201"/>
              <a:gd name="connsiteY6" fmla="*/ 575554 h 4194894"/>
              <a:gd name="connsiteX7" fmla="*/ 6807960 w 9601201"/>
              <a:gd name="connsiteY7" fmla="*/ 575570 h 4194894"/>
              <a:gd name="connsiteX8" fmla="*/ 7326550 w 9601201"/>
              <a:gd name="connsiteY8" fmla="*/ 1096138 h 4194894"/>
              <a:gd name="connsiteX9" fmla="*/ 7326570 w 9601201"/>
              <a:gd name="connsiteY9" fmla="*/ 1096138 h 4194894"/>
              <a:gd name="connsiteX10" fmla="*/ 7326973 w 9601201"/>
              <a:gd name="connsiteY10" fmla="*/ 1096546 h 4194894"/>
              <a:gd name="connsiteX11" fmla="*/ 7672966 w 9601201"/>
              <a:gd name="connsiteY11" fmla="*/ 1096546 h 4194894"/>
              <a:gd name="connsiteX12" fmla="*/ 7673185 w 9601201"/>
              <a:gd name="connsiteY12" fmla="*/ 1096342 h 4194894"/>
              <a:gd name="connsiteX13" fmla="*/ 8191989 w 9601201"/>
              <a:gd name="connsiteY13" fmla="*/ 575559 h 4194894"/>
              <a:gd name="connsiteX14" fmla="*/ 8460711 w 9601201"/>
              <a:gd name="connsiteY14" fmla="*/ 68543 h 4194894"/>
              <a:gd name="connsiteX15" fmla="*/ 8467256 w 9601201"/>
              <a:gd name="connsiteY15" fmla="*/ 1 h 4194894"/>
              <a:gd name="connsiteX16" fmla="*/ 9601199 w 9601201"/>
              <a:gd name="connsiteY16" fmla="*/ 1 h 4194894"/>
              <a:gd name="connsiteX17" fmla="*/ 9601199 w 9601201"/>
              <a:gd name="connsiteY17" fmla="*/ 0 h 4194894"/>
              <a:gd name="connsiteX18" fmla="*/ 9601200 w 9601201"/>
              <a:gd name="connsiteY18" fmla="*/ 0 h 4194894"/>
              <a:gd name="connsiteX19" fmla="*/ 9601200 w 9601201"/>
              <a:gd name="connsiteY19" fmla="*/ 689694 h 4194894"/>
              <a:gd name="connsiteX20" fmla="*/ 9601201 w 9601201"/>
              <a:gd name="connsiteY20" fmla="*/ 689694 h 4194894"/>
              <a:gd name="connsiteX21" fmla="*/ 9601201 w 9601201"/>
              <a:gd name="connsiteY21" fmla="*/ 3524969 h 4194894"/>
              <a:gd name="connsiteX22" fmla="*/ 9601200 w 9601201"/>
              <a:gd name="connsiteY22" fmla="*/ 3524969 h 4194894"/>
              <a:gd name="connsiteX23" fmla="*/ 9601200 w 9601201"/>
              <a:gd name="connsiteY23" fmla="*/ 4194894 h 4194894"/>
              <a:gd name="connsiteX24" fmla="*/ 7083425 w 9601201"/>
              <a:gd name="connsiteY24" fmla="*/ 4194894 h 4194894"/>
              <a:gd name="connsiteX25" fmla="*/ 4291693 w 9601201"/>
              <a:gd name="connsiteY25" fmla="*/ 4194894 h 4194894"/>
              <a:gd name="connsiteX26" fmla="*/ 4291693 w 9601201"/>
              <a:gd name="connsiteY26" fmla="*/ 4194893 h 4194894"/>
              <a:gd name="connsiteX27" fmla="*/ 0 w 9601201"/>
              <a:gd name="connsiteY27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601201" h="4194894"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6532687" y="1"/>
                </a:lnTo>
                <a:lnTo>
                  <a:pt x="6539232" y="68542"/>
                </a:lnTo>
                <a:cubicBezTo>
                  <a:pt x="6575061" y="254305"/>
                  <a:pt x="6664635" y="431689"/>
                  <a:pt x="6807954" y="575554"/>
                </a:cubicBezTo>
                <a:lnTo>
                  <a:pt x="6807960" y="575570"/>
                </a:ln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cubicBezTo>
                  <a:pt x="7422512" y="1192461"/>
                  <a:pt x="7577431" y="1192461"/>
                  <a:pt x="7672966" y="1096546"/>
                </a:cubicBez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cubicBezTo>
                  <a:pt x="8335308" y="431692"/>
                  <a:pt x="8424882" y="254307"/>
                  <a:pt x="8460711" y="68543"/>
                </a:cubicBezTo>
                <a:lnTo>
                  <a:pt x="8467256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7083425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5" name="Tijdelijke aanduiding voor tekst 11">
            <a:extLst>
              <a:ext uri="{FF2B5EF4-FFF2-40B4-BE49-F238E27FC236}">
                <a16:creationId xmlns:a16="http://schemas.microsoft.com/office/drawing/2014/main" id="{A489C754-9792-694A-811D-5E07DC627E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538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5C07E337-7810-7147-AAA3-79B0FB218C84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CC326408-8F8A-F64C-835F-6C70AFFFD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7BC91CF-BCC8-4C4C-A7EA-11C447554EE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65531DB2-3244-8244-AD31-82AEB754BF1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5FB52D56-6D6B-7146-9263-824CBB02F90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72A1B4CA-4146-7347-909A-7E34BA16DBD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0AFC9606-6B5B-9E4A-A0AA-C9DFAE5CD966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D93C43A2-7FD7-F043-97F1-AE946E209ACF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B9D7E333-47E2-9844-A92A-28AC21205F8A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78CDCEC7-8A88-064F-986A-2339144A4D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148101B1-73D6-ED40-B2C7-CE14D624A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3607D7C3-C9D5-5D4E-8496-DCB600B4B4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972A68FF-19AE-834A-B44F-F9A70158D6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BD953442-2A59-5D4F-AFD0-413F33D31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0F457432-259F-4F4B-994D-DAEC7B2AA7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7FD04DAD-E869-2247-8F23-D3F4A41085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A2E23206-F27C-B04E-BCB5-CD02BF8B142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31559260-D847-DF40-9DD2-9A73CA96F8C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0C47E246-673C-DC4D-9E51-4A5765C5E6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3E62A7AE-1549-DF42-AA67-6CB63686CB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755A708-26D8-1D49-9BA9-2DEC43FE1B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DD3592AF-D239-734B-9210-1D4C0E61A8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16A6C197-D76F-BF45-8809-F4C5E0F9CC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D0693BE5-E61E-7543-9440-6D880220496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E65AEC4A-717D-374C-AA62-601DCCB1A6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57DDD2-42A2-2241-B69A-6960BA030F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0E73999A-D362-8A49-A7D7-62D81BB949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A2FB6D97-97D4-6145-B669-E5DFC85EEDE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FB1C017A-69D8-9847-93AD-2261816EBE38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5CF834A-D4DA-5740-8FA3-ECFEF821A1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16ED924D-16EA-1242-B06C-E1DB06262F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09AD7593-9379-634D-8A8A-25E2C7A93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36F24676-E1BF-9849-AD8A-3F92002DAA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41989D38-1287-1743-A173-1C4666DE68B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44587F22-B725-564B-BD87-B9B8C43962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EAE552B-1F2F-3147-8F5A-13E809B49A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232AD296-5CD0-3643-B356-6A1A6B7B89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FF9A8B9-BB36-3F4F-9E8E-47AC79ABE3C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339B46B9-CBC3-8C4B-B780-DDA2D9DCF2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35266F59-D810-9F4D-90FC-B025CE0D834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0E820FF9-E412-C545-87D6-981FEB19E1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04054E5-B87C-E040-87D6-9A2225A5C5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E7446E74-8471-D542-8391-ADDFFC103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D9391916-4841-3F48-BBB7-F27375AB0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0502171C-2322-D343-9D5D-E851D4F628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F3AB1A4-A358-584E-8D5B-B66D2F97626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33F7490A-AB6D-0C49-96CA-465C98BEA92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420EACB-4EB8-8942-B11B-0F0FED89DE9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3DAA9C3-731F-A142-B247-397576D870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176F659-58F6-7A4E-9E58-7D7C876F7D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8B9E865-630D-1A4E-9A67-B8EF0680C9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177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CE832A2A-00B2-4C1E-894A-A6F72B1ABF71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625F3CC-0EC0-4945-9C3A-A3BB9C60F6BA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D24D0BF-C158-4CDA-875E-C822DD37F9D1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C91CB29D-ECEE-4672-A3A3-C08EE3BD3092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AF9D818-36B5-4CB5-A87B-D9EF2A1723FD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4C2AEA73-804D-42A6-80EB-83B2F8D501E9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4AB2824-571D-4659-9DAB-16695596E14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6B77CF07-7637-4704-87EF-8A3ECC2B7DF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9BC6633-6F12-460D-8641-B2CE0A609C5B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6" name="Vrije vorm: vorm 61">
                <a:extLst>
                  <a:ext uri="{FF2B5EF4-FFF2-40B4-BE49-F238E27FC236}">
                    <a16:creationId xmlns:a16="http://schemas.microsoft.com/office/drawing/2014/main" id="{F3059999-A785-4E60-85D2-03496944164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323D689D-AB4E-4F33-A076-B397DBE4FC1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A367CF49-3762-4169-BDDA-2DCA3214529E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FE776F93-7F3C-4EC2-ACF3-2499791058A4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99319B63-D21D-4537-8975-7327FB23741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8FC9CEB1-2FF3-4CAB-9F48-458EF0D09267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B094BD3B-5A7F-4D48-B653-19380098000E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0" name="Groep 39">
                  <a:extLst>
                    <a:ext uri="{FF2B5EF4-FFF2-40B4-BE49-F238E27FC236}">
                      <a16:creationId xmlns:a16="http://schemas.microsoft.com/office/drawing/2014/main" id="{F143B4DC-1B61-4526-9EAE-701DB58DCA9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0" name="Rechte verbindingslijn 49">
                    <a:extLst>
                      <a:ext uri="{FF2B5EF4-FFF2-40B4-BE49-F238E27FC236}">
                        <a16:creationId xmlns:a16="http://schemas.microsoft.com/office/drawing/2014/main" id="{D573E077-20E4-4BC6-9544-39470F84B98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B124A15-4B53-4AE0-A626-817EFC471B6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2" name="Groep 51">
                    <a:extLst>
                      <a:ext uri="{FF2B5EF4-FFF2-40B4-BE49-F238E27FC236}">
                        <a16:creationId xmlns:a16="http://schemas.microsoft.com/office/drawing/2014/main" id="{CF795E4C-03BC-4B38-B2EF-5E8BE55A7D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02BC15A-961B-4150-804C-99DCCC9DC0C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9AD7AF5-8126-4C36-A56E-B6508C8388E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F348443-A9BE-42E4-835F-6948BC06076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5A8C226B-1173-4DA3-AB14-D4EBCF274A8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1" name="Rechte verbindingslijn 40">
                  <a:extLst>
                    <a:ext uri="{FF2B5EF4-FFF2-40B4-BE49-F238E27FC236}">
                      <a16:creationId xmlns:a16="http://schemas.microsoft.com/office/drawing/2014/main" id="{419938B5-A181-484B-964B-DB3DFDA6654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863544A3-EFCC-4BD4-B38A-66D7F125D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A861A21-8543-4F8B-8BD7-B84B7AE9722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2DED62A-8283-46C7-923E-87D5AEFC061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DA2E97D6-F0DD-48FB-8460-B0E9F060C32C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2FAEBC65-CF43-40B0-BD8B-B4DAF633098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76B8BE77-0E81-45FF-AD2D-460A5F95C2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8" name="Rechthoek: afgeronde bovenhoeken 74">
                    <a:extLst>
                      <a:ext uri="{FF2B5EF4-FFF2-40B4-BE49-F238E27FC236}">
                        <a16:creationId xmlns:a16="http://schemas.microsoft.com/office/drawing/2014/main" id="{3AEF0F3E-7DA8-4EEE-A984-9682ECD745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Gelijkbenige driehoek 75">
                    <a:extLst>
                      <a:ext uri="{FF2B5EF4-FFF2-40B4-BE49-F238E27FC236}">
                        <a16:creationId xmlns:a16="http://schemas.microsoft.com/office/drawing/2014/main" id="{7CF4213C-2CD6-4D4D-A0C7-4244AB8071A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0A996AA-ABAD-4660-8D3C-4C45329C0F09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AAE776C-E92E-429B-BB40-E2E2963BB177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23F1713D-B41B-410B-9939-6461D2E54C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93E01C0-C77E-45C1-B756-224E3598A35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ACBDC67-8BF2-4A41-989A-A711A2AE2D6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E270A8BA-EEAF-431E-AB79-34EC0092FBBB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AF71DED-7445-49B9-BA0F-F20F9ED2434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AA2F5D3C-5DED-4EF1-85ED-E1FD41F7291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1" name="Gelijkbenige driehoek 56">
                <a:extLst>
                  <a:ext uri="{FF2B5EF4-FFF2-40B4-BE49-F238E27FC236}">
                    <a16:creationId xmlns:a16="http://schemas.microsoft.com/office/drawing/2014/main" id="{9E59317E-6B7B-4589-86F3-2774A0DF8E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D733C08-3E9C-43B6-AE8B-D5CBB11C100E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BBE69C4D-A04D-41B6-843B-002360D0D5BA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24D79DA2-C2C7-4731-802A-5069760C3669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FDEB7A25-9A9D-49B8-869D-AFEFBAB4F431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9A80BCA8-2E1C-4700-B62E-E3C79158A7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75A2591-3DAA-4E01-98D8-3095E0A06597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0550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7E70B4B-E7CE-4E02-A30C-26444A8E412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7BFB1F9-0258-487B-831E-92421541133E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0C3D25B-74EC-451E-BEC6-ED050D6E3D8B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B72A207-EF24-45BE-A047-0D147C074934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98077E5-1FB8-483C-BFC5-6D558467B61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6463D831-400C-4FA1-B201-D5D52D7A317F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2B55EC16-7029-45BF-BCAC-BDF4B2C38F9B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6F15FB9-88D9-4A3A-AE38-D19AEE8A810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98F5436F-BB7E-401E-9014-CDCD7DD59241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A72D4584-F49B-4D5C-B6C9-83E8F71634DB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D0070488-EE51-4ADB-922B-2CF1B25307F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B7863346-7A62-45AD-A19D-B6EEC6A5DA7A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8C9C478-B933-418A-A4BE-40E5C28EFA1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213754D-49B6-4A32-94B6-192D09BE9824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93E803FA-3B5D-4F49-9750-79BBA0234420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D6B656A-A90A-4466-AE76-2FF3627CB8D1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9E8694D-F572-43A4-A225-BB3B47AF271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1B8258C-2027-4559-BA42-93993EF57E9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3DC5E4E-14C2-40C8-8693-AB823C653A5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F0CA57A6-B153-4C53-9F18-98A0F783C92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130C4D19-D3D4-407F-9591-329618D2C83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C5FB59BC-598F-4B1C-9309-0F47EA8FB26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DC214AA-47D3-4A61-A512-35D04BCF65CD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3546DD72-7D0F-4CC1-9570-5111A33A8E3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945F5491-FD86-4194-B47C-99FCC37CF00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987B529B-CA09-49F1-8C13-E9C65DA6CB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AD33D54-4F56-4175-A5BC-587D02986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5F07A56D-1122-4AF0-9DE1-1DFA56898B2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DBAEB717-A31E-445A-B486-15173E09CDC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92416594-22EE-4489-8C7B-570A4906054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401E5F6-6B9A-41AD-B63F-2D567D5EC3B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5163B424-2187-4C3F-BCCE-6250C4986C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6AF30079-0672-4B9C-A7A0-87B188E4675C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9519E57-4494-475D-B4A5-4D91686EB92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766B3E70-9107-4717-9D13-E3BBAAB42F9C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7C5EFB8-92BF-410A-99D7-B083AF328E8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22B1CD91-A27C-402A-B941-61B2294DAE02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2A0239E-70B0-4038-87E4-8C6863E3BF08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C63D1FE-7D42-4EA1-A1F1-8207710F6C3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CAE0E71-0FEA-4BB3-B12A-8BA5A21704B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7AE4BBC-B48A-42F1-BFD4-92C27C6702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ECCB1114-D78E-460B-AA4B-6F1B1D7DB8F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7D768B2-C376-485B-AE67-313FA2BC94CF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6BF0C1A9-9C5E-4034-B478-958ED3C76A2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1C5653C9-575C-40FC-95DC-AD47A398896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3A1753CF-40C2-47CF-A0A2-772262818D8C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1625A373-F038-4040-B082-63A3179076F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C1C6873D-330E-4416-BEDC-BF68215272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FD0DA414-BDCF-D045-B63F-ACCABEE3BF0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8E1A71DF-E730-8A4D-A31C-64881B616C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255958D3-FD93-BC45-A498-6579826C1B59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1E022B85-6B19-614F-9826-9B5C1ED0ECF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AB26E84F-10DD-C542-849D-65B46748C07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2020E2AD-F928-114D-AF09-693A40CBBB3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4956C03-2128-F54E-964A-FB15E50118EB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CA0F58F-F55E-F64C-A6C0-91355D7923E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E1AD5E80-C624-8147-8EB7-3FBD761006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3D5B54D7-ACD2-1044-BF33-5D138FF781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F30D121B-3479-6148-B983-7C5A0CA351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B50518C-8EB4-B840-86F7-57D8CA2C80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2E070366-9040-E443-A068-20C1968498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58A1C2A-BE9E-D54B-8141-34B76DE8061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E23BE74F-7680-ED4B-B216-EB6F7AEA83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102EFF0-F0BD-7746-8B7D-041AFD817E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FB30A0D6-ECA3-2E48-B71D-D301BC1AE75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36F08321-F991-1947-A05B-0046A14C1D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61E5A8DA-5281-1341-B616-507CF765BD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1A963E6E-3496-094A-8809-33209AFC2D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677D009A-9EBE-3F47-BF48-313ABEE0F2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FD664C5F-216E-614A-9BDE-CE9E0F3CDCE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B86FD586-52A2-244E-A2C8-D145607CBD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433220F4-A0EB-1647-8285-BB48A1AEB8F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4F2E380D-11BF-1145-9228-F496281AF6D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ECFB3D6-8132-7946-892A-0F4E9B4D5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BC21E0C1-36B8-AC47-846D-AC97BC6BF40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E6B5C62A-DD88-C544-93D0-B68B6F341A9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AF1DCE24-5416-4041-8418-879BBFF6FAA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C83DC9A4-BC87-F64E-BB82-2668D488C4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902DDBEF-F141-7E49-9308-8F12AA38B77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FDA4E2E-922F-C641-85B1-31C9253D79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BB02F1B0-945B-3845-A866-BAD969B08D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374B027-269C-2A4A-AFC5-DCC77646F3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DDD52CD-1A77-914A-B752-F0FABDC99D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CD52E2AE-8084-ED4B-92DC-831239B25B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54B1356C-9CE9-D645-AA6D-1B01180FB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C8D9551B-093F-8E47-8A16-44DD17A1A14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F3106501-1BCB-ED4E-BCC4-BF5D1184BA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87EF09-3761-3B43-AC9A-FDB20C0FA3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69609CAC-403C-6649-8B56-E2BD53EEEB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5A220DD-3676-6C4F-AF07-213526D2F1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3D9B24B7-F719-DC4E-8F2D-F46688806A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C74BB71-7CD9-0840-951F-7AA80C967C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08B78BD-BF04-C241-A984-D1CA8AF7C1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AD03B07-E079-7C49-8C59-EAAB19EEAD2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8A8156D0-85B7-6045-A253-43439B7CFD6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E279C2D5-2FD1-E545-A5AA-C6234D7E4A5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FEB262D-BE4E-154A-ABB7-EBB49A7D1FA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0E6A21A1-8A81-A64F-9B72-EB2E9C6D155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4B18A92E-189F-F840-9B0D-2E61031546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628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88F7E96C-BC53-46DE-A67A-F0E492FB71A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9F68071-B84A-4914-A117-A62AE4EABC6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F9D856C-BBA0-49E7-BFA4-30B88CAD4B07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294C51F-DE4E-4091-807D-86D7264F213C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8DB0FB33-8C05-43CE-B454-F7DA3714F1A8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6161667-F296-4479-8936-A93560AE66C8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45BBA696-2C98-46E7-8F7C-B480C8B092B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4410DEFE-5CC6-4739-A166-C0C962149B93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B9D835DB-79F0-49C6-AF7B-3EABDB4B4CFD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552400BC-655C-447E-9678-DA945167770F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65E8DB20-C71E-451B-807C-93CDB3A1D18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33AE7C2-4A75-4051-985C-7D91C911E4D4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75359EB-C760-493E-8803-4C2D320B4EBC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AB633E0A-25AA-45FD-83E2-8ABABA5FF97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2604C144-B81D-46DB-B5FA-2CF2313B992D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B37D9B3-1A4C-4510-9EE8-81054D72CD0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CFF8F2A9-85CB-414A-A4EB-EDFEB1B8E70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78C305EB-9F68-4B22-91F6-AD708DF555F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3BA57F-7663-4F00-9C75-77343D6E863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A50B02A-249D-4A72-A6C8-F8E4D4826F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C7260580-5402-4371-B1BE-685BBE14C39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9345FBA5-8A45-4A28-AF95-0ACA0AF980D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A35B18E-4D09-4847-93AB-41EDD511103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0DACF8F9-A2C2-42C1-A587-CB3AAC69A68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1FCB8171-8050-4BDB-84F6-B9EC5568F6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39D80A9A-C3D5-4073-9ABB-420A9DF474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17CFB357-D30E-4D9F-8992-0F8B0ED9906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F009FC6C-A0D4-4EAF-9C2F-B00008581D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B5D1BD9-0307-4587-BD8E-DEE40048BA90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EFB45F86-BB97-40B7-8D74-DCCD93ECDCCB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1F3BE84E-4EA4-4594-84B9-FFF7F0B754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99E6D39B-DACA-4011-943A-6BFE4F01CD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B070219D-789E-41E2-B3E3-AFF00CB25C9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DD145E2-0D72-4EA4-81B4-34D3C5CE5FE8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EAB115F-2C64-499D-B948-663FD99CB211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7AD9B517-75EB-4F65-BEA8-5BBC241CCCE6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3EA6348-80DA-4159-80D1-357C26765E1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F7BA627B-E133-4867-9E0B-CD7A163D61A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81F6F280-CC46-4D8B-8958-F421E88E277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8FF483A6-3B7C-41AA-9214-700870325F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62E8C72C-7378-491D-B565-E2EFE23ADE8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9E7DD67D-A20C-47EC-984C-7E7D274A670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BE8CC2B-05AC-49B6-82CE-5BB362115875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C3C49F6C-6DC6-4499-BDA0-6D0C5D19A5D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28E049A-2F8D-426F-8082-D1D722AC0DD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74B344FC-C5A3-47C3-854A-E0315F4A748A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2887A8E4-978B-4963-AF04-30FA963FB456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ED4D27D0-9C82-4AB3-BCE5-A389452D081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E063C413-4A1F-E340-8652-95DD2B9D7E8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0623A53-47AA-C64A-846C-399FAE8F1D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C0D802B0-A30F-1C43-BB83-B9A03605892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4119D8C-47DD-BE4E-B599-4971CD25E6F9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9DE220-3794-7740-8AEC-9C3F43D01E2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37EC158B-BCFE-D34B-9FB4-9F92992088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D97A703B-68F5-914D-8A83-FBA1DD5C44C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89627FC-515D-9544-97B4-ADF1BDCB838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B6F0459A-3DEA-5E4C-8649-C608B52FD0A0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7B33B602-66A9-D742-9BC3-3C3D4F22D83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ECD91EE1-1D76-264B-B747-A41DAFBAD3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851E484-C9C8-DA4C-9CA8-AF6C9B8B17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7B26C1A8-B0CF-3445-8DD9-D0CEC40FE5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1C6A790-14E8-2C4E-8F03-36C4EF81F9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94963E93-ABA5-0944-83FD-E28FAE400C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2D106C0-F647-964F-B352-702EC72714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08EA1D0-C9A9-8947-89E6-B607F5C6C09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5123C0EC-2B37-E54D-88EF-34F2B19A34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DEB52815-5119-CB4F-B762-8A8BED542C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41BFB207-EE0D-F54C-AD34-AC2D6F24C6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95C04FA0-F32E-FC4B-A853-9AFEC4D21B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5D29CB0D-FF74-424B-8385-07564C2438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520DE9B1-6A9A-7B4B-B9D2-D595721C38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6EC9470D-B66A-354A-B730-4731844876A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544A8F4F-88E4-F44E-8058-A0B8BB2307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54D7C12A-80A2-9944-96A5-F29CB5DD9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46C0B59E-CD09-C248-9263-A72505410C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7B08069E-4DD9-844D-9E1C-AFEF5650736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5B20051F-36E7-8B41-90D9-C8AA992266A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B6FA1A3A-0B5E-FF4D-9DAA-50C170C933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6129348F-F713-0F40-AFAC-8221C3A80C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5BBC2E88-6805-EC44-A459-077B85D9B6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5E87336D-D7D4-474A-B9C0-8FAF0B564F0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CC03F644-1320-ED4C-A86B-3FF28592A6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3AB699FC-E1A5-7347-A097-2EA6AB26A6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496B3E2-FD9C-4247-9450-7C02F54B0A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31E638CF-89B7-594D-8DE0-1856188647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122032E6-A098-0C44-8B94-CF8B5657B94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05453B4-4019-7D45-BD1A-9CC75DD0C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21F6FF1C-F350-1444-82F6-D2AF30EB7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95314AB7-4FF2-084A-A683-19572863B3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B07F491-A094-FD44-A4A0-83D8F945EB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4CEB056-4F89-2049-A42E-F93597EE44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A6FEDF4-36D3-CF4E-ACE1-050E9F6D2E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201CA816-9878-E344-BD65-9BB8D1C5B5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0428790-A729-9F43-9DC3-71BCCECE4BF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53FB7503-BA5C-F241-BEEC-AE83C167D8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312F60BD-036D-A741-A485-BBC851A7A8C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75861FE7-07DD-0740-B283-2BA21258CE1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1174489C-08F0-524B-9741-14BB72003F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CC6DE8AE-0C81-A749-817C-31E8E2A35F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0243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0FAEAC7-0C17-4570-B3A6-5BAD1D06E03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4030037-616F-495E-B0F7-5C5F0F744FE2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C42BD55-40BC-48F6-AC89-29C22355716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22F3E9C8-2732-4CA4-8CD4-1DF52C2FA1C1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9F611AE6-50B8-47B2-8B8C-A595578FA96A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E57B49FF-9B13-4D4A-8E5E-AA5576C4CE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CC53E82-2FD6-40B5-93A3-EE4A251D8B52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0FE4977-BC86-474B-A526-9A76C91FBB39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A268CA0-C19A-4BDD-BA0F-E9D065DD916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8B115955-EEFE-471C-860F-745DB43BD1D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B35D4B28-2666-4AEE-90A1-74E7B9A7C8F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EFFC261C-62F1-4936-9935-BE435AF32CC5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CE6D26C-F3F9-4CE6-9B0A-2953714DD90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050D3B7F-5A61-47B2-B41C-D602B3DC9885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9DBA60D-C172-48AC-90FC-B7511BB1479A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D2F95A36-4F21-499C-9C05-B1F300D13A50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362048F-79D2-4415-A2FB-465BC4EB72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4650C289-9A57-4F9A-9F0E-8F57F7AC013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022EA1-994A-4C54-8C9C-A28D50349DB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FC0F6D4-0CF0-44EF-97DD-78C893ED802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EBEB588-21B1-4642-8A54-F1B1205A677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C8539BC-530C-4F65-8DC5-00E10DA56CA7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A7D2011-D69E-4AB2-9209-00E6833EC1C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617A353B-C69F-4F37-A3B2-B86BEDEF4A5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30524002-6663-4345-AD67-95D0B898AB1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86CD039-B629-4A6A-B66C-8AA3DD994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A6C8F90-FE23-4B9D-94E0-FBA09FC27F0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A403D827-CFFF-463A-A193-4AE5E9DA00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97EE6593-3421-44CA-AAC5-F0339212C696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6C63963D-4505-4599-93FE-AD87A3FB514C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829EE708-115A-45CF-BD2A-95D049550C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12C35959-A7AD-460B-B6C2-E88B7260540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C1444E63-227F-4C2E-B4D9-DA2F291FB830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C60A0BA-C2FD-4C41-B131-34B8F904658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50CE6DE-9C94-416C-8DC8-5CF8ECE00E7F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367413C-96A1-4B0D-B874-F9BBEEF466D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32355A96-5DB9-491B-B390-B363A257237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348025E4-9B2F-4DF0-B3F2-BA65FFF4ED7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E6C94968-624E-42C6-A697-EE62ADF02044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5FFCFAF-362E-468C-BA70-DCE8CD08B2F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56B5F96D-C714-4660-BAB7-C1C8FFB4AA4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6A2C8F53-379E-4669-856C-3C119114B37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B47BE0C-AAE3-487F-A393-D82D09152331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D9DE92C9-7D4A-4818-B607-01DD9A24ABA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0ADCA636-83FF-4B54-9AEE-DBEBD04F36F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B38AF46-DA44-4C3C-B993-1AD185B00EC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772F9F4D-3C51-488E-8D50-B1D86840032D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A1000E9-1F39-4BAD-8076-C16F5BDBA5CF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CD452ABB-BB83-484A-9ACF-AB7D427C81D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BECCAD6-618B-1043-B971-834B6316E2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EF456AF0-7487-3C48-A38F-DDD7F85DECA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9345042-DD67-4540-B488-8840A9D6BAA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744CE53D-815D-D546-9A37-FB7F2C8859B9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EA86F229-6164-8B4C-B30A-AED38AE8245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7BD1980-DC1B-734F-9A31-5B7F489811B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0AB2C79-6BCE-C54D-8FED-33346866759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7B7FA5AE-01CB-5941-86C1-5834665A983F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C21AEE0D-47BA-994D-A01B-C45020C30C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0D2339E6-63C0-5147-A10F-C23FE24D16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44BC249-E184-D247-BECE-62A4764F40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64332B84-7662-5442-9E99-F54BA035D5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5D98E3F4-443A-BC4F-AA2E-EC0CBA847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F4CBE97-BE01-9A4D-B2F2-4646634100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980945EA-C5C4-4041-8B78-C3F43FE62B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633E9A9A-D1D1-8543-BCE4-7D2A44C6D3B7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94C12C81-F43C-1443-AA18-1F2B527F30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C3258880-8A1B-464A-B958-CC1FD09581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134F763-D517-1945-9E62-A9CAD355A6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79384D8-5ED4-7D49-8C0C-362D1AAE8A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1862F2C7-FEA1-9649-A5A1-07FA3FCA8BD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06F2636F-EEF4-A248-BD04-77E4A46CF9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35A6F209-06F4-FC40-B0DD-81A3811321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6F9BE631-5A9D-D949-AD20-4153FA3604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750F3D90-D7D5-B149-9C7F-74F3284B1CC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2C2E5831-3E9E-7445-8FB3-A5A62A95D7E1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69E149DD-E303-BB48-AE13-7CD72EDE2C9A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9506DD07-7593-C746-A869-FEF103B3064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4D5D1256-3C82-B645-B588-9A023773BA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3E98B8E2-2157-DA4E-A45C-AC11C368F69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390B9A0-D8E2-CF46-B39F-4315547BC7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8B46F96E-81F8-F64B-B502-984F662E98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059736F8-A215-1F4B-B34B-BFC47428D6D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9FF35E1-944B-AC4E-A2B1-01EC8F19C9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2608698D-C106-8B4D-AD71-E2205C9336F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D06DB9C2-5D3B-4843-A474-7F68212F974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633D7EA1-FCA3-AB46-9876-61E14AA2A8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42B452C-F6A1-204E-B846-AC4D82998A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B7D96A-08B6-9443-A1FB-70BA4C98F61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2E978CA8-82BC-CE44-BF30-F97DD750844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3588624-81F9-CF40-91E7-BDB649AA07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D764B82F-A7EE-474E-91C1-B8D48AA7D9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3443C15B-882E-9046-9466-3CE89D81B9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8382CC69-33BF-0E42-9A60-BE4AF05612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D4347955-9C04-1E44-9925-9AC6929E875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7FF5D8F8-C0FB-1B4A-825A-7DFE8D40DD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4285B48D-4678-3D4A-8233-9896E5E3411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A64C910-83E5-E146-BD6B-46CA3881E6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B939704F-369C-0540-A119-A1B9C1DEEC5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173DDF3-9409-BB4F-B55E-671773B1C91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949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8876C062-5329-4EE0-A7B9-B1C23084257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8C0024A8-1C9A-4B8B-B232-234999651F8B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C2AF4FAD-C13A-4FCC-8DCD-30B133C686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A36A37D0-98FC-4921-B299-8E6520EC73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D6D200A3-DB42-4040-8B6A-7F6AD59345E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B291F336-8485-4129-AF5A-EBCF40811CB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4B47963-C725-42D4-968A-1BDF19CE11D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B57B6351-CAB4-49EA-974C-868F8712E02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E8DA8A5A-0B5F-4C81-B824-CB138B806D4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8" name="Gelijkbenige driehoek 56">
                <a:extLst>
                  <a:ext uri="{FF2B5EF4-FFF2-40B4-BE49-F238E27FC236}">
                    <a16:creationId xmlns:a16="http://schemas.microsoft.com/office/drawing/2014/main" id="{44AAFB93-C433-4E9B-A79A-785FE676BD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E4978E01-D00D-4458-874D-979B46691EE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8B20816-7DD0-47A0-99BA-340DB50B1A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CE0F81EE-F552-4F8F-9D07-9E73BEF3837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E1B1D029-EDE1-4A6C-A7E7-57B9CB5CB886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6E48ADC-58DD-4434-9623-AF8B6856BEA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DBF806A1-D53B-44A2-964A-B31D0EA0C58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D839693F-FF8E-4239-B4C1-4586842FC2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" name="Groep 30">
                  <a:extLst>
                    <a:ext uri="{FF2B5EF4-FFF2-40B4-BE49-F238E27FC236}">
                      <a16:creationId xmlns:a16="http://schemas.microsoft.com/office/drawing/2014/main" id="{50F0C6C5-460D-47D3-A209-64CCC6200EF7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372C4E01-4CB3-4D8B-B9F7-F6C53A60296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F94DAAF-CC97-4A65-AF99-E80FC80EC0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47F4F38C-575C-4CDC-A012-BC631F7622E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F163CB0-9BD9-4F02-BBFE-A07C473B6F8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4" name="Rechte verbindingslijn 23">
                <a:extLst>
                  <a:ext uri="{FF2B5EF4-FFF2-40B4-BE49-F238E27FC236}">
                    <a16:creationId xmlns:a16="http://schemas.microsoft.com/office/drawing/2014/main" id="{6C2E0350-89C9-4616-9DD1-73CBA91B935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AD45951B-C305-4406-A6BF-205E5ACA86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3D927EEE-FE18-4A3F-B840-F9FE0D8427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18B7A22-DFC3-4612-8F17-FED46D603A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8268F29-E7C7-47B4-AE28-0D3A2C28AADF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264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C401EED-BE56-42F6-BED7-3882AD1F0463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7E244C0-46FC-4813-946C-7934FDB2021D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11572C20-0347-4028-B02F-9BD4740CE6A5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A02C5FB8-B150-4DEA-A54A-A780E0C9D45B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6767EDE-BB99-41BF-9187-2F1A050A439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7F49267-C152-4343-97D9-B0A300EDFAD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1251C35-CECF-4D9E-9DA0-7F88049C761C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5762A997-ED3F-4A3F-9584-68230A8F04B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951D2848-F9FB-46B7-8E7E-060107C22C0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B9EAA8B-D776-477B-9CC8-143D1B986F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68210F88-6B1D-43D7-9AAD-56ABA85F46EF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AA07875-2967-4E15-8D5F-65C01F1F49B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F60599F-CEFB-4DE5-9DDB-54940AB4A65E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1A9C7072-B7CC-4DAB-9404-B134CB0A25E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CE02E8E-9A10-41C4-966C-2EA9EFD198B6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705C073-D8B6-4589-BB73-C4BCE55A1A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387AF9A6-ECE3-45FE-9398-EA5C8E7D3C4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80973D-8FFE-4E40-B2DB-9E067839A2A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B08FE5A7-BD9B-40D9-BFAE-60036891713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EF061C4C-09B4-4553-84CB-C354C9DB4A5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283AE92-43A9-4931-B397-EF2926836AC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3ABCE143-54DB-47A7-8B28-4788F18812E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8D398BA2-405B-4B5E-BC86-377CEEFF67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AF89A3F6-DFE4-4171-92D4-032336C8E1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95197A-9272-4D73-95FB-C7B4B39139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7969040-C86F-4410-B56C-B79247EFF4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09C4FBB-C757-4226-AB4A-4DF26E8B0D2A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CAB41817-96E8-A044-95A6-6804E76F33C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C4612B0-9CF0-B943-B3CD-D1B9A8565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73FFCA-EDA7-8B4F-8E45-60F80A6E4BEA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2BFC222-0B3D-884C-8524-14EFBCF800C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6272FA55-05D3-B341-BD71-EB74E81566DC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AD656F06-8002-384E-BC7F-D097464BF66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592F384E-05B2-584F-868E-CECAE9D8C71A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73867D6-EAF3-4A47-8345-B7DF42F500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5A3EAF1F-6248-DB47-AD06-78091C9DE72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7DE8D739-CE50-CF4F-91CB-9E09860B5C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66270749-EC81-4745-B09F-690B69DB0E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FE14AC0-B1A9-CC4F-A5AC-1C1853EAB9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1A5E2D7-9A84-D54F-B076-BBEC58EA5C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F95A585E-47DB-1344-91E6-A986FD9DDE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C743346-9DE5-C640-AE0A-EDCADEC56B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014F55BB-D70A-6447-AC1E-AE5AB10BE5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25E1427-1AA1-7A4F-891E-C2C911DD8CD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671B5BF2-FFAE-D147-8559-9E676B0CB2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54C0FC0D-D0BD-044A-9784-DA2B2222E4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53AE5C1D-11F2-2E43-BFB2-5C074B159F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D50EAF2-82D9-3540-BC6C-2440358081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B77B65E0-FBC1-D649-AC6A-D04FE7B91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088F5E47-5D61-7F49-8CB8-F78D519389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5F2DAAD-6611-1541-9DAE-E937B90B752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E57DCDB8-873D-F840-A984-92F547B73B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97D1245F-8459-9841-8C07-E1C9F1FBE83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76A7706-5298-B24F-97C1-49DF6E3B1547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7CEDD6B1-351B-5447-8DF7-C37B044A2AB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4C250D45-01EA-814B-9092-C7E8FDD72B8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7116B508-48DA-FD41-8D8B-72851AC73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5EBD467E-FB13-F94B-B05E-B7A55A0339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54B971F9-DD65-D946-A8B5-324C711E03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01862258-C3C7-544E-A180-F4A9CBDB1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C67B54DB-5187-654B-89EA-02F10CEACF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B1CB1777-7813-4C40-BD70-08F648C8F9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972A554-914E-B447-AF87-3DA71C2395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85440842-F862-8F4C-98D2-E5D2D9869AE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46ED60F-7280-5141-B766-E6D9044BA96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36AE6A3C-BDA3-3146-A48F-142D2147D1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09EEE38-8B2D-D84F-9238-663736DA5A0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88CBC5DB-0232-C648-897B-68C189802E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0751CB51-3CA5-8A4C-AF43-EE47920787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FBFA5DF0-28B1-5A4A-8219-7DBBA13115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C0FB17E7-57D8-4349-BEE1-03BD9676C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96EB4CE-E054-4344-9B41-5BA399928D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B74673D3-0129-A94A-9086-02AB9C3359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3A9CAF9-D24F-7B44-BFC7-3F4265D350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51D32D25-FC58-494B-8244-98A61B56AF9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F22DD668-074B-7441-AB7C-14955D9E4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7F7A64E-B2F5-994D-B851-43389B8ED3D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5732F16C-1668-8A49-B023-8908F018F1E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105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3E105709-369E-4F4B-B6D4-932D89A87F8E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07D1EDE-67E8-46D9-B004-4981DE3C9CA5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90B23CF-AED3-4EC8-8AE0-F663F11CBB3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47479BF-4A32-4AA4-8F28-C685E7C1F8F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96575B8-29DA-4F49-ABF8-3C8FD7BF062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F4E4724-D4BC-455A-A9A3-7553AC5C98F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A929E407-344B-4D01-85DA-42AB16431BE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6CC45B6E-EE9E-4FBB-A57B-51302277D54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2B5FF5EF-7526-45CD-94CC-7D6749C685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42141A4-AA74-4FE2-8EB6-6B97CCAFBD0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C392F4F2-D165-4B39-957B-2C68AAE04AE8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8C19D34B-2A23-48F8-AACC-8D67942A49F6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FC72F80-BF78-402D-8B42-0B16D44BD22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2B1CB684-1526-4568-A2C9-43654F7615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266EB5E0-3044-4CC6-A28C-6B4F28041A53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467F7C4-79B9-464B-A6EB-6DF715D03D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C465DE4-47D2-476E-BCFA-56B3CA47C0C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D25D5E49-88AF-47A5-A7BD-0DBA8BA75763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758D8186-CFE6-4A14-A23D-1F7A905458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1BBCEF3-BF83-4AA2-9F9E-6F969072705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C7E9FD82-70F9-419F-A4CF-96AA795B37B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8BF0287E-D6DD-47DC-93EC-486A937B7FF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6B5EEF64-CB50-4110-9E04-DEC47F90533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6DDBE3E9-546F-4287-9304-B73303DE171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BE14D92D-95B0-4A00-A449-72573DCEA87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6B20689-6DEC-4274-879E-45A1BA295F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D57D9F0D-AFC1-4EC5-A55B-9F8F48796D4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63BF7178-2847-F44A-A60B-BFBE56F49BD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7B757B5F-2116-4546-9C77-0971CA2A01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24A11E-1ABC-EC44-A25A-D46B1A0098CF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63BCBAD2-138D-C840-8D67-CEDB1037157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D6AB94D1-2F79-B440-9A71-94C0FEBAB467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77F8D775-CB24-D548-857C-97EB1E29067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D688103-9A2D-1945-A49E-8673C28CB4E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0A95668-76E9-B74C-BAF5-5F525CC0FC7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51E75FB-4258-DB49-9A3B-8715246EB4B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6199971B-E48B-7E4B-883E-75ACF189761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0BCBB90-C7A4-CE41-A053-D8FA6C9668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8A30A0A0-79A1-4544-AD6F-E54A9CDAA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A7F44A71-A797-D54F-A223-894941E11B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A8AA8FD-6CF8-AC43-B8A0-C2DB6CA269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39AFC82B-8523-0C44-B5D8-29555D1078C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F794CA23-0D94-EF47-9593-E5A1698D34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60948CBF-F9D3-AE49-A851-36E795CB1C26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462CD912-8C66-5747-A15D-64A79ED8DD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18D72618-9D2E-4747-B3F8-850B0982A1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11EC673E-9781-A64A-A332-98FEB019B3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18DD0C-1B94-E24E-9E9D-3B8E8E08B8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AF49941D-03AC-8F4D-A924-29FDFCBC23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4198D607-82B0-714E-BCE4-4D1A9FB112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9DB61C9A-86B5-E24D-BABF-715335B678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5FB47AFE-A684-4941-9ADF-C13B3B3AEA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22C4DDFD-E7AF-8841-A93D-FBABFD151D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80DDBA0F-168D-9E42-A8B8-18183793853C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0B22CB2-E9DF-DE43-B08A-D2AE1625B13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DB693EDD-C3DA-1A4C-988B-2B7FDCD3B74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0902BDA-6C86-5C44-B861-36A9981E76D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4FB2FFAE-3575-364D-94C6-2A29905AA7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7514087F-2771-8F4A-BF4C-6DA5D78853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50C6BD77-2FA4-B64B-926D-616A7E39CB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2C6EB7FD-06FB-954B-A426-5A0F82600C4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A96106-3B24-2F46-BD95-25E2BD667B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FA722382-C70D-7D44-9D3D-6FEBB863B89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48775BAD-BCD2-7243-B216-9950B0E2C5E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49686F66-D6A6-6144-97DD-4AA49E2E46B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4201740D-7E10-4843-8031-2DDA8A8FE8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E4D543D9-45F1-034E-8467-2253310D21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FA8679CD-FC37-8443-8800-F170FDC4736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57E50901-16DF-4243-B1E1-7DAEC66FC9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5B72B963-3777-8941-A619-43911B9196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F43632BE-F096-3E46-98FB-FC57C74993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F359366-350C-034D-887B-E75DF512D4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78395764-F338-CC40-AC61-FF4F257034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5E85D746-077A-5147-9E29-03BF9C4C9C6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687E1279-DCB0-CC43-A8EC-A9BF0188C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8278A3FC-D8E2-4041-ADB7-ADD0D92399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67D9C866-A8C8-FA43-9DBD-B7B31660FF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6FF0FFED-E6B1-8748-B1E3-ACDCDB0F601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7792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</p:spPr>
        <p:txBody>
          <a:bodyPr/>
          <a:lstStyle/>
          <a:p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73FDCB0-4828-4E98-A92B-65CD66CA0AAC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E6FCD308-1BE6-46BC-803A-1CF18328B2F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082AA11-09B6-4C9D-B3C7-91C19E4498D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2DBCBC8-AA5C-47B7-ABE5-C2CBB73A3C79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7A1E83F-F65E-4EDB-A3F0-583F8B33FAA8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767C818-4BAC-4A89-88D0-8C42B7811EEE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01C729B-035D-4A82-B641-4B20AD13AB76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E2AF3BC1-3EEB-4986-895E-266354BF722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5DF9A4D9-F5B1-45AE-83AD-5C1BFD1CFAC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EB3F2E0E-B3F8-4F13-B1E5-5BB0DA0974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9EC02E3-A3BC-4D8B-A7D2-AEAEB5B5AB6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6777670-F902-4971-8BC7-8956C3E0D1A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60ED5F5-603B-4A76-852B-C182CB11A349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077F2B5F-35D6-4ABD-8E44-3A5918E006B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5287632A-9335-4919-AC39-BE748E90C6AA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DB9CE8F0-92E8-4F77-A12D-02B417FCD6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2184337-F727-450E-A488-39C0118CDC5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8CAD5B8-43CC-41F4-BCCB-B0E975925A0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2C56B663-AD87-4D4A-A693-69207EC8D48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64D7C7BF-2AE2-4D7D-AFF9-B444572BEF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06324C4D-A12C-4AB1-B22C-08AEC0C8F95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2AB6C21A-F053-460D-82E4-9524233585A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E1D646E0-7AD1-4B44-97E4-6CD29FE1CA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DB924AB1-74F7-4AAA-B732-2EE332A5FAD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962E86D5-592A-4F76-A49B-F3775399B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334BD08-80C2-41C1-9B54-E7B920FB14C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3DA3E57-9297-4D40-B367-22AD71CDB09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586050F5-C11E-2B48-B046-9504BF6078B2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3BF00D5-DE92-B242-902D-4B47C651A5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5A252F7E-44BD-F34D-A531-73BFB4B76DA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5523F1F-CBEE-434D-BA86-B761A744F18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FB83FAFA-DE8D-5B49-8D31-0BEF11C55E3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9DDCB215-8EF3-7E47-BFF6-F1724D4AAEA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E8340FAC-833B-5741-97FA-A2D51DCA752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BDBB8A2-4F63-7F49-B3F2-80903F5F800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37C3CD8F-AF2C-BB4E-A6ED-911381E621C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446ADE24-E451-644E-8195-93E342CCB11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C7802937-3479-594B-AE10-30A811C3BF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F34EC2A2-A880-B742-B6F6-8EC25BB7BC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DAEDCE51-EA3F-CE47-8F39-F364CE11DD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A1FEA65-C08C-1943-8A1F-CF19D69961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26CA3EF-975E-8249-9479-7EA19DFDA2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E76C576D-17A9-154D-81F9-DF8BBF03209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F49A9BB-8FE2-F44F-8D84-23A5114EA48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FA040FBF-188A-2047-ADFC-55754E64A5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ED51AD8C-ACA6-0649-9C62-85830D7656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9D26B6BA-8710-E64E-9F88-74F25E222B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DBB3D2DD-E3A8-6A4A-A04E-720C2E2CF7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58103CB5-3948-A94B-91FD-90B34131F0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3730A28B-F401-8548-B915-1F9EC8989B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3E9F633-D071-184F-8DA5-FD19CBEABEE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64354122-6723-024A-B01B-474471C42C4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ABBC919D-1E85-1E44-B163-1F7003912C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C316888-3857-F446-9B17-5A12382B3E5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DA5139A-5E93-184F-A554-63B12823DEC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14D1A0CF-A872-CE43-8584-F500A3223B8F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12230336-C987-7442-B69B-AD256F23E6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C0A3A58-4419-8E49-A25D-E98F1395CBD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F1DC6ADF-1307-5247-B89E-EBE7A7A70B3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AFBFC46A-3060-3D45-BFFB-FC15A5085E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195E0CDE-96B4-AC45-A1AD-25C69AF25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756F903C-E9B2-5B49-A7E2-47FFC71E26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EA099E7A-EFE0-484D-9A77-DE75426BF0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24F7D660-C8BF-BD4F-A560-C1AC17D1B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01105CCA-36E4-864C-8058-3AC7021CDD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C0B0C874-1055-2948-8663-DD426F10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97F5B459-2B03-C846-AE12-76DE5D9F64E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071611A6-B101-F042-8F57-6A221622B9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274535CC-2C63-3A4E-96B6-9C16C43AFB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ABC6BE96-ADA1-EA4D-9223-D77083EC50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8AC3EFF6-2CC8-F046-8988-41FCEEB241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8274B456-2AE0-924B-A941-06287F6FD56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FD4A7C61-2D2A-E842-BB5E-608338DFBD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F4E2DB61-6296-7C4A-9893-85C62D846D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111719B4-0378-0343-A1C9-8DDC0C1B29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8E4EC0B-87DB-D34B-A7BC-0BA804E53E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87D66802-DAF9-3F48-B8DC-7420C7CCCB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AE6143A-2A74-A842-9685-C3498635FC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3038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Tijdelijke aanduiding voor afbeelding 451">
            <a:extLst>
              <a:ext uri="{FF2B5EF4-FFF2-40B4-BE49-F238E27FC236}">
                <a16:creationId xmlns:a16="http://schemas.microsoft.com/office/drawing/2014/main" id="{91EA3A57-463E-4C44-8EFC-2654D5FAD3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20609 w 5309507"/>
              <a:gd name="connsiteY0" fmla="*/ 6076189 h 6482443"/>
              <a:gd name="connsiteX1" fmla="*/ 4845137 w 5309507"/>
              <a:gd name="connsiteY1" fmla="*/ 6086756 h 6482443"/>
              <a:gd name="connsiteX2" fmla="*/ 4854622 w 5309507"/>
              <a:gd name="connsiteY2" fmla="*/ 6114505 h 6482443"/>
              <a:gd name="connsiteX3" fmla="*/ 4782293 w 5309507"/>
              <a:gd name="connsiteY3" fmla="*/ 6114505 h 6482443"/>
              <a:gd name="connsiteX4" fmla="*/ 4793395 w 5309507"/>
              <a:gd name="connsiteY4" fmla="*/ 6086210 h 6482443"/>
              <a:gd name="connsiteX5" fmla="*/ 4820609 w 5309507"/>
              <a:gd name="connsiteY5" fmla="*/ 6076189 h 6482443"/>
              <a:gd name="connsiteX6" fmla="*/ 4450830 w 5309507"/>
              <a:gd name="connsiteY6" fmla="*/ 6042471 h 6482443"/>
              <a:gd name="connsiteX7" fmla="*/ 4448717 w 5309507"/>
              <a:gd name="connsiteY7" fmla="*/ 6061156 h 6482443"/>
              <a:gd name="connsiteX8" fmla="*/ 4449243 w 5309507"/>
              <a:gd name="connsiteY8" fmla="*/ 6070862 h 6482443"/>
              <a:gd name="connsiteX9" fmla="*/ 4450830 w 5309507"/>
              <a:gd name="connsiteY9" fmla="*/ 6080549 h 6482443"/>
              <a:gd name="connsiteX10" fmla="*/ 4474457 w 5309507"/>
              <a:gd name="connsiteY10" fmla="*/ 6080549 h 6482443"/>
              <a:gd name="connsiteX11" fmla="*/ 4474457 w 5309507"/>
              <a:gd name="connsiteY11" fmla="*/ 6224797 h 6482443"/>
              <a:gd name="connsiteX12" fmla="*/ 4498794 w 5309507"/>
              <a:gd name="connsiteY12" fmla="*/ 6226911 h 6482443"/>
              <a:gd name="connsiteX13" fmla="*/ 4523484 w 5309507"/>
              <a:gd name="connsiteY13" fmla="*/ 6224797 h 6482443"/>
              <a:gd name="connsiteX14" fmla="*/ 4523486 w 5309507"/>
              <a:gd name="connsiteY14" fmla="*/ 6224797 h 6482443"/>
              <a:gd name="connsiteX15" fmla="*/ 4523486 w 5309507"/>
              <a:gd name="connsiteY15" fmla="*/ 6042471 h 6482443"/>
              <a:gd name="connsiteX16" fmla="*/ 4572492 w 5309507"/>
              <a:gd name="connsiteY16" fmla="*/ 6040358 h 6482443"/>
              <a:gd name="connsiteX17" fmla="*/ 4559965 w 5309507"/>
              <a:gd name="connsiteY17" fmla="*/ 6040703 h 6482443"/>
              <a:gd name="connsiteX18" fmla="*/ 4544273 w 5309507"/>
              <a:gd name="connsiteY18" fmla="*/ 6042826 h 6482443"/>
              <a:gd name="connsiteX19" fmla="*/ 4612338 w 5309507"/>
              <a:gd name="connsiteY19" fmla="*/ 6224444 h 6482443"/>
              <a:gd name="connsiteX20" fmla="*/ 4625038 w 5309507"/>
              <a:gd name="connsiteY20" fmla="*/ 6226203 h 6482443"/>
              <a:gd name="connsiteX21" fmla="*/ 4637030 w 5309507"/>
              <a:gd name="connsiteY21" fmla="*/ 6226567 h 6482443"/>
              <a:gd name="connsiteX22" fmla="*/ 4649375 w 5309507"/>
              <a:gd name="connsiteY22" fmla="*/ 6226203 h 6482443"/>
              <a:gd name="connsiteX23" fmla="*/ 4663479 w 5309507"/>
              <a:gd name="connsiteY23" fmla="*/ 6224797 h 6482443"/>
              <a:gd name="connsiteX24" fmla="*/ 4732594 w 5309507"/>
              <a:gd name="connsiteY24" fmla="*/ 6042826 h 6482443"/>
              <a:gd name="connsiteX25" fmla="*/ 4716902 w 5309507"/>
              <a:gd name="connsiteY25" fmla="*/ 6040703 h 6482443"/>
              <a:gd name="connsiteX26" fmla="*/ 4704739 w 5309507"/>
              <a:gd name="connsiteY26" fmla="*/ 6040358 h 6482443"/>
              <a:gd name="connsiteX27" fmla="*/ 4691332 w 5309507"/>
              <a:gd name="connsiteY27" fmla="*/ 6040885 h 6482443"/>
              <a:gd name="connsiteX28" fmla="*/ 4678643 w 5309507"/>
              <a:gd name="connsiteY28" fmla="*/ 6042472 h 6482443"/>
              <a:gd name="connsiteX29" fmla="*/ 4639494 w 5309507"/>
              <a:gd name="connsiteY29" fmla="*/ 6178248 h 6482443"/>
              <a:gd name="connsiteX30" fmla="*/ 4599638 w 5309507"/>
              <a:gd name="connsiteY30" fmla="*/ 6042472 h 6482443"/>
              <a:gd name="connsiteX31" fmla="*/ 4586596 w 5309507"/>
              <a:gd name="connsiteY31" fmla="*/ 6040703 h 6482443"/>
              <a:gd name="connsiteX32" fmla="*/ 4572492 w 5309507"/>
              <a:gd name="connsiteY32" fmla="*/ 6040358 h 6482443"/>
              <a:gd name="connsiteX33" fmla="*/ 4272377 w 5309507"/>
              <a:gd name="connsiteY33" fmla="*/ 6040358 h 6482443"/>
              <a:gd name="connsiteX34" fmla="*/ 4259850 w 5309507"/>
              <a:gd name="connsiteY34" fmla="*/ 6040703 h 6482443"/>
              <a:gd name="connsiteX35" fmla="*/ 4244158 w 5309507"/>
              <a:gd name="connsiteY35" fmla="*/ 6042826 h 6482443"/>
              <a:gd name="connsiteX36" fmla="*/ 4312222 w 5309507"/>
              <a:gd name="connsiteY36" fmla="*/ 6224444 h 6482443"/>
              <a:gd name="connsiteX37" fmla="*/ 4324920 w 5309507"/>
              <a:gd name="connsiteY37" fmla="*/ 6226203 h 6482443"/>
              <a:gd name="connsiteX38" fmla="*/ 4336912 w 5309507"/>
              <a:gd name="connsiteY38" fmla="*/ 6226567 h 6482443"/>
              <a:gd name="connsiteX39" fmla="*/ 4349248 w 5309507"/>
              <a:gd name="connsiteY39" fmla="*/ 6226203 h 6482443"/>
              <a:gd name="connsiteX40" fmla="*/ 4363363 w 5309507"/>
              <a:gd name="connsiteY40" fmla="*/ 6224797 h 6482443"/>
              <a:gd name="connsiteX41" fmla="*/ 4432490 w 5309507"/>
              <a:gd name="connsiteY41" fmla="*/ 6042826 h 6482443"/>
              <a:gd name="connsiteX42" fmla="*/ 4416789 w 5309507"/>
              <a:gd name="connsiteY42" fmla="*/ 6040703 h 6482443"/>
              <a:gd name="connsiteX43" fmla="*/ 4404626 w 5309507"/>
              <a:gd name="connsiteY43" fmla="*/ 6040358 h 6482443"/>
              <a:gd name="connsiteX44" fmla="*/ 4391228 w 5309507"/>
              <a:gd name="connsiteY44" fmla="*/ 6040885 h 6482443"/>
              <a:gd name="connsiteX45" fmla="*/ 4378530 w 5309507"/>
              <a:gd name="connsiteY45" fmla="*/ 6042472 h 6482443"/>
              <a:gd name="connsiteX46" fmla="*/ 4339381 w 5309507"/>
              <a:gd name="connsiteY46" fmla="*/ 6178248 h 6482443"/>
              <a:gd name="connsiteX47" fmla="*/ 4299534 w 5309507"/>
              <a:gd name="connsiteY47" fmla="*/ 6042472 h 6482443"/>
              <a:gd name="connsiteX48" fmla="*/ 4286481 w 5309507"/>
              <a:gd name="connsiteY48" fmla="*/ 6040703 h 6482443"/>
              <a:gd name="connsiteX49" fmla="*/ 4272377 w 5309507"/>
              <a:gd name="connsiteY49" fmla="*/ 6040358 h 6482443"/>
              <a:gd name="connsiteX50" fmla="*/ 5003787 w 5309507"/>
              <a:gd name="connsiteY50" fmla="*/ 6038235 h 6482443"/>
              <a:gd name="connsiteX51" fmla="*/ 4951404 w 5309507"/>
              <a:gd name="connsiteY51" fmla="*/ 6053401 h 6482443"/>
              <a:gd name="connsiteX52" fmla="*/ 4932193 w 5309507"/>
              <a:gd name="connsiteY52" fmla="*/ 6095371 h 6482443"/>
              <a:gd name="connsiteX53" fmla="*/ 4943295 w 5309507"/>
              <a:gd name="connsiteY53" fmla="*/ 6128695 h 6482443"/>
              <a:gd name="connsiteX54" fmla="*/ 4974152 w 5309507"/>
              <a:gd name="connsiteY54" fmla="*/ 6145448 h 6482443"/>
              <a:gd name="connsiteX55" fmla="*/ 4996021 w 5309507"/>
              <a:gd name="connsiteY55" fmla="*/ 6151788 h 6482443"/>
              <a:gd name="connsiteX56" fmla="*/ 5010307 w 5309507"/>
              <a:gd name="connsiteY56" fmla="*/ 6158320 h 6482443"/>
              <a:gd name="connsiteX57" fmla="*/ 5015413 w 5309507"/>
              <a:gd name="connsiteY57" fmla="*/ 6170483 h 6482443"/>
              <a:gd name="connsiteX58" fmla="*/ 5012067 w 5309507"/>
              <a:gd name="connsiteY58" fmla="*/ 6180179 h 6482443"/>
              <a:gd name="connsiteX59" fmla="*/ 5003785 w 5309507"/>
              <a:gd name="connsiteY59" fmla="*/ 6186183 h 6482443"/>
              <a:gd name="connsiteX60" fmla="*/ 4993017 w 5309507"/>
              <a:gd name="connsiteY60" fmla="*/ 6189348 h 6482443"/>
              <a:gd name="connsiteX61" fmla="*/ 4982269 w 5309507"/>
              <a:gd name="connsiteY61" fmla="*/ 6190238 h 6482443"/>
              <a:gd name="connsiteX62" fmla="*/ 4960572 w 5309507"/>
              <a:gd name="connsiteY62" fmla="*/ 6187944 h 6482443"/>
              <a:gd name="connsiteX63" fmla="*/ 4938531 w 5309507"/>
              <a:gd name="connsiteY63" fmla="*/ 6181069 h 6482443"/>
              <a:gd name="connsiteX64" fmla="*/ 4931656 w 5309507"/>
              <a:gd name="connsiteY64" fmla="*/ 6199936 h 6482443"/>
              <a:gd name="connsiteX65" fmla="*/ 4928309 w 5309507"/>
              <a:gd name="connsiteY65" fmla="*/ 6219156 h 6482443"/>
              <a:gd name="connsiteX66" fmla="*/ 4942060 w 5309507"/>
              <a:gd name="connsiteY66" fmla="*/ 6223738 h 6482443"/>
              <a:gd name="connsiteX67" fmla="*/ 4954931 w 5309507"/>
              <a:gd name="connsiteY67" fmla="*/ 6226740 h 6482443"/>
              <a:gd name="connsiteX68" fmla="*/ 4968509 w 5309507"/>
              <a:gd name="connsiteY68" fmla="*/ 6228499 h 6482443"/>
              <a:gd name="connsiteX69" fmla="*/ 4984030 w 5309507"/>
              <a:gd name="connsiteY69" fmla="*/ 6229034 h 6482443"/>
              <a:gd name="connsiteX70" fmla="*/ 5017536 w 5309507"/>
              <a:gd name="connsiteY70" fmla="*/ 6224273 h 6482443"/>
              <a:gd name="connsiteX71" fmla="*/ 5042752 w 5309507"/>
              <a:gd name="connsiteY71" fmla="*/ 6211219 h 6482443"/>
              <a:gd name="connsiteX72" fmla="*/ 5058617 w 5309507"/>
              <a:gd name="connsiteY72" fmla="*/ 6191646 h 6482443"/>
              <a:gd name="connsiteX73" fmla="*/ 5064087 w 5309507"/>
              <a:gd name="connsiteY73" fmla="*/ 6167309 h 6482443"/>
              <a:gd name="connsiteX74" fmla="*/ 5060911 w 5309507"/>
              <a:gd name="connsiteY74" fmla="*/ 6145803 h 6482443"/>
              <a:gd name="connsiteX75" fmla="*/ 5052095 w 5309507"/>
              <a:gd name="connsiteY75" fmla="*/ 6130991 h 6482443"/>
              <a:gd name="connsiteX76" fmla="*/ 5038517 w 5309507"/>
              <a:gd name="connsiteY76" fmla="*/ 6120940 h 6482443"/>
              <a:gd name="connsiteX77" fmla="*/ 5020703 w 5309507"/>
              <a:gd name="connsiteY77" fmla="*/ 6114056 h 6482443"/>
              <a:gd name="connsiteX78" fmla="*/ 5000603 w 5309507"/>
              <a:gd name="connsiteY78" fmla="*/ 6108060 h 6482443"/>
              <a:gd name="connsiteX79" fmla="*/ 4987025 w 5309507"/>
              <a:gd name="connsiteY79" fmla="*/ 6102075 h 6482443"/>
              <a:gd name="connsiteX80" fmla="*/ 4982272 w 5309507"/>
              <a:gd name="connsiteY80" fmla="*/ 6091135 h 6482443"/>
              <a:gd name="connsiteX81" fmla="*/ 4988966 w 5309507"/>
              <a:gd name="connsiteY81" fmla="*/ 6079326 h 6482443"/>
              <a:gd name="connsiteX82" fmla="*/ 5007660 w 5309507"/>
              <a:gd name="connsiteY82" fmla="*/ 6075615 h 6482443"/>
              <a:gd name="connsiteX83" fmla="*/ 5029175 w 5309507"/>
              <a:gd name="connsiteY83" fmla="*/ 6078264 h 6482443"/>
              <a:gd name="connsiteX84" fmla="*/ 5047860 w 5309507"/>
              <a:gd name="connsiteY84" fmla="*/ 6084431 h 6482443"/>
              <a:gd name="connsiteX85" fmla="*/ 5054564 w 5309507"/>
              <a:gd name="connsiteY85" fmla="*/ 6067152 h 6482443"/>
              <a:gd name="connsiteX86" fmla="*/ 5058093 w 5309507"/>
              <a:gd name="connsiteY86" fmla="*/ 6048113 h 6482443"/>
              <a:gd name="connsiteX87" fmla="*/ 5030936 w 5309507"/>
              <a:gd name="connsiteY87" fmla="*/ 6040703 h 6482443"/>
              <a:gd name="connsiteX88" fmla="*/ 5003787 w 5309507"/>
              <a:gd name="connsiteY88" fmla="*/ 6038235 h 6482443"/>
              <a:gd name="connsiteX89" fmla="*/ 4824987 w 5309507"/>
              <a:gd name="connsiteY89" fmla="*/ 6038235 h 6482443"/>
              <a:gd name="connsiteX90" fmla="*/ 4786728 w 5309507"/>
              <a:gd name="connsiteY90" fmla="*/ 6045817 h 6482443"/>
              <a:gd name="connsiteX91" fmla="*/ 4759218 w 5309507"/>
              <a:gd name="connsiteY91" fmla="*/ 6066444 h 6482443"/>
              <a:gd name="connsiteX92" fmla="*/ 4742464 w 5309507"/>
              <a:gd name="connsiteY92" fmla="*/ 6097130 h 6482443"/>
              <a:gd name="connsiteX93" fmla="*/ 4736822 w 5309507"/>
              <a:gd name="connsiteY93" fmla="*/ 6134873 h 6482443"/>
              <a:gd name="connsiteX94" fmla="*/ 4742282 w 5309507"/>
              <a:gd name="connsiteY94" fmla="*/ 6172606 h 6482443"/>
              <a:gd name="connsiteX95" fmla="*/ 4759218 w 5309507"/>
              <a:gd name="connsiteY95" fmla="*/ 6202401 h 6482443"/>
              <a:gd name="connsiteX96" fmla="*/ 4788842 w 5309507"/>
              <a:gd name="connsiteY96" fmla="*/ 6221975 h 6482443"/>
              <a:gd name="connsiteX97" fmla="*/ 4832400 w 5309507"/>
              <a:gd name="connsiteY97" fmla="*/ 6229033 h 6482443"/>
              <a:gd name="connsiteX98" fmla="*/ 4894469 w 5309507"/>
              <a:gd name="connsiteY98" fmla="*/ 6218446 h 6482443"/>
              <a:gd name="connsiteX99" fmla="*/ 4891294 w 5309507"/>
              <a:gd name="connsiteY99" fmla="*/ 6197285 h 6482443"/>
              <a:gd name="connsiteX100" fmla="*/ 4884591 w 5309507"/>
              <a:gd name="connsiteY100" fmla="*/ 6180359 h 6482443"/>
              <a:gd name="connsiteX101" fmla="*/ 4860781 w 5309507"/>
              <a:gd name="connsiteY101" fmla="*/ 6186881 h 6482443"/>
              <a:gd name="connsiteX102" fmla="*/ 4836273 w 5309507"/>
              <a:gd name="connsiteY102" fmla="*/ 6189175 h 6482443"/>
              <a:gd name="connsiteX103" fmla="*/ 4801007 w 5309507"/>
              <a:gd name="connsiteY103" fmla="*/ 6179650 h 6482443"/>
              <a:gd name="connsiteX104" fmla="*/ 4786195 w 5309507"/>
              <a:gd name="connsiteY104" fmla="*/ 6148973 h 6482443"/>
              <a:gd name="connsiteX105" fmla="*/ 4903276 w 5309507"/>
              <a:gd name="connsiteY105" fmla="*/ 6148973 h 6482443"/>
              <a:gd name="connsiteX106" fmla="*/ 4904520 w 5309507"/>
              <a:gd name="connsiteY106" fmla="*/ 6138569 h 6482443"/>
              <a:gd name="connsiteX107" fmla="*/ 4905046 w 5309507"/>
              <a:gd name="connsiteY107" fmla="*/ 6125345 h 6482443"/>
              <a:gd name="connsiteX108" fmla="*/ 4899746 w 5309507"/>
              <a:gd name="connsiteY108" fmla="*/ 6090962 h 6482443"/>
              <a:gd name="connsiteX109" fmla="*/ 4884063 w 5309507"/>
              <a:gd name="connsiteY109" fmla="*/ 6063279 h 6482443"/>
              <a:gd name="connsiteX110" fmla="*/ 4858847 w 5309507"/>
              <a:gd name="connsiteY110" fmla="*/ 6044938 h 6482443"/>
              <a:gd name="connsiteX111" fmla="*/ 4824987 w 5309507"/>
              <a:gd name="connsiteY111" fmla="*/ 6038235 h 6482443"/>
              <a:gd name="connsiteX112" fmla="*/ 4697915 w 5309507"/>
              <a:gd name="connsiteY112" fmla="*/ 6008197 h 6482443"/>
              <a:gd name="connsiteX113" fmla="*/ 4707573 w 5309507"/>
              <a:gd name="connsiteY113" fmla="*/ 6008379 h 6482443"/>
              <a:gd name="connsiteX114" fmla="*/ 4710644 w 5309507"/>
              <a:gd name="connsiteY114" fmla="*/ 6008837 h 6482443"/>
              <a:gd name="connsiteX115" fmla="*/ 4712442 w 5309507"/>
              <a:gd name="connsiteY115" fmla="*/ 6009985 h 6482443"/>
              <a:gd name="connsiteX116" fmla="*/ 4713304 w 5309507"/>
              <a:gd name="connsiteY116" fmla="*/ 6011496 h 6482443"/>
              <a:gd name="connsiteX117" fmla="*/ 4713543 w 5309507"/>
              <a:gd name="connsiteY117" fmla="*/ 6013246 h 6482443"/>
              <a:gd name="connsiteX118" fmla="*/ 4710003 w 5309507"/>
              <a:gd name="connsiteY118" fmla="*/ 6018209 h 6482443"/>
              <a:gd name="connsiteX119" fmla="*/ 4700680 w 5309507"/>
              <a:gd name="connsiteY119" fmla="*/ 6020044 h 6482443"/>
              <a:gd name="connsiteX120" fmla="*/ 4693651 w 5309507"/>
              <a:gd name="connsiteY120" fmla="*/ 6018810 h 6482443"/>
              <a:gd name="connsiteX121" fmla="*/ 4691022 w 5309507"/>
              <a:gd name="connsiteY121" fmla="*/ 6014066 h 6482443"/>
              <a:gd name="connsiteX122" fmla="*/ 4691347 w 5309507"/>
              <a:gd name="connsiteY122" fmla="*/ 6012000 h 6482443"/>
              <a:gd name="connsiteX123" fmla="*/ 4692454 w 5309507"/>
              <a:gd name="connsiteY123" fmla="*/ 6010081 h 6482443"/>
              <a:gd name="connsiteX124" fmla="*/ 4694558 w 5309507"/>
              <a:gd name="connsiteY124" fmla="*/ 6008656 h 6482443"/>
              <a:gd name="connsiteX125" fmla="*/ 4697915 w 5309507"/>
              <a:gd name="connsiteY125" fmla="*/ 6008197 h 6482443"/>
              <a:gd name="connsiteX126" fmla="*/ 4745049 w 5309507"/>
              <a:gd name="connsiteY126" fmla="*/ 5977679 h 6482443"/>
              <a:gd name="connsiteX127" fmla="*/ 4745050 w 5309507"/>
              <a:gd name="connsiteY127" fmla="*/ 5977679 h 6482443"/>
              <a:gd name="connsiteX128" fmla="*/ 4745049 w 5309507"/>
              <a:gd name="connsiteY128" fmla="*/ 5977680 h 6482443"/>
              <a:gd name="connsiteX129" fmla="*/ 5001675 w 5309507"/>
              <a:gd name="connsiteY129" fmla="*/ 5968131 h 6482443"/>
              <a:gd name="connsiteX130" fmla="*/ 5009057 w 5309507"/>
              <a:gd name="connsiteY130" fmla="*/ 5971947 h 6482443"/>
              <a:gd name="connsiteX131" fmla="*/ 5011323 w 5309507"/>
              <a:gd name="connsiteY131" fmla="*/ 5982934 h 6482443"/>
              <a:gd name="connsiteX132" fmla="*/ 5009057 w 5309507"/>
              <a:gd name="connsiteY132" fmla="*/ 5993913 h 6482443"/>
              <a:gd name="connsiteX133" fmla="*/ 5001675 w 5309507"/>
              <a:gd name="connsiteY133" fmla="*/ 5997718 h 6482443"/>
              <a:gd name="connsiteX134" fmla="*/ 4994369 w 5309507"/>
              <a:gd name="connsiteY134" fmla="*/ 5993913 h 6482443"/>
              <a:gd name="connsiteX135" fmla="*/ 4992113 w 5309507"/>
              <a:gd name="connsiteY135" fmla="*/ 5982934 h 6482443"/>
              <a:gd name="connsiteX136" fmla="*/ 4994369 w 5309507"/>
              <a:gd name="connsiteY136" fmla="*/ 5971947 h 6482443"/>
              <a:gd name="connsiteX137" fmla="*/ 5001675 w 5309507"/>
              <a:gd name="connsiteY137" fmla="*/ 5968131 h 6482443"/>
              <a:gd name="connsiteX138" fmla="*/ 4947913 w 5309507"/>
              <a:gd name="connsiteY138" fmla="*/ 5968131 h 6482443"/>
              <a:gd name="connsiteX139" fmla="*/ 4955315 w 5309507"/>
              <a:gd name="connsiteY139" fmla="*/ 5971947 h 6482443"/>
              <a:gd name="connsiteX140" fmla="*/ 4957571 w 5309507"/>
              <a:gd name="connsiteY140" fmla="*/ 5982934 h 6482443"/>
              <a:gd name="connsiteX141" fmla="*/ 4955315 w 5309507"/>
              <a:gd name="connsiteY141" fmla="*/ 5993913 h 6482443"/>
              <a:gd name="connsiteX142" fmla="*/ 4947913 w 5309507"/>
              <a:gd name="connsiteY142" fmla="*/ 5997718 h 6482443"/>
              <a:gd name="connsiteX143" fmla="*/ 4940617 w 5309507"/>
              <a:gd name="connsiteY143" fmla="*/ 5993913 h 6482443"/>
              <a:gd name="connsiteX144" fmla="*/ 4938369 w 5309507"/>
              <a:gd name="connsiteY144" fmla="*/ 5982934 h 6482443"/>
              <a:gd name="connsiteX145" fmla="*/ 4940617 w 5309507"/>
              <a:gd name="connsiteY145" fmla="*/ 5971947 h 6482443"/>
              <a:gd name="connsiteX146" fmla="*/ 4947913 w 5309507"/>
              <a:gd name="connsiteY146" fmla="*/ 5968131 h 6482443"/>
              <a:gd name="connsiteX147" fmla="*/ 4649407 w 5309507"/>
              <a:gd name="connsiteY147" fmla="*/ 5968131 h 6482443"/>
              <a:gd name="connsiteX148" fmla="*/ 4656798 w 5309507"/>
              <a:gd name="connsiteY148" fmla="*/ 5971947 h 6482443"/>
              <a:gd name="connsiteX149" fmla="*/ 4659055 w 5309507"/>
              <a:gd name="connsiteY149" fmla="*/ 5982934 h 6482443"/>
              <a:gd name="connsiteX150" fmla="*/ 4656798 w 5309507"/>
              <a:gd name="connsiteY150" fmla="*/ 5993913 h 6482443"/>
              <a:gd name="connsiteX151" fmla="*/ 4649407 w 5309507"/>
              <a:gd name="connsiteY151" fmla="*/ 5997718 h 6482443"/>
              <a:gd name="connsiteX152" fmla="*/ 4642111 w 5309507"/>
              <a:gd name="connsiteY152" fmla="*/ 5993913 h 6482443"/>
              <a:gd name="connsiteX153" fmla="*/ 4639854 w 5309507"/>
              <a:gd name="connsiteY153" fmla="*/ 5982934 h 6482443"/>
              <a:gd name="connsiteX154" fmla="*/ 4642111 w 5309507"/>
              <a:gd name="connsiteY154" fmla="*/ 5971947 h 6482443"/>
              <a:gd name="connsiteX155" fmla="*/ 4649407 w 5309507"/>
              <a:gd name="connsiteY155" fmla="*/ 5968131 h 6482443"/>
              <a:gd name="connsiteX156" fmla="*/ 4754879 w 5309507"/>
              <a:gd name="connsiteY156" fmla="*/ 5967849 h 6482443"/>
              <a:gd name="connsiteX157" fmla="*/ 4761180 w 5309507"/>
              <a:gd name="connsiteY157" fmla="*/ 5970564 h 6482443"/>
              <a:gd name="connsiteX158" fmla="*/ 4763608 w 5309507"/>
              <a:gd name="connsiteY158" fmla="*/ 5977679 h 6482443"/>
              <a:gd name="connsiteX159" fmla="*/ 4745050 w 5309507"/>
              <a:gd name="connsiteY159" fmla="*/ 5977679 h 6482443"/>
              <a:gd name="connsiteX160" fmla="*/ 4747898 w 5309507"/>
              <a:gd name="connsiteY160" fmla="*/ 5970422 h 6482443"/>
              <a:gd name="connsiteX161" fmla="*/ 4754879 w 5309507"/>
              <a:gd name="connsiteY161" fmla="*/ 5967849 h 6482443"/>
              <a:gd name="connsiteX162" fmla="*/ 4701685 w 5309507"/>
              <a:gd name="connsiteY162" fmla="*/ 5966481 h 6482443"/>
              <a:gd name="connsiteX163" fmla="*/ 4707240 w 5309507"/>
              <a:gd name="connsiteY163" fmla="*/ 5968729 h 6482443"/>
              <a:gd name="connsiteX164" fmla="*/ 4708942 w 5309507"/>
              <a:gd name="connsiteY164" fmla="*/ 5974839 h 6482443"/>
              <a:gd name="connsiteX165" fmla="*/ 4707240 w 5309507"/>
              <a:gd name="connsiteY165" fmla="*/ 5980901 h 6482443"/>
              <a:gd name="connsiteX166" fmla="*/ 4701685 w 5309507"/>
              <a:gd name="connsiteY166" fmla="*/ 5983109 h 6482443"/>
              <a:gd name="connsiteX167" fmla="*/ 4695985 w 5309507"/>
              <a:gd name="connsiteY167" fmla="*/ 5980901 h 6482443"/>
              <a:gd name="connsiteX168" fmla="*/ 4694244 w 5309507"/>
              <a:gd name="connsiteY168" fmla="*/ 5974839 h 6482443"/>
              <a:gd name="connsiteX169" fmla="*/ 4695985 w 5309507"/>
              <a:gd name="connsiteY169" fmla="*/ 5968729 h 6482443"/>
              <a:gd name="connsiteX170" fmla="*/ 4701685 w 5309507"/>
              <a:gd name="connsiteY170" fmla="*/ 5966481 h 6482443"/>
              <a:gd name="connsiteX171" fmla="*/ 4852938 w 5309507"/>
              <a:gd name="connsiteY171" fmla="*/ 5959852 h 6482443"/>
              <a:gd name="connsiteX172" fmla="*/ 4843080 w 5309507"/>
              <a:gd name="connsiteY172" fmla="*/ 5961755 h 6482443"/>
              <a:gd name="connsiteX173" fmla="*/ 4835957 w 5309507"/>
              <a:gd name="connsiteY173" fmla="*/ 5967005 h 6482443"/>
              <a:gd name="connsiteX174" fmla="*/ 4831711 w 5309507"/>
              <a:gd name="connsiteY174" fmla="*/ 5974780 h 6482443"/>
              <a:gd name="connsiteX175" fmla="*/ 4830314 w 5309507"/>
              <a:gd name="connsiteY175" fmla="*/ 5984381 h 6482443"/>
              <a:gd name="connsiteX176" fmla="*/ 4831757 w 5309507"/>
              <a:gd name="connsiteY176" fmla="*/ 5994106 h 6482443"/>
              <a:gd name="connsiteX177" fmla="*/ 4836060 w 5309507"/>
              <a:gd name="connsiteY177" fmla="*/ 6001841 h 6482443"/>
              <a:gd name="connsiteX178" fmla="*/ 4843251 w 5309507"/>
              <a:gd name="connsiteY178" fmla="*/ 6006947 h 6482443"/>
              <a:gd name="connsiteX179" fmla="*/ 4853473 w 5309507"/>
              <a:gd name="connsiteY179" fmla="*/ 6008811 h 6482443"/>
              <a:gd name="connsiteX180" fmla="*/ 4860081 w 5309507"/>
              <a:gd name="connsiteY180" fmla="*/ 6008400 h 6482443"/>
              <a:gd name="connsiteX181" fmla="*/ 4866876 w 5309507"/>
              <a:gd name="connsiteY181" fmla="*/ 6006556 h 6482443"/>
              <a:gd name="connsiteX182" fmla="*/ 4866159 w 5309507"/>
              <a:gd name="connsiteY182" fmla="*/ 6000895 h 6482443"/>
              <a:gd name="connsiteX183" fmla="*/ 4864343 w 5309507"/>
              <a:gd name="connsiteY183" fmla="*/ 5996687 h 6482443"/>
              <a:gd name="connsiteX184" fmla="*/ 4861674 w 5309507"/>
              <a:gd name="connsiteY184" fmla="*/ 5997586 h 6482443"/>
              <a:gd name="connsiteX185" fmla="*/ 4859455 w 5309507"/>
              <a:gd name="connsiteY185" fmla="*/ 5998130 h 6482443"/>
              <a:gd name="connsiteX186" fmla="*/ 4857236 w 5309507"/>
              <a:gd name="connsiteY186" fmla="*/ 5998360 h 6482443"/>
              <a:gd name="connsiteX187" fmla="*/ 4854749 w 5309507"/>
              <a:gd name="connsiteY187" fmla="*/ 5998398 h 6482443"/>
              <a:gd name="connsiteX188" fmla="*/ 4846420 w 5309507"/>
              <a:gd name="connsiteY188" fmla="*/ 5995060 h 6482443"/>
              <a:gd name="connsiteX189" fmla="*/ 4843349 w 5309507"/>
              <a:gd name="connsiteY189" fmla="*/ 5984379 h 6482443"/>
              <a:gd name="connsiteX190" fmla="*/ 4846199 w 5309507"/>
              <a:gd name="connsiteY190" fmla="*/ 5973918 h 6482443"/>
              <a:gd name="connsiteX191" fmla="*/ 4854651 w 5309507"/>
              <a:gd name="connsiteY191" fmla="*/ 5970265 h 6482443"/>
              <a:gd name="connsiteX192" fmla="*/ 4859318 w 5309507"/>
              <a:gd name="connsiteY192" fmla="*/ 5970580 h 6482443"/>
              <a:gd name="connsiteX193" fmla="*/ 4864070 w 5309507"/>
              <a:gd name="connsiteY193" fmla="*/ 5971804 h 6482443"/>
              <a:gd name="connsiteX194" fmla="*/ 4865792 w 5309507"/>
              <a:gd name="connsiteY194" fmla="*/ 5966870 h 6482443"/>
              <a:gd name="connsiteX195" fmla="*/ 4866327 w 5309507"/>
              <a:gd name="connsiteY195" fmla="*/ 5962203 h 6482443"/>
              <a:gd name="connsiteX196" fmla="*/ 4862884 w 5309507"/>
              <a:gd name="connsiteY196" fmla="*/ 5961027 h 6482443"/>
              <a:gd name="connsiteX197" fmla="*/ 4859814 w 5309507"/>
              <a:gd name="connsiteY197" fmla="*/ 5960301 h 6482443"/>
              <a:gd name="connsiteX198" fmla="*/ 4856601 w 5309507"/>
              <a:gd name="connsiteY198" fmla="*/ 5959948 h 6482443"/>
              <a:gd name="connsiteX199" fmla="*/ 4852938 w 5309507"/>
              <a:gd name="connsiteY199" fmla="*/ 5959852 h 6482443"/>
              <a:gd name="connsiteX200" fmla="*/ 4807522 w 5309507"/>
              <a:gd name="connsiteY200" fmla="*/ 5959852 h 6482443"/>
              <a:gd name="connsiteX201" fmla="*/ 4794078 w 5309507"/>
              <a:gd name="connsiteY201" fmla="*/ 5963744 h 6482443"/>
              <a:gd name="connsiteX202" fmla="*/ 4789144 w 5309507"/>
              <a:gd name="connsiteY202" fmla="*/ 5974510 h 6482443"/>
              <a:gd name="connsiteX203" fmla="*/ 4791993 w 5309507"/>
              <a:gd name="connsiteY203" fmla="*/ 5983068 h 6482443"/>
              <a:gd name="connsiteX204" fmla="*/ 4799910 w 5309507"/>
              <a:gd name="connsiteY204" fmla="*/ 5987371 h 6482443"/>
              <a:gd name="connsiteX205" fmla="*/ 4805522 w 5309507"/>
              <a:gd name="connsiteY205" fmla="*/ 5988987 h 6482443"/>
              <a:gd name="connsiteX206" fmla="*/ 4809185 w 5309507"/>
              <a:gd name="connsiteY206" fmla="*/ 5990670 h 6482443"/>
              <a:gd name="connsiteX207" fmla="*/ 4810505 w 5309507"/>
              <a:gd name="connsiteY207" fmla="*/ 5993777 h 6482443"/>
              <a:gd name="connsiteX208" fmla="*/ 4809634 w 5309507"/>
              <a:gd name="connsiteY208" fmla="*/ 5996273 h 6482443"/>
              <a:gd name="connsiteX209" fmla="*/ 4807520 w 5309507"/>
              <a:gd name="connsiteY209" fmla="*/ 5997804 h 6482443"/>
              <a:gd name="connsiteX210" fmla="*/ 4804757 w 5309507"/>
              <a:gd name="connsiteY210" fmla="*/ 5998626 h 6482443"/>
              <a:gd name="connsiteX211" fmla="*/ 4801994 w 5309507"/>
              <a:gd name="connsiteY211" fmla="*/ 5998856 h 6482443"/>
              <a:gd name="connsiteX212" fmla="*/ 4796428 w 5309507"/>
              <a:gd name="connsiteY212" fmla="*/ 5998273 h 6482443"/>
              <a:gd name="connsiteX213" fmla="*/ 4790776 w 5309507"/>
              <a:gd name="connsiteY213" fmla="*/ 5996503 h 6482443"/>
              <a:gd name="connsiteX214" fmla="*/ 4789006 w 5309507"/>
              <a:gd name="connsiteY214" fmla="*/ 6001341 h 6482443"/>
              <a:gd name="connsiteX215" fmla="*/ 4788146 w 5309507"/>
              <a:gd name="connsiteY215" fmla="*/ 6006276 h 6482443"/>
              <a:gd name="connsiteX216" fmla="*/ 4791675 w 5309507"/>
              <a:gd name="connsiteY216" fmla="*/ 6007442 h 6482443"/>
              <a:gd name="connsiteX217" fmla="*/ 4794974 w 5309507"/>
              <a:gd name="connsiteY217" fmla="*/ 6008227 h 6482443"/>
              <a:gd name="connsiteX218" fmla="*/ 4798463 w 5309507"/>
              <a:gd name="connsiteY218" fmla="*/ 6008677 h 6482443"/>
              <a:gd name="connsiteX219" fmla="*/ 4802450 w 5309507"/>
              <a:gd name="connsiteY219" fmla="*/ 6008811 h 6482443"/>
              <a:gd name="connsiteX220" fmla="*/ 4811036 w 5309507"/>
              <a:gd name="connsiteY220" fmla="*/ 6007587 h 6482443"/>
              <a:gd name="connsiteX221" fmla="*/ 4817510 w 5309507"/>
              <a:gd name="connsiteY221" fmla="*/ 6004240 h 6482443"/>
              <a:gd name="connsiteX222" fmla="*/ 4821583 w 5309507"/>
              <a:gd name="connsiteY222" fmla="*/ 5999211 h 6482443"/>
              <a:gd name="connsiteX223" fmla="*/ 4822991 w 5309507"/>
              <a:gd name="connsiteY223" fmla="*/ 5992976 h 6482443"/>
              <a:gd name="connsiteX224" fmla="*/ 4822177 w 5309507"/>
              <a:gd name="connsiteY224" fmla="*/ 5987450 h 6482443"/>
              <a:gd name="connsiteX225" fmla="*/ 4819912 w 5309507"/>
              <a:gd name="connsiteY225" fmla="*/ 5983653 h 6482443"/>
              <a:gd name="connsiteX226" fmla="*/ 4816431 w 5309507"/>
              <a:gd name="connsiteY226" fmla="*/ 5981081 h 6482443"/>
              <a:gd name="connsiteX227" fmla="*/ 4811861 w 5309507"/>
              <a:gd name="connsiteY227" fmla="*/ 5979302 h 6482443"/>
              <a:gd name="connsiteX228" fmla="*/ 4806698 w 5309507"/>
              <a:gd name="connsiteY228" fmla="*/ 5977771 h 6482443"/>
              <a:gd name="connsiteX229" fmla="*/ 4803198 w 5309507"/>
              <a:gd name="connsiteY229" fmla="*/ 5976232 h 6482443"/>
              <a:gd name="connsiteX230" fmla="*/ 4801994 w 5309507"/>
              <a:gd name="connsiteY230" fmla="*/ 5973429 h 6482443"/>
              <a:gd name="connsiteX231" fmla="*/ 4803706 w 5309507"/>
              <a:gd name="connsiteY231" fmla="*/ 5970388 h 6482443"/>
              <a:gd name="connsiteX232" fmla="*/ 4808507 w 5309507"/>
              <a:gd name="connsiteY232" fmla="*/ 5969451 h 6482443"/>
              <a:gd name="connsiteX233" fmla="*/ 4814025 w 5309507"/>
              <a:gd name="connsiteY233" fmla="*/ 5970131 h 6482443"/>
              <a:gd name="connsiteX234" fmla="*/ 4818825 w 5309507"/>
              <a:gd name="connsiteY234" fmla="*/ 5971719 h 6482443"/>
              <a:gd name="connsiteX235" fmla="*/ 4820547 w 5309507"/>
              <a:gd name="connsiteY235" fmla="*/ 5967282 h 6482443"/>
              <a:gd name="connsiteX236" fmla="*/ 4821455 w 5309507"/>
              <a:gd name="connsiteY236" fmla="*/ 5962387 h 6482443"/>
              <a:gd name="connsiteX237" fmla="*/ 4814483 w 5309507"/>
              <a:gd name="connsiteY237" fmla="*/ 5960483 h 6482443"/>
              <a:gd name="connsiteX238" fmla="*/ 4807522 w 5309507"/>
              <a:gd name="connsiteY238" fmla="*/ 5959852 h 6482443"/>
              <a:gd name="connsiteX239" fmla="*/ 4701594 w 5309507"/>
              <a:gd name="connsiteY239" fmla="*/ 5958032 h 6482443"/>
              <a:gd name="connsiteX240" fmla="*/ 4693141 w 5309507"/>
              <a:gd name="connsiteY240" fmla="*/ 5959313 h 6482443"/>
              <a:gd name="connsiteX241" fmla="*/ 4686753 w 5309507"/>
              <a:gd name="connsiteY241" fmla="*/ 5962850 h 6482443"/>
              <a:gd name="connsiteX242" fmla="*/ 4682757 w 5309507"/>
              <a:gd name="connsiteY242" fmla="*/ 5968186 h 6482443"/>
              <a:gd name="connsiteX243" fmla="*/ 4681380 w 5309507"/>
              <a:gd name="connsiteY243" fmla="*/ 5974831 h 6482443"/>
              <a:gd name="connsiteX244" fmla="*/ 4683121 w 5309507"/>
              <a:gd name="connsiteY244" fmla="*/ 5982194 h 6482443"/>
              <a:gd name="connsiteX245" fmla="*/ 4688093 w 5309507"/>
              <a:gd name="connsiteY245" fmla="*/ 5987797 h 6482443"/>
              <a:gd name="connsiteX246" fmla="*/ 4683761 w 5309507"/>
              <a:gd name="connsiteY246" fmla="*/ 5992034 h 6482443"/>
              <a:gd name="connsiteX247" fmla="*/ 4682298 w 5309507"/>
              <a:gd name="connsiteY247" fmla="*/ 5997723 h 6482443"/>
              <a:gd name="connsiteX248" fmla="*/ 4683542 w 5309507"/>
              <a:gd name="connsiteY248" fmla="*/ 6002542 h 6482443"/>
              <a:gd name="connsiteX249" fmla="*/ 4686899 w 5309507"/>
              <a:gd name="connsiteY249" fmla="*/ 6005707 h 6482443"/>
              <a:gd name="connsiteX250" fmla="*/ 4681601 w 5309507"/>
              <a:gd name="connsiteY250" fmla="*/ 6010391 h 6482443"/>
              <a:gd name="connsiteX251" fmla="*/ 4679631 w 5309507"/>
              <a:gd name="connsiteY251" fmla="*/ 6017201 h 6482443"/>
              <a:gd name="connsiteX252" fmla="*/ 4680693 w 5309507"/>
              <a:gd name="connsiteY252" fmla="*/ 6022249 h 6482443"/>
              <a:gd name="connsiteX253" fmla="*/ 4684182 w 5309507"/>
              <a:gd name="connsiteY253" fmla="*/ 6026112 h 6482443"/>
              <a:gd name="connsiteX254" fmla="*/ 4690483 w 5309507"/>
              <a:gd name="connsiteY254" fmla="*/ 6028550 h 6482443"/>
              <a:gd name="connsiteX255" fmla="*/ 4699845 w 5309507"/>
              <a:gd name="connsiteY255" fmla="*/ 6029410 h 6482443"/>
              <a:gd name="connsiteX256" fmla="*/ 4710135 w 5309507"/>
              <a:gd name="connsiteY256" fmla="*/ 6028215 h 6482443"/>
              <a:gd name="connsiteX257" fmla="*/ 4718397 w 5309507"/>
              <a:gd name="connsiteY257" fmla="*/ 6024820 h 6482443"/>
              <a:gd name="connsiteX258" fmla="*/ 4723924 w 5309507"/>
              <a:gd name="connsiteY258" fmla="*/ 6019436 h 6482443"/>
              <a:gd name="connsiteX259" fmla="*/ 4725941 w 5309507"/>
              <a:gd name="connsiteY259" fmla="*/ 6012418 h 6482443"/>
              <a:gd name="connsiteX260" fmla="*/ 4721992 w 5309507"/>
              <a:gd name="connsiteY260" fmla="*/ 6002349 h 6482443"/>
              <a:gd name="connsiteX261" fmla="*/ 4709675 w 5309507"/>
              <a:gd name="connsiteY261" fmla="*/ 5998630 h 6482443"/>
              <a:gd name="connsiteX262" fmla="*/ 4697082 w 5309507"/>
              <a:gd name="connsiteY262" fmla="*/ 5998448 h 6482443"/>
              <a:gd name="connsiteX263" fmla="*/ 4693191 w 5309507"/>
              <a:gd name="connsiteY263" fmla="*/ 5997443 h 6482443"/>
              <a:gd name="connsiteX264" fmla="*/ 4692215 w 5309507"/>
              <a:gd name="connsiteY264" fmla="*/ 5995053 h 6482443"/>
              <a:gd name="connsiteX265" fmla="*/ 4692588 w 5309507"/>
              <a:gd name="connsiteY265" fmla="*/ 5992892 h 6482443"/>
              <a:gd name="connsiteX266" fmla="*/ 4694510 w 5309507"/>
              <a:gd name="connsiteY266" fmla="*/ 5990721 h 6482443"/>
              <a:gd name="connsiteX267" fmla="*/ 4701595 w 5309507"/>
              <a:gd name="connsiteY267" fmla="*/ 5991562 h 6482443"/>
              <a:gd name="connsiteX268" fmla="*/ 4710001 w 5309507"/>
              <a:gd name="connsiteY268" fmla="*/ 5990272 h 6482443"/>
              <a:gd name="connsiteX269" fmla="*/ 4716285 w 5309507"/>
              <a:gd name="connsiteY269" fmla="*/ 5986781 h 6482443"/>
              <a:gd name="connsiteX270" fmla="*/ 4720195 w 5309507"/>
              <a:gd name="connsiteY270" fmla="*/ 5981502 h 6482443"/>
              <a:gd name="connsiteX271" fmla="*/ 4721535 w 5309507"/>
              <a:gd name="connsiteY271" fmla="*/ 5974828 h 6482443"/>
              <a:gd name="connsiteX272" fmla="*/ 4721162 w 5309507"/>
              <a:gd name="connsiteY272" fmla="*/ 5971433 h 6482443"/>
              <a:gd name="connsiteX273" fmla="*/ 4720331 w 5309507"/>
              <a:gd name="connsiteY273" fmla="*/ 5969233 h 6482443"/>
              <a:gd name="connsiteX274" fmla="*/ 4727781 w 5309507"/>
              <a:gd name="connsiteY274" fmla="*/ 5969233 h 6482443"/>
              <a:gd name="connsiteX275" fmla="*/ 4728143 w 5309507"/>
              <a:gd name="connsiteY275" fmla="*/ 5966203 h 6482443"/>
              <a:gd name="connsiteX276" fmla="*/ 4728239 w 5309507"/>
              <a:gd name="connsiteY276" fmla="*/ 5963266 h 6482443"/>
              <a:gd name="connsiteX277" fmla="*/ 4728102 w 5309507"/>
              <a:gd name="connsiteY277" fmla="*/ 5960833 h 6482443"/>
              <a:gd name="connsiteX278" fmla="*/ 4727777 w 5309507"/>
              <a:gd name="connsiteY278" fmla="*/ 5958481 h 6482443"/>
              <a:gd name="connsiteX279" fmla="*/ 4720805 w 5309507"/>
              <a:gd name="connsiteY279" fmla="*/ 5959637 h 6482443"/>
              <a:gd name="connsiteX280" fmla="*/ 4716483 w 5309507"/>
              <a:gd name="connsiteY280" fmla="*/ 5963081 h 6482443"/>
              <a:gd name="connsiteX281" fmla="*/ 4710037 w 5309507"/>
              <a:gd name="connsiteY281" fmla="*/ 5959457 h 6482443"/>
              <a:gd name="connsiteX282" fmla="*/ 4701594 w 5309507"/>
              <a:gd name="connsiteY282" fmla="*/ 5958032 h 6482443"/>
              <a:gd name="connsiteX283" fmla="*/ 5001668 w 5309507"/>
              <a:gd name="connsiteY283" fmla="*/ 5957943 h 6482443"/>
              <a:gd name="connsiteX284" fmla="*/ 4991608 w 5309507"/>
              <a:gd name="connsiteY284" fmla="*/ 5959864 h 6482443"/>
              <a:gd name="connsiteX285" fmla="*/ 4984522 w 5309507"/>
              <a:gd name="connsiteY285" fmla="*/ 5965143 h 6482443"/>
              <a:gd name="connsiteX286" fmla="*/ 4980296 w 5309507"/>
              <a:gd name="connsiteY286" fmla="*/ 5973089 h 6482443"/>
              <a:gd name="connsiteX287" fmla="*/ 4978870 w 5309507"/>
              <a:gd name="connsiteY287" fmla="*/ 5982929 h 6482443"/>
              <a:gd name="connsiteX288" fmla="*/ 4980296 w 5309507"/>
              <a:gd name="connsiteY288" fmla="*/ 5992673 h 6482443"/>
              <a:gd name="connsiteX289" fmla="*/ 4984522 w 5309507"/>
              <a:gd name="connsiteY289" fmla="*/ 6000514 h 6482443"/>
              <a:gd name="connsiteX290" fmla="*/ 4991608 w 5309507"/>
              <a:gd name="connsiteY290" fmla="*/ 6005753 h 6482443"/>
              <a:gd name="connsiteX291" fmla="*/ 5001668 w 5309507"/>
              <a:gd name="connsiteY291" fmla="*/ 6007637 h 6482443"/>
              <a:gd name="connsiteX292" fmla="*/ 5011776 w 5309507"/>
              <a:gd name="connsiteY292" fmla="*/ 6005753 h 6482443"/>
              <a:gd name="connsiteX293" fmla="*/ 5018938 w 5309507"/>
              <a:gd name="connsiteY293" fmla="*/ 6000514 h 6482443"/>
              <a:gd name="connsiteX294" fmla="*/ 5023175 w 5309507"/>
              <a:gd name="connsiteY294" fmla="*/ 5992673 h 6482443"/>
              <a:gd name="connsiteX295" fmla="*/ 5024544 w 5309507"/>
              <a:gd name="connsiteY295" fmla="*/ 5982929 h 6482443"/>
              <a:gd name="connsiteX296" fmla="*/ 5023175 w 5309507"/>
              <a:gd name="connsiteY296" fmla="*/ 5973089 h 6482443"/>
              <a:gd name="connsiteX297" fmla="*/ 5018938 w 5309507"/>
              <a:gd name="connsiteY297" fmla="*/ 5965143 h 6482443"/>
              <a:gd name="connsiteX298" fmla="*/ 5011776 w 5309507"/>
              <a:gd name="connsiteY298" fmla="*/ 5959864 h 6482443"/>
              <a:gd name="connsiteX299" fmla="*/ 5001668 w 5309507"/>
              <a:gd name="connsiteY299" fmla="*/ 5957943 h 6482443"/>
              <a:gd name="connsiteX300" fmla="*/ 4947910 w 5309507"/>
              <a:gd name="connsiteY300" fmla="*/ 5957943 h 6482443"/>
              <a:gd name="connsiteX301" fmla="*/ 4937859 w 5309507"/>
              <a:gd name="connsiteY301" fmla="*/ 5959864 h 6482443"/>
              <a:gd name="connsiteX302" fmla="*/ 4930783 w 5309507"/>
              <a:gd name="connsiteY302" fmla="*/ 5965143 h 6482443"/>
              <a:gd name="connsiteX303" fmla="*/ 4926557 w 5309507"/>
              <a:gd name="connsiteY303" fmla="*/ 5973089 h 6482443"/>
              <a:gd name="connsiteX304" fmla="*/ 4925132 w 5309507"/>
              <a:gd name="connsiteY304" fmla="*/ 5982929 h 6482443"/>
              <a:gd name="connsiteX305" fmla="*/ 4926557 w 5309507"/>
              <a:gd name="connsiteY305" fmla="*/ 5992673 h 6482443"/>
              <a:gd name="connsiteX306" fmla="*/ 4930783 w 5309507"/>
              <a:gd name="connsiteY306" fmla="*/ 6000514 h 6482443"/>
              <a:gd name="connsiteX307" fmla="*/ 4937859 w 5309507"/>
              <a:gd name="connsiteY307" fmla="*/ 6005753 h 6482443"/>
              <a:gd name="connsiteX308" fmla="*/ 4947910 w 5309507"/>
              <a:gd name="connsiteY308" fmla="*/ 6007637 h 6482443"/>
              <a:gd name="connsiteX309" fmla="*/ 4958026 w 5309507"/>
              <a:gd name="connsiteY309" fmla="*/ 6005753 h 6482443"/>
              <a:gd name="connsiteX310" fmla="*/ 4965189 w 5309507"/>
              <a:gd name="connsiteY310" fmla="*/ 6000514 h 6482443"/>
              <a:gd name="connsiteX311" fmla="*/ 4969415 w 5309507"/>
              <a:gd name="connsiteY311" fmla="*/ 5992673 h 6482443"/>
              <a:gd name="connsiteX312" fmla="*/ 4970801 w 5309507"/>
              <a:gd name="connsiteY312" fmla="*/ 5982929 h 6482443"/>
              <a:gd name="connsiteX313" fmla="*/ 4969415 w 5309507"/>
              <a:gd name="connsiteY313" fmla="*/ 5973089 h 6482443"/>
              <a:gd name="connsiteX314" fmla="*/ 4965189 w 5309507"/>
              <a:gd name="connsiteY314" fmla="*/ 5965143 h 6482443"/>
              <a:gd name="connsiteX315" fmla="*/ 4958026 w 5309507"/>
              <a:gd name="connsiteY315" fmla="*/ 5959864 h 6482443"/>
              <a:gd name="connsiteX316" fmla="*/ 4947910 w 5309507"/>
              <a:gd name="connsiteY316" fmla="*/ 5957943 h 6482443"/>
              <a:gd name="connsiteX317" fmla="*/ 4755066 w 5309507"/>
              <a:gd name="connsiteY317" fmla="*/ 5957941 h 6482443"/>
              <a:gd name="connsiteX318" fmla="*/ 4745101 w 5309507"/>
              <a:gd name="connsiteY318" fmla="*/ 5959901 h 6482443"/>
              <a:gd name="connsiteX319" fmla="*/ 4737921 w 5309507"/>
              <a:gd name="connsiteY319" fmla="*/ 5965294 h 6482443"/>
              <a:gd name="connsiteX320" fmla="*/ 4733561 w 5309507"/>
              <a:gd name="connsiteY320" fmla="*/ 5973270 h 6482443"/>
              <a:gd name="connsiteX321" fmla="*/ 4732089 w 5309507"/>
              <a:gd name="connsiteY321" fmla="*/ 5983100 h 6482443"/>
              <a:gd name="connsiteX322" fmla="*/ 4733514 w 5309507"/>
              <a:gd name="connsiteY322" fmla="*/ 5992940 h 6482443"/>
              <a:gd name="connsiteX323" fmla="*/ 4737922 w 5309507"/>
              <a:gd name="connsiteY323" fmla="*/ 6000706 h 6482443"/>
              <a:gd name="connsiteX324" fmla="*/ 4745649 w 5309507"/>
              <a:gd name="connsiteY324" fmla="*/ 6005803 h 6482443"/>
              <a:gd name="connsiteX325" fmla="*/ 4757000 w 5309507"/>
              <a:gd name="connsiteY325" fmla="*/ 6007638 h 6482443"/>
              <a:gd name="connsiteX326" fmla="*/ 4773170 w 5309507"/>
              <a:gd name="connsiteY326" fmla="*/ 6004893 h 6482443"/>
              <a:gd name="connsiteX327" fmla="*/ 4772339 w 5309507"/>
              <a:gd name="connsiteY327" fmla="*/ 5999375 h 6482443"/>
              <a:gd name="connsiteX328" fmla="*/ 4770598 w 5309507"/>
              <a:gd name="connsiteY328" fmla="*/ 5994967 h 6482443"/>
              <a:gd name="connsiteX329" fmla="*/ 4764391 w 5309507"/>
              <a:gd name="connsiteY329" fmla="*/ 5996649 h 6482443"/>
              <a:gd name="connsiteX330" fmla="*/ 4758003 w 5309507"/>
              <a:gd name="connsiteY330" fmla="*/ 5997252 h 6482443"/>
              <a:gd name="connsiteX331" fmla="*/ 4748813 w 5309507"/>
              <a:gd name="connsiteY331" fmla="*/ 5994776 h 6482443"/>
              <a:gd name="connsiteX332" fmla="*/ 4744960 w 5309507"/>
              <a:gd name="connsiteY332" fmla="*/ 5986782 h 6482443"/>
              <a:gd name="connsiteX333" fmla="*/ 4775473 w 5309507"/>
              <a:gd name="connsiteY333" fmla="*/ 5986782 h 6482443"/>
              <a:gd name="connsiteX334" fmla="*/ 4775778 w 5309507"/>
              <a:gd name="connsiteY334" fmla="*/ 5984076 h 6482443"/>
              <a:gd name="connsiteX335" fmla="*/ 4775921 w 5309507"/>
              <a:gd name="connsiteY335" fmla="*/ 5980633 h 6482443"/>
              <a:gd name="connsiteX336" fmla="*/ 4774544 w 5309507"/>
              <a:gd name="connsiteY336" fmla="*/ 5971672 h 6482443"/>
              <a:gd name="connsiteX337" fmla="*/ 4770451 w 5309507"/>
              <a:gd name="connsiteY337" fmla="*/ 5964463 h 6482443"/>
              <a:gd name="connsiteX338" fmla="*/ 4763892 w 5309507"/>
              <a:gd name="connsiteY338" fmla="*/ 5959682 h 6482443"/>
              <a:gd name="connsiteX339" fmla="*/ 4755066 w 5309507"/>
              <a:gd name="connsiteY339" fmla="*/ 5957941 h 6482443"/>
              <a:gd name="connsiteX340" fmla="*/ 4649402 w 5309507"/>
              <a:gd name="connsiteY340" fmla="*/ 5957937 h 6482443"/>
              <a:gd name="connsiteX341" fmla="*/ 4639351 w 5309507"/>
              <a:gd name="connsiteY341" fmla="*/ 5959869 h 6482443"/>
              <a:gd name="connsiteX342" fmla="*/ 4632265 w 5309507"/>
              <a:gd name="connsiteY342" fmla="*/ 5965148 h 6482443"/>
              <a:gd name="connsiteX343" fmla="*/ 4628039 w 5309507"/>
              <a:gd name="connsiteY343" fmla="*/ 5973085 h 6482443"/>
              <a:gd name="connsiteX344" fmla="*/ 4626614 w 5309507"/>
              <a:gd name="connsiteY344" fmla="*/ 5982934 h 6482443"/>
              <a:gd name="connsiteX345" fmla="*/ 4628039 w 5309507"/>
              <a:gd name="connsiteY345" fmla="*/ 5992669 h 6482443"/>
              <a:gd name="connsiteX346" fmla="*/ 4632265 w 5309507"/>
              <a:gd name="connsiteY346" fmla="*/ 6000521 h 6482443"/>
              <a:gd name="connsiteX347" fmla="*/ 4639351 w 5309507"/>
              <a:gd name="connsiteY347" fmla="*/ 6005751 h 6482443"/>
              <a:gd name="connsiteX348" fmla="*/ 4649402 w 5309507"/>
              <a:gd name="connsiteY348" fmla="*/ 6007644 h 6482443"/>
              <a:gd name="connsiteX349" fmla="*/ 4659519 w 5309507"/>
              <a:gd name="connsiteY349" fmla="*/ 6005751 h 6482443"/>
              <a:gd name="connsiteX350" fmla="*/ 4666671 w 5309507"/>
              <a:gd name="connsiteY350" fmla="*/ 6000521 h 6482443"/>
              <a:gd name="connsiteX351" fmla="*/ 4670908 w 5309507"/>
              <a:gd name="connsiteY351" fmla="*/ 5992669 h 6482443"/>
              <a:gd name="connsiteX352" fmla="*/ 4672285 w 5309507"/>
              <a:gd name="connsiteY352" fmla="*/ 5982934 h 6482443"/>
              <a:gd name="connsiteX353" fmla="*/ 4670908 w 5309507"/>
              <a:gd name="connsiteY353" fmla="*/ 5973085 h 6482443"/>
              <a:gd name="connsiteX354" fmla="*/ 4666671 w 5309507"/>
              <a:gd name="connsiteY354" fmla="*/ 5965148 h 6482443"/>
              <a:gd name="connsiteX355" fmla="*/ 4659519 w 5309507"/>
              <a:gd name="connsiteY355" fmla="*/ 5959869 h 6482443"/>
              <a:gd name="connsiteX356" fmla="*/ 4649402 w 5309507"/>
              <a:gd name="connsiteY356" fmla="*/ 5957937 h 6482443"/>
              <a:gd name="connsiteX357" fmla="*/ 4494816 w 5309507"/>
              <a:gd name="connsiteY357" fmla="*/ 5950998 h 6482443"/>
              <a:gd name="connsiteX358" fmla="*/ 4463432 w 5309507"/>
              <a:gd name="connsiteY358" fmla="*/ 5982381 h 6482443"/>
              <a:gd name="connsiteX359" fmla="*/ 4494816 w 5309507"/>
              <a:gd name="connsiteY359" fmla="*/ 6013776 h 6482443"/>
              <a:gd name="connsiteX360" fmla="*/ 4526210 w 5309507"/>
              <a:gd name="connsiteY360" fmla="*/ 5982381 h 6482443"/>
              <a:gd name="connsiteX361" fmla="*/ 4494816 w 5309507"/>
              <a:gd name="connsiteY361" fmla="*/ 5950998 h 6482443"/>
              <a:gd name="connsiteX362" fmla="*/ 4882524 w 5309507"/>
              <a:gd name="connsiteY362" fmla="*/ 5941122 h 6482443"/>
              <a:gd name="connsiteX363" fmla="*/ 4879359 w 5309507"/>
              <a:gd name="connsiteY363" fmla="*/ 5941207 h 6482443"/>
              <a:gd name="connsiteX364" fmla="*/ 4876194 w 5309507"/>
              <a:gd name="connsiteY364" fmla="*/ 5941580 h 6482443"/>
              <a:gd name="connsiteX365" fmla="*/ 4876194 w 5309507"/>
              <a:gd name="connsiteY365" fmla="*/ 6007810 h 6482443"/>
              <a:gd name="connsiteX366" fmla="*/ 4879398 w 5309507"/>
              <a:gd name="connsiteY366" fmla="*/ 6008183 h 6482443"/>
              <a:gd name="connsiteX367" fmla="*/ 4882525 w 5309507"/>
              <a:gd name="connsiteY367" fmla="*/ 6008268 h 6482443"/>
              <a:gd name="connsiteX368" fmla="*/ 4885690 w 5309507"/>
              <a:gd name="connsiteY368" fmla="*/ 6008183 h 6482443"/>
              <a:gd name="connsiteX369" fmla="*/ 4888951 w 5309507"/>
              <a:gd name="connsiteY369" fmla="*/ 6007810 h 6482443"/>
              <a:gd name="connsiteX370" fmla="*/ 4888951 w 5309507"/>
              <a:gd name="connsiteY370" fmla="*/ 5983216 h 6482443"/>
              <a:gd name="connsiteX371" fmla="*/ 4889811 w 5309507"/>
              <a:gd name="connsiteY371" fmla="*/ 5977038 h 6482443"/>
              <a:gd name="connsiteX372" fmla="*/ 4891982 w 5309507"/>
              <a:gd name="connsiteY372" fmla="*/ 5973385 h 6482443"/>
              <a:gd name="connsiteX373" fmla="*/ 4894927 w 5309507"/>
              <a:gd name="connsiteY373" fmla="*/ 5971615 h 6482443"/>
              <a:gd name="connsiteX374" fmla="*/ 4898092 w 5309507"/>
              <a:gd name="connsiteY374" fmla="*/ 5971165 h 6482443"/>
              <a:gd name="connsiteX375" fmla="*/ 4903332 w 5309507"/>
              <a:gd name="connsiteY375" fmla="*/ 5973786 h 6482443"/>
              <a:gd name="connsiteX376" fmla="*/ 4904880 w 5309507"/>
              <a:gd name="connsiteY376" fmla="*/ 5981302 h 6482443"/>
              <a:gd name="connsiteX377" fmla="*/ 4904880 w 5309507"/>
              <a:gd name="connsiteY377" fmla="*/ 6007808 h 6482443"/>
              <a:gd name="connsiteX378" fmla="*/ 4908141 w 5309507"/>
              <a:gd name="connsiteY378" fmla="*/ 6008181 h 6482443"/>
              <a:gd name="connsiteX379" fmla="*/ 4911306 w 5309507"/>
              <a:gd name="connsiteY379" fmla="*/ 6008266 h 6482443"/>
              <a:gd name="connsiteX380" fmla="*/ 4914462 w 5309507"/>
              <a:gd name="connsiteY380" fmla="*/ 6008181 h 6482443"/>
              <a:gd name="connsiteX381" fmla="*/ 4917723 w 5309507"/>
              <a:gd name="connsiteY381" fmla="*/ 6007808 h 6482443"/>
              <a:gd name="connsiteX382" fmla="*/ 4917723 w 5309507"/>
              <a:gd name="connsiteY382" fmla="*/ 5977869 h 6482443"/>
              <a:gd name="connsiteX383" fmla="*/ 4913697 w 5309507"/>
              <a:gd name="connsiteY383" fmla="*/ 5964204 h 6482443"/>
              <a:gd name="connsiteX384" fmla="*/ 4901887 w 5309507"/>
              <a:gd name="connsiteY384" fmla="*/ 5959853 h 6482443"/>
              <a:gd name="connsiteX385" fmla="*/ 4896915 w 5309507"/>
              <a:gd name="connsiteY385" fmla="*/ 5960579 h 6482443"/>
              <a:gd name="connsiteX386" fmla="*/ 4893195 w 5309507"/>
              <a:gd name="connsiteY386" fmla="*/ 5962338 h 6482443"/>
              <a:gd name="connsiteX387" fmla="*/ 4890623 w 5309507"/>
              <a:gd name="connsiteY387" fmla="*/ 5964509 h 6482443"/>
              <a:gd name="connsiteX388" fmla="*/ 4888949 w 5309507"/>
              <a:gd name="connsiteY388" fmla="*/ 5966461 h 6482443"/>
              <a:gd name="connsiteX389" fmla="*/ 4888949 w 5309507"/>
              <a:gd name="connsiteY389" fmla="*/ 5941580 h 6482443"/>
              <a:gd name="connsiteX390" fmla="*/ 4885688 w 5309507"/>
              <a:gd name="connsiteY390" fmla="*/ 5941207 h 6482443"/>
              <a:gd name="connsiteX391" fmla="*/ 4882524 w 5309507"/>
              <a:gd name="connsiteY391" fmla="*/ 5941122 h 6482443"/>
              <a:gd name="connsiteX392" fmla="*/ 4588519 w 5309507"/>
              <a:gd name="connsiteY392" fmla="*/ 5941122 h 6482443"/>
              <a:gd name="connsiteX393" fmla="*/ 4585345 w 5309507"/>
              <a:gd name="connsiteY393" fmla="*/ 5941207 h 6482443"/>
              <a:gd name="connsiteX394" fmla="*/ 4582180 w 5309507"/>
              <a:gd name="connsiteY394" fmla="*/ 5941580 h 6482443"/>
              <a:gd name="connsiteX395" fmla="*/ 4582180 w 5309507"/>
              <a:gd name="connsiteY395" fmla="*/ 6007810 h 6482443"/>
              <a:gd name="connsiteX396" fmla="*/ 4585402 w 5309507"/>
              <a:gd name="connsiteY396" fmla="*/ 6008183 h 6482443"/>
              <a:gd name="connsiteX397" fmla="*/ 4588519 w 5309507"/>
              <a:gd name="connsiteY397" fmla="*/ 6008268 h 6482443"/>
              <a:gd name="connsiteX398" fmla="*/ 4591675 w 5309507"/>
              <a:gd name="connsiteY398" fmla="*/ 6008183 h 6482443"/>
              <a:gd name="connsiteX399" fmla="*/ 4594945 w 5309507"/>
              <a:gd name="connsiteY399" fmla="*/ 6007810 h 6482443"/>
              <a:gd name="connsiteX400" fmla="*/ 4594945 w 5309507"/>
              <a:gd name="connsiteY400" fmla="*/ 5983216 h 6482443"/>
              <a:gd name="connsiteX401" fmla="*/ 4595804 w 5309507"/>
              <a:gd name="connsiteY401" fmla="*/ 5977038 h 6482443"/>
              <a:gd name="connsiteX402" fmla="*/ 4597976 w 5309507"/>
              <a:gd name="connsiteY402" fmla="*/ 5973385 h 6482443"/>
              <a:gd name="connsiteX403" fmla="*/ 4600912 w 5309507"/>
              <a:gd name="connsiteY403" fmla="*/ 5971615 h 6482443"/>
              <a:gd name="connsiteX404" fmla="*/ 4604087 w 5309507"/>
              <a:gd name="connsiteY404" fmla="*/ 5971165 h 6482443"/>
              <a:gd name="connsiteX405" fmla="*/ 4609327 w 5309507"/>
              <a:gd name="connsiteY405" fmla="*/ 5973786 h 6482443"/>
              <a:gd name="connsiteX406" fmla="*/ 4610866 w 5309507"/>
              <a:gd name="connsiteY406" fmla="*/ 5981302 h 6482443"/>
              <a:gd name="connsiteX407" fmla="*/ 4610866 w 5309507"/>
              <a:gd name="connsiteY407" fmla="*/ 6007808 h 6482443"/>
              <a:gd name="connsiteX408" fmla="*/ 4614127 w 5309507"/>
              <a:gd name="connsiteY408" fmla="*/ 6008181 h 6482443"/>
              <a:gd name="connsiteX409" fmla="*/ 4617292 w 5309507"/>
              <a:gd name="connsiteY409" fmla="*/ 6008266 h 6482443"/>
              <a:gd name="connsiteX410" fmla="*/ 4620457 w 5309507"/>
              <a:gd name="connsiteY410" fmla="*/ 6008181 h 6482443"/>
              <a:gd name="connsiteX411" fmla="*/ 4623718 w 5309507"/>
              <a:gd name="connsiteY411" fmla="*/ 6007808 h 6482443"/>
              <a:gd name="connsiteX412" fmla="*/ 4623716 w 5309507"/>
              <a:gd name="connsiteY412" fmla="*/ 6007808 h 6482443"/>
              <a:gd name="connsiteX413" fmla="*/ 4623716 w 5309507"/>
              <a:gd name="connsiteY413" fmla="*/ 5977869 h 6482443"/>
              <a:gd name="connsiteX414" fmla="*/ 4619681 w 5309507"/>
              <a:gd name="connsiteY414" fmla="*/ 5964204 h 6482443"/>
              <a:gd name="connsiteX415" fmla="*/ 4607882 w 5309507"/>
              <a:gd name="connsiteY415" fmla="*/ 5959853 h 6482443"/>
              <a:gd name="connsiteX416" fmla="*/ 4602910 w 5309507"/>
              <a:gd name="connsiteY416" fmla="*/ 5960579 h 6482443"/>
              <a:gd name="connsiteX417" fmla="*/ 4599190 w 5309507"/>
              <a:gd name="connsiteY417" fmla="*/ 5962338 h 6482443"/>
              <a:gd name="connsiteX418" fmla="*/ 4596618 w 5309507"/>
              <a:gd name="connsiteY418" fmla="*/ 5964509 h 6482443"/>
              <a:gd name="connsiteX419" fmla="*/ 4594945 w 5309507"/>
              <a:gd name="connsiteY419" fmla="*/ 5966461 h 6482443"/>
              <a:gd name="connsiteX420" fmla="*/ 4594945 w 5309507"/>
              <a:gd name="connsiteY420" fmla="*/ 5941580 h 6482443"/>
              <a:gd name="connsiteX421" fmla="*/ 4591675 w 5309507"/>
              <a:gd name="connsiteY421" fmla="*/ 5941207 h 6482443"/>
              <a:gd name="connsiteX422" fmla="*/ 4588519 w 5309507"/>
              <a:gd name="connsiteY422" fmla="*/ 5941122 h 6482443"/>
              <a:gd name="connsiteX423" fmla="*/ 5041789 w 5309507"/>
              <a:gd name="connsiteY423" fmla="*/ 5941034 h 6482443"/>
              <a:gd name="connsiteX424" fmla="*/ 5035372 w 5309507"/>
              <a:gd name="connsiteY424" fmla="*/ 5941578 h 6482443"/>
              <a:gd name="connsiteX425" fmla="*/ 5035372 w 5309507"/>
              <a:gd name="connsiteY425" fmla="*/ 5991895 h 6482443"/>
              <a:gd name="connsiteX426" fmla="*/ 5039579 w 5309507"/>
              <a:gd name="connsiteY426" fmla="*/ 6004422 h 6482443"/>
              <a:gd name="connsiteX427" fmla="*/ 5050766 w 5309507"/>
              <a:gd name="connsiteY427" fmla="*/ 6008267 h 6482443"/>
              <a:gd name="connsiteX428" fmla="*/ 5054514 w 5309507"/>
              <a:gd name="connsiteY428" fmla="*/ 6008085 h 6482443"/>
              <a:gd name="connsiteX429" fmla="*/ 5057995 w 5309507"/>
              <a:gd name="connsiteY429" fmla="*/ 6007444 h 6482443"/>
              <a:gd name="connsiteX430" fmla="*/ 5058166 w 5309507"/>
              <a:gd name="connsiteY430" fmla="*/ 6006144 h 6482443"/>
              <a:gd name="connsiteX431" fmla="*/ 5058168 w 5309507"/>
              <a:gd name="connsiteY431" fmla="*/ 6006144 h 6482443"/>
              <a:gd name="connsiteX432" fmla="*/ 5058168 w 5309507"/>
              <a:gd name="connsiteY432" fmla="*/ 6004834 h 6482443"/>
              <a:gd name="connsiteX433" fmla="*/ 5057174 w 5309507"/>
              <a:gd name="connsiteY433" fmla="*/ 5997586 h 6482443"/>
              <a:gd name="connsiteX434" fmla="*/ 5055501 w 5309507"/>
              <a:gd name="connsiteY434" fmla="*/ 5997862 h 6482443"/>
              <a:gd name="connsiteX435" fmla="*/ 5053924 w 5309507"/>
              <a:gd name="connsiteY435" fmla="*/ 5997939 h 6482443"/>
              <a:gd name="connsiteX436" fmla="*/ 5051208 w 5309507"/>
              <a:gd name="connsiteY436" fmla="*/ 5997586 h 6482443"/>
              <a:gd name="connsiteX437" fmla="*/ 5049449 w 5309507"/>
              <a:gd name="connsiteY437" fmla="*/ 5996277 h 6482443"/>
              <a:gd name="connsiteX438" fmla="*/ 5048445 w 5309507"/>
              <a:gd name="connsiteY438" fmla="*/ 5993599 h 6482443"/>
              <a:gd name="connsiteX439" fmla="*/ 5048129 w 5309507"/>
              <a:gd name="connsiteY439" fmla="*/ 5989085 h 6482443"/>
              <a:gd name="connsiteX440" fmla="*/ 5048129 w 5309507"/>
              <a:gd name="connsiteY440" fmla="*/ 5941578 h 6482443"/>
              <a:gd name="connsiteX441" fmla="*/ 5041789 w 5309507"/>
              <a:gd name="connsiteY441" fmla="*/ 5941034 h 6482443"/>
              <a:gd name="connsiteX442" fmla="*/ 5278926 w 5309507"/>
              <a:gd name="connsiteY442" fmla="*/ 3706427 h 6482443"/>
              <a:gd name="connsiteX443" fmla="*/ 5064087 w 5309507"/>
              <a:gd name="connsiteY443" fmla="*/ 3921266 h 6482443"/>
              <a:gd name="connsiteX444" fmla="*/ 5064087 w 5309507"/>
              <a:gd name="connsiteY444" fmla="*/ 3928886 h 6482443"/>
              <a:gd name="connsiteX445" fmla="*/ 5282736 w 5309507"/>
              <a:gd name="connsiteY445" fmla="*/ 3710237 h 6482443"/>
              <a:gd name="connsiteX446" fmla="*/ 5240826 w 5309507"/>
              <a:gd name="connsiteY446" fmla="*/ 3706427 h 6482443"/>
              <a:gd name="connsiteX447" fmla="*/ 5064087 w 5309507"/>
              <a:gd name="connsiteY447" fmla="*/ 3883166 h 6482443"/>
              <a:gd name="connsiteX448" fmla="*/ 5064087 w 5309507"/>
              <a:gd name="connsiteY448" fmla="*/ 3890786 h 6482443"/>
              <a:gd name="connsiteX449" fmla="*/ 5244636 w 5309507"/>
              <a:gd name="connsiteY449" fmla="*/ 3710237 h 6482443"/>
              <a:gd name="connsiteX450" fmla="*/ 5202726 w 5309507"/>
              <a:gd name="connsiteY450" fmla="*/ 3706427 h 6482443"/>
              <a:gd name="connsiteX451" fmla="*/ 5064087 w 5309507"/>
              <a:gd name="connsiteY451" fmla="*/ 3845066 h 6482443"/>
              <a:gd name="connsiteX452" fmla="*/ 5064087 w 5309507"/>
              <a:gd name="connsiteY452" fmla="*/ 3852686 h 6482443"/>
              <a:gd name="connsiteX453" fmla="*/ 5206536 w 5309507"/>
              <a:gd name="connsiteY453" fmla="*/ 3710237 h 6482443"/>
              <a:gd name="connsiteX454" fmla="*/ 5164626 w 5309507"/>
              <a:gd name="connsiteY454" fmla="*/ 3706427 h 6482443"/>
              <a:gd name="connsiteX455" fmla="*/ 5064087 w 5309507"/>
              <a:gd name="connsiteY455" fmla="*/ 3806966 h 6482443"/>
              <a:gd name="connsiteX456" fmla="*/ 5064087 w 5309507"/>
              <a:gd name="connsiteY456" fmla="*/ 3814586 h 6482443"/>
              <a:gd name="connsiteX457" fmla="*/ 5168436 w 5309507"/>
              <a:gd name="connsiteY457" fmla="*/ 3710237 h 6482443"/>
              <a:gd name="connsiteX458" fmla="*/ 5126526 w 5309507"/>
              <a:gd name="connsiteY458" fmla="*/ 3706427 h 6482443"/>
              <a:gd name="connsiteX459" fmla="*/ 5064087 w 5309507"/>
              <a:gd name="connsiteY459" fmla="*/ 3768866 h 6482443"/>
              <a:gd name="connsiteX460" fmla="*/ 5064087 w 5309507"/>
              <a:gd name="connsiteY460" fmla="*/ 3776486 h 6482443"/>
              <a:gd name="connsiteX461" fmla="*/ 5130336 w 5309507"/>
              <a:gd name="connsiteY461" fmla="*/ 3710237 h 6482443"/>
              <a:gd name="connsiteX462" fmla="*/ 5088426 w 5309507"/>
              <a:gd name="connsiteY462" fmla="*/ 3706427 h 6482443"/>
              <a:gd name="connsiteX463" fmla="*/ 5064087 w 5309507"/>
              <a:gd name="connsiteY463" fmla="*/ 3730766 h 6482443"/>
              <a:gd name="connsiteX464" fmla="*/ 5064087 w 5309507"/>
              <a:gd name="connsiteY464" fmla="*/ 3738386 h 6482443"/>
              <a:gd name="connsiteX465" fmla="*/ 5092236 w 5309507"/>
              <a:gd name="connsiteY465" fmla="*/ 3710237 h 6482443"/>
              <a:gd name="connsiteX466" fmla="*/ 0 w 5309507"/>
              <a:gd name="connsiteY466" fmla="*/ 0 h 6482443"/>
              <a:gd name="connsiteX467" fmla="*/ 5309507 w 5309507"/>
              <a:gd name="connsiteY467" fmla="*/ 0 h 6482443"/>
              <a:gd name="connsiteX468" fmla="*/ 5309507 w 5309507"/>
              <a:gd name="connsiteY468" fmla="*/ 3713946 h 6482443"/>
              <a:gd name="connsiteX469" fmla="*/ 5064087 w 5309507"/>
              <a:gd name="connsiteY469" fmla="*/ 3959366 h 6482443"/>
              <a:gd name="connsiteX470" fmla="*/ 5064087 w 5309507"/>
              <a:gd name="connsiteY470" fmla="*/ 3966986 h 6482443"/>
              <a:gd name="connsiteX471" fmla="*/ 5309507 w 5309507"/>
              <a:gd name="connsiteY471" fmla="*/ 3721566 h 6482443"/>
              <a:gd name="connsiteX472" fmla="*/ 5309507 w 5309507"/>
              <a:gd name="connsiteY472" fmla="*/ 3752046 h 6482443"/>
              <a:gd name="connsiteX473" fmla="*/ 5064087 w 5309507"/>
              <a:gd name="connsiteY473" fmla="*/ 3997466 h 6482443"/>
              <a:gd name="connsiteX474" fmla="*/ 5064087 w 5309507"/>
              <a:gd name="connsiteY474" fmla="*/ 4005086 h 6482443"/>
              <a:gd name="connsiteX475" fmla="*/ 5309507 w 5309507"/>
              <a:gd name="connsiteY475" fmla="*/ 3759666 h 6482443"/>
              <a:gd name="connsiteX476" fmla="*/ 5309507 w 5309507"/>
              <a:gd name="connsiteY476" fmla="*/ 3790146 h 6482443"/>
              <a:gd name="connsiteX477" fmla="*/ 5064087 w 5309507"/>
              <a:gd name="connsiteY477" fmla="*/ 4035566 h 6482443"/>
              <a:gd name="connsiteX478" fmla="*/ 5064087 w 5309507"/>
              <a:gd name="connsiteY478" fmla="*/ 4043187 h 6482443"/>
              <a:gd name="connsiteX479" fmla="*/ 5309507 w 5309507"/>
              <a:gd name="connsiteY479" fmla="*/ 3797767 h 6482443"/>
              <a:gd name="connsiteX480" fmla="*/ 5309507 w 5309507"/>
              <a:gd name="connsiteY480" fmla="*/ 3828247 h 6482443"/>
              <a:gd name="connsiteX481" fmla="*/ 5064087 w 5309507"/>
              <a:gd name="connsiteY481" fmla="*/ 4073667 h 6482443"/>
              <a:gd name="connsiteX482" fmla="*/ 5064087 w 5309507"/>
              <a:gd name="connsiteY482" fmla="*/ 4081286 h 6482443"/>
              <a:gd name="connsiteX483" fmla="*/ 5309507 w 5309507"/>
              <a:gd name="connsiteY483" fmla="*/ 3835866 h 6482443"/>
              <a:gd name="connsiteX484" fmla="*/ 5309507 w 5309507"/>
              <a:gd name="connsiteY484" fmla="*/ 3866347 h 6482443"/>
              <a:gd name="connsiteX485" fmla="*/ 5064087 w 5309507"/>
              <a:gd name="connsiteY485" fmla="*/ 4111767 h 6482443"/>
              <a:gd name="connsiteX486" fmla="*/ 5064087 w 5309507"/>
              <a:gd name="connsiteY486" fmla="*/ 4119386 h 6482443"/>
              <a:gd name="connsiteX487" fmla="*/ 5309507 w 5309507"/>
              <a:gd name="connsiteY487" fmla="*/ 3873966 h 6482443"/>
              <a:gd name="connsiteX488" fmla="*/ 5309507 w 5309507"/>
              <a:gd name="connsiteY488" fmla="*/ 3904446 h 6482443"/>
              <a:gd name="connsiteX489" fmla="*/ 5064087 w 5309507"/>
              <a:gd name="connsiteY489" fmla="*/ 4149866 h 6482443"/>
              <a:gd name="connsiteX490" fmla="*/ 5064087 w 5309507"/>
              <a:gd name="connsiteY490" fmla="*/ 4157486 h 6482443"/>
              <a:gd name="connsiteX491" fmla="*/ 5309507 w 5309507"/>
              <a:gd name="connsiteY491" fmla="*/ 3912066 h 6482443"/>
              <a:gd name="connsiteX492" fmla="*/ 5309507 w 5309507"/>
              <a:gd name="connsiteY492" fmla="*/ 3942546 h 6482443"/>
              <a:gd name="connsiteX493" fmla="*/ 5064087 w 5309507"/>
              <a:gd name="connsiteY493" fmla="*/ 4187966 h 6482443"/>
              <a:gd name="connsiteX494" fmla="*/ 5064087 w 5309507"/>
              <a:gd name="connsiteY494" fmla="*/ 4195586 h 6482443"/>
              <a:gd name="connsiteX495" fmla="*/ 5309507 w 5309507"/>
              <a:gd name="connsiteY495" fmla="*/ 3950166 h 6482443"/>
              <a:gd name="connsiteX496" fmla="*/ 5309507 w 5309507"/>
              <a:gd name="connsiteY496" fmla="*/ 3980646 h 6482443"/>
              <a:gd name="connsiteX497" fmla="*/ 5064087 w 5309507"/>
              <a:gd name="connsiteY497" fmla="*/ 4226066 h 6482443"/>
              <a:gd name="connsiteX498" fmla="*/ 5064087 w 5309507"/>
              <a:gd name="connsiteY498" fmla="*/ 4233687 h 6482443"/>
              <a:gd name="connsiteX499" fmla="*/ 5309507 w 5309507"/>
              <a:gd name="connsiteY499" fmla="*/ 3988267 h 6482443"/>
              <a:gd name="connsiteX500" fmla="*/ 5309507 w 5309507"/>
              <a:gd name="connsiteY500" fmla="*/ 4018746 h 6482443"/>
              <a:gd name="connsiteX501" fmla="*/ 5064087 w 5309507"/>
              <a:gd name="connsiteY501" fmla="*/ 4264166 h 6482443"/>
              <a:gd name="connsiteX502" fmla="*/ 5064087 w 5309507"/>
              <a:gd name="connsiteY502" fmla="*/ 4271787 h 6482443"/>
              <a:gd name="connsiteX503" fmla="*/ 5309507 w 5309507"/>
              <a:gd name="connsiteY503" fmla="*/ 4026367 h 6482443"/>
              <a:gd name="connsiteX504" fmla="*/ 5309507 w 5309507"/>
              <a:gd name="connsiteY504" fmla="*/ 4056847 h 6482443"/>
              <a:gd name="connsiteX505" fmla="*/ 5064087 w 5309507"/>
              <a:gd name="connsiteY505" fmla="*/ 4302267 h 6482443"/>
              <a:gd name="connsiteX506" fmla="*/ 5064087 w 5309507"/>
              <a:gd name="connsiteY506" fmla="*/ 4309886 h 6482443"/>
              <a:gd name="connsiteX507" fmla="*/ 5309507 w 5309507"/>
              <a:gd name="connsiteY507" fmla="*/ 4064466 h 6482443"/>
              <a:gd name="connsiteX508" fmla="*/ 5309507 w 5309507"/>
              <a:gd name="connsiteY508" fmla="*/ 4094947 h 6482443"/>
              <a:gd name="connsiteX509" fmla="*/ 5064087 w 5309507"/>
              <a:gd name="connsiteY509" fmla="*/ 4340367 h 6482443"/>
              <a:gd name="connsiteX510" fmla="*/ 5064087 w 5309507"/>
              <a:gd name="connsiteY510" fmla="*/ 4347986 h 6482443"/>
              <a:gd name="connsiteX511" fmla="*/ 5309507 w 5309507"/>
              <a:gd name="connsiteY511" fmla="*/ 4102566 h 6482443"/>
              <a:gd name="connsiteX512" fmla="*/ 5309507 w 5309507"/>
              <a:gd name="connsiteY512" fmla="*/ 4133046 h 6482443"/>
              <a:gd name="connsiteX513" fmla="*/ 5064087 w 5309507"/>
              <a:gd name="connsiteY513" fmla="*/ 4378466 h 6482443"/>
              <a:gd name="connsiteX514" fmla="*/ 5064087 w 5309507"/>
              <a:gd name="connsiteY514" fmla="*/ 4386086 h 6482443"/>
              <a:gd name="connsiteX515" fmla="*/ 5309507 w 5309507"/>
              <a:gd name="connsiteY515" fmla="*/ 4140666 h 6482443"/>
              <a:gd name="connsiteX516" fmla="*/ 5309507 w 5309507"/>
              <a:gd name="connsiteY516" fmla="*/ 4171146 h 6482443"/>
              <a:gd name="connsiteX517" fmla="*/ 5064087 w 5309507"/>
              <a:gd name="connsiteY517" fmla="*/ 4416566 h 6482443"/>
              <a:gd name="connsiteX518" fmla="*/ 5064087 w 5309507"/>
              <a:gd name="connsiteY518" fmla="*/ 4424186 h 6482443"/>
              <a:gd name="connsiteX519" fmla="*/ 5309507 w 5309507"/>
              <a:gd name="connsiteY519" fmla="*/ 4178766 h 6482443"/>
              <a:gd name="connsiteX520" fmla="*/ 5309507 w 5309507"/>
              <a:gd name="connsiteY520" fmla="*/ 4209246 h 6482443"/>
              <a:gd name="connsiteX521" fmla="*/ 5064087 w 5309507"/>
              <a:gd name="connsiteY521" fmla="*/ 4454666 h 6482443"/>
              <a:gd name="connsiteX522" fmla="*/ 5064087 w 5309507"/>
              <a:gd name="connsiteY522" fmla="*/ 4462286 h 6482443"/>
              <a:gd name="connsiteX523" fmla="*/ 5309507 w 5309507"/>
              <a:gd name="connsiteY523" fmla="*/ 4216866 h 6482443"/>
              <a:gd name="connsiteX524" fmla="*/ 5309507 w 5309507"/>
              <a:gd name="connsiteY524" fmla="*/ 4247346 h 6482443"/>
              <a:gd name="connsiteX525" fmla="*/ 5064087 w 5309507"/>
              <a:gd name="connsiteY525" fmla="*/ 4492766 h 6482443"/>
              <a:gd name="connsiteX526" fmla="*/ 5064087 w 5309507"/>
              <a:gd name="connsiteY526" fmla="*/ 4500387 h 6482443"/>
              <a:gd name="connsiteX527" fmla="*/ 5309507 w 5309507"/>
              <a:gd name="connsiteY527" fmla="*/ 4254967 h 6482443"/>
              <a:gd name="connsiteX528" fmla="*/ 5309507 w 5309507"/>
              <a:gd name="connsiteY528" fmla="*/ 4285446 h 6482443"/>
              <a:gd name="connsiteX529" fmla="*/ 5064087 w 5309507"/>
              <a:gd name="connsiteY529" fmla="*/ 4530866 h 6482443"/>
              <a:gd name="connsiteX530" fmla="*/ 5064087 w 5309507"/>
              <a:gd name="connsiteY530" fmla="*/ 4538486 h 6482443"/>
              <a:gd name="connsiteX531" fmla="*/ 5309507 w 5309507"/>
              <a:gd name="connsiteY531" fmla="*/ 4293066 h 6482443"/>
              <a:gd name="connsiteX532" fmla="*/ 5309507 w 5309507"/>
              <a:gd name="connsiteY532" fmla="*/ 4323547 h 6482443"/>
              <a:gd name="connsiteX533" fmla="*/ 5064087 w 5309507"/>
              <a:gd name="connsiteY533" fmla="*/ 4568967 h 6482443"/>
              <a:gd name="connsiteX534" fmla="*/ 5064087 w 5309507"/>
              <a:gd name="connsiteY534" fmla="*/ 4576586 h 6482443"/>
              <a:gd name="connsiteX535" fmla="*/ 5309507 w 5309507"/>
              <a:gd name="connsiteY535" fmla="*/ 4331166 h 6482443"/>
              <a:gd name="connsiteX536" fmla="*/ 5309507 w 5309507"/>
              <a:gd name="connsiteY536" fmla="*/ 4361646 h 6482443"/>
              <a:gd name="connsiteX537" fmla="*/ 5064087 w 5309507"/>
              <a:gd name="connsiteY537" fmla="*/ 4607066 h 6482443"/>
              <a:gd name="connsiteX538" fmla="*/ 5064087 w 5309507"/>
              <a:gd name="connsiteY538" fmla="*/ 4614686 h 6482443"/>
              <a:gd name="connsiteX539" fmla="*/ 5309507 w 5309507"/>
              <a:gd name="connsiteY539" fmla="*/ 4369266 h 6482443"/>
              <a:gd name="connsiteX540" fmla="*/ 5309507 w 5309507"/>
              <a:gd name="connsiteY540" fmla="*/ 4399746 h 6482443"/>
              <a:gd name="connsiteX541" fmla="*/ 5064087 w 5309507"/>
              <a:gd name="connsiteY541" fmla="*/ 4645166 h 6482443"/>
              <a:gd name="connsiteX542" fmla="*/ 5064087 w 5309507"/>
              <a:gd name="connsiteY542" fmla="*/ 4652786 h 6482443"/>
              <a:gd name="connsiteX543" fmla="*/ 5309507 w 5309507"/>
              <a:gd name="connsiteY543" fmla="*/ 4407366 h 6482443"/>
              <a:gd name="connsiteX544" fmla="*/ 5309507 w 5309507"/>
              <a:gd name="connsiteY544" fmla="*/ 4437846 h 6482443"/>
              <a:gd name="connsiteX545" fmla="*/ 5064087 w 5309507"/>
              <a:gd name="connsiteY545" fmla="*/ 4683266 h 6482443"/>
              <a:gd name="connsiteX546" fmla="*/ 5064087 w 5309507"/>
              <a:gd name="connsiteY546" fmla="*/ 4690886 h 6482443"/>
              <a:gd name="connsiteX547" fmla="*/ 5309507 w 5309507"/>
              <a:gd name="connsiteY547" fmla="*/ 4445466 h 6482443"/>
              <a:gd name="connsiteX548" fmla="*/ 5309507 w 5309507"/>
              <a:gd name="connsiteY548" fmla="*/ 4475946 h 6482443"/>
              <a:gd name="connsiteX549" fmla="*/ 5064087 w 5309507"/>
              <a:gd name="connsiteY549" fmla="*/ 4721366 h 6482443"/>
              <a:gd name="connsiteX550" fmla="*/ 5064087 w 5309507"/>
              <a:gd name="connsiteY550" fmla="*/ 4728987 h 6482443"/>
              <a:gd name="connsiteX551" fmla="*/ 5309507 w 5309507"/>
              <a:gd name="connsiteY551" fmla="*/ 4483567 h 6482443"/>
              <a:gd name="connsiteX552" fmla="*/ 5309507 w 5309507"/>
              <a:gd name="connsiteY552" fmla="*/ 4514046 h 6482443"/>
              <a:gd name="connsiteX553" fmla="*/ 5064087 w 5309507"/>
              <a:gd name="connsiteY553" fmla="*/ 4759466 h 6482443"/>
              <a:gd name="connsiteX554" fmla="*/ 5064087 w 5309507"/>
              <a:gd name="connsiteY554" fmla="*/ 4767087 h 6482443"/>
              <a:gd name="connsiteX555" fmla="*/ 5309507 w 5309507"/>
              <a:gd name="connsiteY555" fmla="*/ 4521667 h 6482443"/>
              <a:gd name="connsiteX556" fmla="*/ 5309507 w 5309507"/>
              <a:gd name="connsiteY556" fmla="*/ 4552147 h 6482443"/>
              <a:gd name="connsiteX557" fmla="*/ 5064087 w 5309507"/>
              <a:gd name="connsiteY557" fmla="*/ 4797567 h 6482443"/>
              <a:gd name="connsiteX558" fmla="*/ 5064087 w 5309507"/>
              <a:gd name="connsiteY558" fmla="*/ 4805186 h 6482443"/>
              <a:gd name="connsiteX559" fmla="*/ 5309507 w 5309507"/>
              <a:gd name="connsiteY559" fmla="*/ 4559766 h 6482443"/>
              <a:gd name="connsiteX560" fmla="*/ 5309507 w 5309507"/>
              <a:gd name="connsiteY560" fmla="*/ 4590247 h 6482443"/>
              <a:gd name="connsiteX561" fmla="*/ 5064087 w 5309507"/>
              <a:gd name="connsiteY561" fmla="*/ 4835667 h 6482443"/>
              <a:gd name="connsiteX562" fmla="*/ 5064087 w 5309507"/>
              <a:gd name="connsiteY562" fmla="*/ 4843286 h 6482443"/>
              <a:gd name="connsiteX563" fmla="*/ 5309507 w 5309507"/>
              <a:gd name="connsiteY563" fmla="*/ 4597866 h 6482443"/>
              <a:gd name="connsiteX564" fmla="*/ 5309507 w 5309507"/>
              <a:gd name="connsiteY564" fmla="*/ 4628346 h 6482443"/>
              <a:gd name="connsiteX565" fmla="*/ 5064087 w 5309507"/>
              <a:gd name="connsiteY565" fmla="*/ 4873766 h 6482443"/>
              <a:gd name="connsiteX566" fmla="*/ 5064087 w 5309507"/>
              <a:gd name="connsiteY566" fmla="*/ 4881386 h 6482443"/>
              <a:gd name="connsiteX567" fmla="*/ 5309507 w 5309507"/>
              <a:gd name="connsiteY567" fmla="*/ 4635966 h 6482443"/>
              <a:gd name="connsiteX568" fmla="*/ 5309507 w 5309507"/>
              <a:gd name="connsiteY568" fmla="*/ 4666446 h 6482443"/>
              <a:gd name="connsiteX569" fmla="*/ 5064087 w 5309507"/>
              <a:gd name="connsiteY569" fmla="*/ 4911866 h 6482443"/>
              <a:gd name="connsiteX570" fmla="*/ 5064087 w 5309507"/>
              <a:gd name="connsiteY570" fmla="*/ 4919486 h 6482443"/>
              <a:gd name="connsiteX571" fmla="*/ 5309507 w 5309507"/>
              <a:gd name="connsiteY571" fmla="*/ 4674066 h 6482443"/>
              <a:gd name="connsiteX572" fmla="*/ 5309507 w 5309507"/>
              <a:gd name="connsiteY572" fmla="*/ 4704546 h 6482443"/>
              <a:gd name="connsiteX573" fmla="*/ 5064087 w 5309507"/>
              <a:gd name="connsiteY573" fmla="*/ 4949966 h 6482443"/>
              <a:gd name="connsiteX574" fmla="*/ 5064087 w 5309507"/>
              <a:gd name="connsiteY574" fmla="*/ 4957587 h 6482443"/>
              <a:gd name="connsiteX575" fmla="*/ 5309507 w 5309507"/>
              <a:gd name="connsiteY575" fmla="*/ 4712167 h 6482443"/>
              <a:gd name="connsiteX576" fmla="*/ 5309507 w 5309507"/>
              <a:gd name="connsiteY576" fmla="*/ 4742646 h 6482443"/>
              <a:gd name="connsiteX577" fmla="*/ 5064087 w 5309507"/>
              <a:gd name="connsiteY577" fmla="*/ 4988066 h 6482443"/>
              <a:gd name="connsiteX578" fmla="*/ 5064087 w 5309507"/>
              <a:gd name="connsiteY578" fmla="*/ 4995687 h 6482443"/>
              <a:gd name="connsiteX579" fmla="*/ 5309507 w 5309507"/>
              <a:gd name="connsiteY579" fmla="*/ 4750267 h 6482443"/>
              <a:gd name="connsiteX580" fmla="*/ 5309507 w 5309507"/>
              <a:gd name="connsiteY580" fmla="*/ 4780747 h 6482443"/>
              <a:gd name="connsiteX581" fmla="*/ 5064087 w 5309507"/>
              <a:gd name="connsiteY581" fmla="*/ 5026167 h 6482443"/>
              <a:gd name="connsiteX582" fmla="*/ 5064087 w 5309507"/>
              <a:gd name="connsiteY582" fmla="*/ 5033786 h 6482443"/>
              <a:gd name="connsiteX583" fmla="*/ 5309507 w 5309507"/>
              <a:gd name="connsiteY583" fmla="*/ 4788366 h 6482443"/>
              <a:gd name="connsiteX584" fmla="*/ 5309507 w 5309507"/>
              <a:gd name="connsiteY584" fmla="*/ 4818847 h 6482443"/>
              <a:gd name="connsiteX585" fmla="*/ 5064087 w 5309507"/>
              <a:gd name="connsiteY585" fmla="*/ 5064267 h 6482443"/>
              <a:gd name="connsiteX586" fmla="*/ 5064087 w 5309507"/>
              <a:gd name="connsiteY586" fmla="*/ 5071886 h 6482443"/>
              <a:gd name="connsiteX587" fmla="*/ 5309507 w 5309507"/>
              <a:gd name="connsiteY587" fmla="*/ 4826466 h 6482443"/>
              <a:gd name="connsiteX588" fmla="*/ 5309507 w 5309507"/>
              <a:gd name="connsiteY588" fmla="*/ 4856946 h 6482443"/>
              <a:gd name="connsiteX589" fmla="*/ 5064087 w 5309507"/>
              <a:gd name="connsiteY589" fmla="*/ 5102366 h 6482443"/>
              <a:gd name="connsiteX590" fmla="*/ 5064087 w 5309507"/>
              <a:gd name="connsiteY590" fmla="*/ 5109986 h 6482443"/>
              <a:gd name="connsiteX591" fmla="*/ 5309507 w 5309507"/>
              <a:gd name="connsiteY591" fmla="*/ 4864566 h 6482443"/>
              <a:gd name="connsiteX592" fmla="*/ 5309507 w 5309507"/>
              <a:gd name="connsiteY592" fmla="*/ 4895046 h 6482443"/>
              <a:gd name="connsiteX593" fmla="*/ 5064087 w 5309507"/>
              <a:gd name="connsiteY593" fmla="*/ 5140466 h 6482443"/>
              <a:gd name="connsiteX594" fmla="*/ 5064087 w 5309507"/>
              <a:gd name="connsiteY594" fmla="*/ 5148086 h 6482443"/>
              <a:gd name="connsiteX595" fmla="*/ 5309507 w 5309507"/>
              <a:gd name="connsiteY595" fmla="*/ 4902666 h 6482443"/>
              <a:gd name="connsiteX596" fmla="*/ 5309507 w 5309507"/>
              <a:gd name="connsiteY596" fmla="*/ 4933146 h 6482443"/>
              <a:gd name="connsiteX597" fmla="*/ 5064087 w 5309507"/>
              <a:gd name="connsiteY597" fmla="*/ 5178566 h 6482443"/>
              <a:gd name="connsiteX598" fmla="*/ 5064087 w 5309507"/>
              <a:gd name="connsiteY598" fmla="*/ 5186186 h 6482443"/>
              <a:gd name="connsiteX599" fmla="*/ 5309507 w 5309507"/>
              <a:gd name="connsiteY599" fmla="*/ 4940766 h 6482443"/>
              <a:gd name="connsiteX600" fmla="*/ 5309507 w 5309507"/>
              <a:gd name="connsiteY600" fmla="*/ 4971246 h 6482443"/>
              <a:gd name="connsiteX601" fmla="*/ 5064087 w 5309507"/>
              <a:gd name="connsiteY601" fmla="*/ 5216666 h 6482443"/>
              <a:gd name="connsiteX602" fmla="*/ 5064087 w 5309507"/>
              <a:gd name="connsiteY602" fmla="*/ 5224287 h 6482443"/>
              <a:gd name="connsiteX603" fmla="*/ 5309507 w 5309507"/>
              <a:gd name="connsiteY603" fmla="*/ 4978867 h 6482443"/>
              <a:gd name="connsiteX604" fmla="*/ 5309507 w 5309507"/>
              <a:gd name="connsiteY604" fmla="*/ 5009346 h 6482443"/>
              <a:gd name="connsiteX605" fmla="*/ 5064087 w 5309507"/>
              <a:gd name="connsiteY605" fmla="*/ 5254766 h 6482443"/>
              <a:gd name="connsiteX606" fmla="*/ 5064087 w 5309507"/>
              <a:gd name="connsiteY606" fmla="*/ 5262386 h 6482443"/>
              <a:gd name="connsiteX607" fmla="*/ 5309507 w 5309507"/>
              <a:gd name="connsiteY607" fmla="*/ 5016966 h 6482443"/>
              <a:gd name="connsiteX608" fmla="*/ 5309507 w 5309507"/>
              <a:gd name="connsiteY608" fmla="*/ 5047447 h 6482443"/>
              <a:gd name="connsiteX609" fmla="*/ 5064087 w 5309507"/>
              <a:gd name="connsiteY609" fmla="*/ 5292867 h 6482443"/>
              <a:gd name="connsiteX610" fmla="*/ 5064087 w 5309507"/>
              <a:gd name="connsiteY610" fmla="*/ 5300486 h 6482443"/>
              <a:gd name="connsiteX611" fmla="*/ 5309507 w 5309507"/>
              <a:gd name="connsiteY611" fmla="*/ 5055066 h 6482443"/>
              <a:gd name="connsiteX612" fmla="*/ 5309507 w 5309507"/>
              <a:gd name="connsiteY612" fmla="*/ 5085546 h 6482443"/>
              <a:gd name="connsiteX613" fmla="*/ 5064087 w 5309507"/>
              <a:gd name="connsiteY613" fmla="*/ 5330966 h 6482443"/>
              <a:gd name="connsiteX614" fmla="*/ 5064087 w 5309507"/>
              <a:gd name="connsiteY614" fmla="*/ 5338586 h 6482443"/>
              <a:gd name="connsiteX615" fmla="*/ 5309507 w 5309507"/>
              <a:gd name="connsiteY615" fmla="*/ 5093166 h 6482443"/>
              <a:gd name="connsiteX616" fmla="*/ 5309507 w 5309507"/>
              <a:gd name="connsiteY616" fmla="*/ 5123646 h 6482443"/>
              <a:gd name="connsiteX617" fmla="*/ 5064087 w 5309507"/>
              <a:gd name="connsiteY617" fmla="*/ 5369066 h 6482443"/>
              <a:gd name="connsiteX618" fmla="*/ 5064087 w 5309507"/>
              <a:gd name="connsiteY618" fmla="*/ 5376686 h 6482443"/>
              <a:gd name="connsiteX619" fmla="*/ 5309507 w 5309507"/>
              <a:gd name="connsiteY619" fmla="*/ 5131266 h 6482443"/>
              <a:gd name="connsiteX620" fmla="*/ 5309507 w 5309507"/>
              <a:gd name="connsiteY620" fmla="*/ 5162699 h 6482443"/>
              <a:gd name="connsiteX621" fmla="*/ 5064087 w 5309507"/>
              <a:gd name="connsiteY621" fmla="*/ 5408119 h 6482443"/>
              <a:gd name="connsiteX622" fmla="*/ 5064087 w 5309507"/>
              <a:gd name="connsiteY622" fmla="*/ 5415739 h 6482443"/>
              <a:gd name="connsiteX623" fmla="*/ 5309507 w 5309507"/>
              <a:gd name="connsiteY623" fmla="*/ 5170319 h 6482443"/>
              <a:gd name="connsiteX624" fmla="*/ 5309507 w 5309507"/>
              <a:gd name="connsiteY624" fmla="*/ 5200798 h 6482443"/>
              <a:gd name="connsiteX625" fmla="*/ 5064087 w 5309507"/>
              <a:gd name="connsiteY625" fmla="*/ 5446218 h 6482443"/>
              <a:gd name="connsiteX626" fmla="*/ 5064087 w 5309507"/>
              <a:gd name="connsiteY626" fmla="*/ 5453838 h 6482443"/>
              <a:gd name="connsiteX627" fmla="*/ 5309507 w 5309507"/>
              <a:gd name="connsiteY627" fmla="*/ 5208418 h 6482443"/>
              <a:gd name="connsiteX628" fmla="*/ 5309507 w 5309507"/>
              <a:gd name="connsiteY628" fmla="*/ 5238899 h 6482443"/>
              <a:gd name="connsiteX629" fmla="*/ 5064087 w 5309507"/>
              <a:gd name="connsiteY629" fmla="*/ 5484319 h 6482443"/>
              <a:gd name="connsiteX630" fmla="*/ 5064087 w 5309507"/>
              <a:gd name="connsiteY630" fmla="*/ 5491938 h 6482443"/>
              <a:gd name="connsiteX631" fmla="*/ 5309507 w 5309507"/>
              <a:gd name="connsiteY631" fmla="*/ 5246518 h 6482443"/>
              <a:gd name="connsiteX632" fmla="*/ 5309507 w 5309507"/>
              <a:gd name="connsiteY632" fmla="*/ 5276998 h 6482443"/>
              <a:gd name="connsiteX633" fmla="*/ 5064087 w 5309507"/>
              <a:gd name="connsiteY633" fmla="*/ 5522418 h 6482443"/>
              <a:gd name="connsiteX634" fmla="*/ 5064087 w 5309507"/>
              <a:gd name="connsiteY634" fmla="*/ 5530038 h 6482443"/>
              <a:gd name="connsiteX635" fmla="*/ 5309507 w 5309507"/>
              <a:gd name="connsiteY635" fmla="*/ 5284618 h 6482443"/>
              <a:gd name="connsiteX636" fmla="*/ 5309507 w 5309507"/>
              <a:gd name="connsiteY636" fmla="*/ 5315098 h 6482443"/>
              <a:gd name="connsiteX637" fmla="*/ 5064087 w 5309507"/>
              <a:gd name="connsiteY637" fmla="*/ 5560518 h 6482443"/>
              <a:gd name="connsiteX638" fmla="*/ 5064087 w 5309507"/>
              <a:gd name="connsiteY638" fmla="*/ 5568138 h 6482443"/>
              <a:gd name="connsiteX639" fmla="*/ 5309507 w 5309507"/>
              <a:gd name="connsiteY639" fmla="*/ 5322718 h 6482443"/>
              <a:gd name="connsiteX640" fmla="*/ 5309507 w 5309507"/>
              <a:gd name="connsiteY640" fmla="*/ 5353198 h 6482443"/>
              <a:gd name="connsiteX641" fmla="*/ 5064087 w 5309507"/>
              <a:gd name="connsiteY641" fmla="*/ 5598618 h 6482443"/>
              <a:gd name="connsiteX642" fmla="*/ 5064087 w 5309507"/>
              <a:gd name="connsiteY642" fmla="*/ 5606238 h 6482443"/>
              <a:gd name="connsiteX643" fmla="*/ 5309507 w 5309507"/>
              <a:gd name="connsiteY643" fmla="*/ 5360818 h 6482443"/>
              <a:gd name="connsiteX644" fmla="*/ 5309507 w 5309507"/>
              <a:gd name="connsiteY644" fmla="*/ 5391298 h 6482443"/>
              <a:gd name="connsiteX645" fmla="*/ 5064087 w 5309507"/>
              <a:gd name="connsiteY645" fmla="*/ 5636718 h 6482443"/>
              <a:gd name="connsiteX646" fmla="*/ 5064087 w 5309507"/>
              <a:gd name="connsiteY646" fmla="*/ 5644339 h 6482443"/>
              <a:gd name="connsiteX647" fmla="*/ 5309507 w 5309507"/>
              <a:gd name="connsiteY647" fmla="*/ 5398919 h 6482443"/>
              <a:gd name="connsiteX648" fmla="*/ 5309507 w 5309507"/>
              <a:gd name="connsiteY648" fmla="*/ 5429398 h 6482443"/>
              <a:gd name="connsiteX649" fmla="*/ 5064087 w 5309507"/>
              <a:gd name="connsiteY649" fmla="*/ 5674818 h 6482443"/>
              <a:gd name="connsiteX650" fmla="*/ 5064087 w 5309507"/>
              <a:gd name="connsiteY650" fmla="*/ 5682439 h 6482443"/>
              <a:gd name="connsiteX651" fmla="*/ 5309507 w 5309507"/>
              <a:gd name="connsiteY651" fmla="*/ 5437019 h 6482443"/>
              <a:gd name="connsiteX652" fmla="*/ 5309507 w 5309507"/>
              <a:gd name="connsiteY652" fmla="*/ 5467499 h 6482443"/>
              <a:gd name="connsiteX653" fmla="*/ 5087824 w 5309507"/>
              <a:gd name="connsiteY653" fmla="*/ 5689182 h 6482443"/>
              <a:gd name="connsiteX654" fmla="*/ 5095443 w 5309507"/>
              <a:gd name="connsiteY654" fmla="*/ 5689182 h 6482443"/>
              <a:gd name="connsiteX655" fmla="*/ 5309507 w 5309507"/>
              <a:gd name="connsiteY655" fmla="*/ 5475118 h 6482443"/>
              <a:gd name="connsiteX656" fmla="*/ 5309507 w 5309507"/>
              <a:gd name="connsiteY656" fmla="*/ 5505599 h 6482443"/>
              <a:gd name="connsiteX657" fmla="*/ 5125924 w 5309507"/>
              <a:gd name="connsiteY657" fmla="*/ 5689182 h 6482443"/>
              <a:gd name="connsiteX658" fmla="*/ 5133543 w 5309507"/>
              <a:gd name="connsiteY658" fmla="*/ 5689182 h 6482443"/>
              <a:gd name="connsiteX659" fmla="*/ 5309507 w 5309507"/>
              <a:gd name="connsiteY659" fmla="*/ 5513218 h 6482443"/>
              <a:gd name="connsiteX660" fmla="*/ 5309507 w 5309507"/>
              <a:gd name="connsiteY660" fmla="*/ 5543698 h 6482443"/>
              <a:gd name="connsiteX661" fmla="*/ 5164023 w 5309507"/>
              <a:gd name="connsiteY661" fmla="*/ 5689182 h 6482443"/>
              <a:gd name="connsiteX662" fmla="*/ 5171643 w 5309507"/>
              <a:gd name="connsiteY662" fmla="*/ 5689182 h 6482443"/>
              <a:gd name="connsiteX663" fmla="*/ 5309507 w 5309507"/>
              <a:gd name="connsiteY663" fmla="*/ 5551318 h 6482443"/>
              <a:gd name="connsiteX664" fmla="*/ 5309507 w 5309507"/>
              <a:gd name="connsiteY664" fmla="*/ 5581798 h 6482443"/>
              <a:gd name="connsiteX665" fmla="*/ 5202123 w 5309507"/>
              <a:gd name="connsiteY665" fmla="*/ 5689182 h 6482443"/>
              <a:gd name="connsiteX666" fmla="*/ 5209743 w 5309507"/>
              <a:gd name="connsiteY666" fmla="*/ 5689182 h 6482443"/>
              <a:gd name="connsiteX667" fmla="*/ 5309507 w 5309507"/>
              <a:gd name="connsiteY667" fmla="*/ 5589418 h 6482443"/>
              <a:gd name="connsiteX668" fmla="*/ 5309507 w 5309507"/>
              <a:gd name="connsiteY668" fmla="*/ 5619898 h 6482443"/>
              <a:gd name="connsiteX669" fmla="*/ 5240223 w 5309507"/>
              <a:gd name="connsiteY669" fmla="*/ 5689182 h 6482443"/>
              <a:gd name="connsiteX670" fmla="*/ 5247844 w 5309507"/>
              <a:gd name="connsiteY670" fmla="*/ 5689182 h 6482443"/>
              <a:gd name="connsiteX671" fmla="*/ 5309507 w 5309507"/>
              <a:gd name="connsiteY671" fmla="*/ 5627519 h 6482443"/>
              <a:gd name="connsiteX672" fmla="*/ 5309507 w 5309507"/>
              <a:gd name="connsiteY672" fmla="*/ 5657998 h 6482443"/>
              <a:gd name="connsiteX673" fmla="*/ 5278323 w 5309507"/>
              <a:gd name="connsiteY673" fmla="*/ 5689182 h 6482443"/>
              <a:gd name="connsiteX674" fmla="*/ 5285944 w 5309507"/>
              <a:gd name="connsiteY674" fmla="*/ 5689182 h 6482443"/>
              <a:gd name="connsiteX675" fmla="*/ 5309507 w 5309507"/>
              <a:gd name="connsiteY675" fmla="*/ 5665619 h 6482443"/>
              <a:gd name="connsiteX676" fmla="*/ 5309507 w 5309507"/>
              <a:gd name="connsiteY676" fmla="*/ 6482443 h 6482443"/>
              <a:gd name="connsiteX677" fmla="*/ 0 w 5309507"/>
              <a:gd name="connsiteY67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</a:cxnLst>
            <a:rect l="l" t="t" r="r" b="b"/>
            <a:pathLst>
              <a:path w="5309507" h="6482443">
                <a:moveTo>
                  <a:pt x="4820609" y="6076189"/>
                </a:moveTo>
                <a:cubicBezTo>
                  <a:pt x="4831110" y="6076189"/>
                  <a:pt x="4839284" y="6079718"/>
                  <a:pt x="4845137" y="6086756"/>
                </a:cubicBezTo>
                <a:cubicBezTo>
                  <a:pt x="4850989" y="6093794"/>
                  <a:pt x="4854144" y="6103051"/>
                  <a:pt x="4854622" y="6114505"/>
                </a:cubicBezTo>
                <a:lnTo>
                  <a:pt x="4782293" y="6114505"/>
                </a:lnTo>
                <a:cubicBezTo>
                  <a:pt x="4783489" y="6102333"/>
                  <a:pt x="4787190" y="6092903"/>
                  <a:pt x="4793395" y="6086210"/>
                </a:cubicBezTo>
                <a:cubicBezTo>
                  <a:pt x="4799601" y="6079536"/>
                  <a:pt x="4808666" y="6076189"/>
                  <a:pt x="4820609" y="6076189"/>
                </a:cubicBezTo>
                <a:close/>
                <a:moveTo>
                  <a:pt x="4450830" y="6042471"/>
                </a:moveTo>
                <a:cubicBezTo>
                  <a:pt x="4449425" y="6048581"/>
                  <a:pt x="4448717" y="6054807"/>
                  <a:pt x="4448717" y="6061156"/>
                </a:cubicBezTo>
                <a:cubicBezTo>
                  <a:pt x="4448717" y="6064217"/>
                  <a:pt x="4448889" y="6067448"/>
                  <a:pt x="4449243" y="6070862"/>
                </a:cubicBezTo>
                <a:cubicBezTo>
                  <a:pt x="4449596" y="6074266"/>
                  <a:pt x="4450133" y="6077510"/>
                  <a:pt x="4450830" y="6080549"/>
                </a:cubicBezTo>
                <a:lnTo>
                  <a:pt x="4474457" y="6080549"/>
                </a:lnTo>
                <a:lnTo>
                  <a:pt x="4474457" y="6224797"/>
                </a:lnTo>
                <a:cubicBezTo>
                  <a:pt x="4482921" y="6226203"/>
                  <a:pt x="4491039" y="6226911"/>
                  <a:pt x="4498794" y="6226911"/>
                </a:cubicBezTo>
                <a:cubicBezTo>
                  <a:pt x="4506788" y="6226911"/>
                  <a:pt x="4515021" y="6226203"/>
                  <a:pt x="4523484" y="6224797"/>
                </a:cubicBezTo>
                <a:lnTo>
                  <a:pt x="4523486" y="6224797"/>
                </a:lnTo>
                <a:lnTo>
                  <a:pt x="4523486" y="6042471"/>
                </a:lnTo>
                <a:close/>
                <a:moveTo>
                  <a:pt x="4572492" y="6040358"/>
                </a:moveTo>
                <a:cubicBezTo>
                  <a:pt x="4568963" y="6040358"/>
                  <a:pt x="4564785" y="6040472"/>
                  <a:pt x="4559965" y="6040703"/>
                </a:cubicBezTo>
                <a:cubicBezTo>
                  <a:pt x="4555146" y="6040942"/>
                  <a:pt x="4549916" y="6041650"/>
                  <a:pt x="4544273" y="6042826"/>
                </a:cubicBezTo>
                <a:lnTo>
                  <a:pt x="4612338" y="6224444"/>
                </a:lnTo>
                <a:cubicBezTo>
                  <a:pt x="4616336" y="6225381"/>
                  <a:pt x="4620571" y="6225973"/>
                  <a:pt x="4625038" y="6226203"/>
                </a:cubicBezTo>
                <a:cubicBezTo>
                  <a:pt x="4629495" y="6226442"/>
                  <a:pt x="4633502" y="6226567"/>
                  <a:pt x="4637030" y="6226567"/>
                </a:cubicBezTo>
                <a:cubicBezTo>
                  <a:pt x="4640320" y="6226567"/>
                  <a:pt x="4644432" y="6226442"/>
                  <a:pt x="4649375" y="6226203"/>
                </a:cubicBezTo>
                <a:cubicBezTo>
                  <a:pt x="4654310" y="6225973"/>
                  <a:pt x="4659003" y="6225505"/>
                  <a:pt x="4663479" y="6224797"/>
                </a:cubicBezTo>
                <a:lnTo>
                  <a:pt x="4732594" y="6042826"/>
                </a:lnTo>
                <a:cubicBezTo>
                  <a:pt x="4726723" y="6041650"/>
                  <a:pt x="4721483" y="6040942"/>
                  <a:pt x="4716902" y="6040703"/>
                </a:cubicBezTo>
                <a:cubicBezTo>
                  <a:pt x="4712322" y="6040472"/>
                  <a:pt x="4708268" y="6040358"/>
                  <a:pt x="4704739" y="6040358"/>
                </a:cubicBezTo>
                <a:cubicBezTo>
                  <a:pt x="4700263" y="6040358"/>
                  <a:pt x="4695798" y="6040532"/>
                  <a:pt x="4691332" y="6040885"/>
                </a:cubicBezTo>
                <a:cubicBezTo>
                  <a:pt x="4686867" y="6041229"/>
                  <a:pt x="4682641" y="6041764"/>
                  <a:pt x="4678643" y="6042472"/>
                </a:cubicBezTo>
                <a:lnTo>
                  <a:pt x="4639494" y="6178248"/>
                </a:lnTo>
                <a:lnTo>
                  <a:pt x="4599638" y="6042472"/>
                </a:lnTo>
                <a:cubicBezTo>
                  <a:pt x="4595642" y="6041525"/>
                  <a:pt x="4591291" y="6040942"/>
                  <a:pt x="4586596" y="6040703"/>
                </a:cubicBezTo>
                <a:cubicBezTo>
                  <a:pt x="4581891" y="6040472"/>
                  <a:pt x="4577187" y="6040358"/>
                  <a:pt x="4572492" y="6040358"/>
                </a:cubicBezTo>
                <a:close/>
                <a:moveTo>
                  <a:pt x="4272377" y="6040358"/>
                </a:moveTo>
                <a:cubicBezTo>
                  <a:pt x="4268848" y="6040358"/>
                  <a:pt x="4264670" y="6040472"/>
                  <a:pt x="4259850" y="6040703"/>
                </a:cubicBezTo>
                <a:cubicBezTo>
                  <a:pt x="4255031" y="6040942"/>
                  <a:pt x="4249799" y="6041650"/>
                  <a:pt x="4244158" y="6042826"/>
                </a:cubicBezTo>
                <a:lnTo>
                  <a:pt x="4312222" y="6224444"/>
                </a:lnTo>
                <a:cubicBezTo>
                  <a:pt x="4316218" y="6225381"/>
                  <a:pt x="4320455" y="6225973"/>
                  <a:pt x="4324920" y="6226203"/>
                </a:cubicBezTo>
                <a:cubicBezTo>
                  <a:pt x="4329387" y="6226442"/>
                  <a:pt x="4333383" y="6226567"/>
                  <a:pt x="4336912" y="6226567"/>
                </a:cubicBezTo>
                <a:cubicBezTo>
                  <a:pt x="4340201" y="6226567"/>
                  <a:pt x="4344313" y="6226442"/>
                  <a:pt x="4349248" y="6226203"/>
                </a:cubicBezTo>
                <a:cubicBezTo>
                  <a:pt x="4354193" y="6225973"/>
                  <a:pt x="4358887" y="6225505"/>
                  <a:pt x="4363363" y="6224797"/>
                </a:cubicBezTo>
                <a:lnTo>
                  <a:pt x="4432490" y="6042826"/>
                </a:lnTo>
                <a:cubicBezTo>
                  <a:pt x="4426610" y="6041650"/>
                  <a:pt x="4421379" y="6040942"/>
                  <a:pt x="4416789" y="6040703"/>
                </a:cubicBezTo>
                <a:cubicBezTo>
                  <a:pt x="4412209" y="6040472"/>
                  <a:pt x="4408146" y="6040358"/>
                  <a:pt x="4404626" y="6040358"/>
                </a:cubicBezTo>
                <a:cubicBezTo>
                  <a:pt x="4400159" y="6040358"/>
                  <a:pt x="4395685" y="6040532"/>
                  <a:pt x="4391228" y="6040885"/>
                </a:cubicBezTo>
                <a:cubicBezTo>
                  <a:pt x="4386754" y="6041229"/>
                  <a:pt x="4382528" y="6041764"/>
                  <a:pt x="4378530" y="6042472"/>
                </a:cubicBezTo>
                <a:lnTo>
                  <a:pt x="4339381" y="6178248"/>
                </a:lnTo>
                <a:lnTo>
                  <a:pt x="4299534" y="6042472"/>
                </a:lnTo>
                <a:cubicBezTo>
                  <a:pt x="4295527" y="6041525"/>
                  <a:pt x="4291185" y="6040942"/>
                  <a:pt x="4286481" y="6040703"/>
                </a:cubicBezTo>
                <a:cubicBezTo>
                  <a:pt x="4281777" y="6040472"/>
                  <a:pt x="4277081" y="6040358"/>
                  <a:pt x="4272377" y="6040358"/>
                </a:cubicBezTo>
                <a:close/>
                <a:moveTo>
                  <a:pt x="5003787" y="6038235"/>
                </a:moveTo>
                <a:cubicBezTo>
                  <a:pt x="4981678" y="6038235"/>
                  <a:pt x="4964219" y="6043293"/>
                  <a:pt x="4951404" y="6053401"/>
                </a:cubicBezTo>
                <a:cubicBezTo>
                  <a:pt x="4938590" y="6063509"/>
                  <a:pt x="4932193" y="6077508"/>
                  <a:pt x="4932193" y="6095371"/>
                </a:cubicBezTo>
                <a:cubicBezTo>
                  <a:pt x="4932193" y="6110183"/>
                  <a:pt x="4935893" y="6121284"/>
                  <a:pt x="4943295" y="6128695"/>
                </a:cubicBezTo>
                <a:cubicBezTo>
                  <a:pt x="4950705" y="6136097"/>
                  <a:pt x="4960984" y="6141690"/>
                  <a:pt x="4974152" y="6145448"/>
                </a:cubicBezTo>
                <a:lnTo>
                  <a:pt x="4996021" y="6151788"/>
                </a:lnTo>
                <a:cubicBezTo>
                  <a:pt x="5002131" y="6153681"/>
                  <a:pt x="5006893" y="6155852"/>
                  <a:pt x="5010307" y="6158320"/>
                </a:cubicBezTo>
                <a:cubicBezTo>
                  <a:pt x="5013711" y="6160787"/>
                  <a:pt x="5015413" y="6164840"/>
                  <a:pt x="5015413" y="6170483"/>
                </a:cubicBezTo>
                <a:cubicBezTo>
                  <a:pt x="5015413" y="6174489"/>
                  <a:pt x="5014303" y="6177711"/>
                  <a:pt x="5012067" y="6180179"/>
                </a:cubicBezTo>
                <a:cubicBezTo>
                  <a:pt x="5009829" y="6182655"/>
                  <a:pt x="5007066" y="6184653"/>
                  <a:pt x="5003785" y="6186183"/>
                </a:cubicBezTo>
                <a:cubicBezTo>
                  <a:pt x="5000485" y="6187712"/>
                  <a:pt x="4996899" y="6188774"/>
                  <a:pt x="4993017" y="6189348"/>
                </a:cubicBezTo>
                <a:cubicBezTo>
                  <a:pt x="4989144" y="6189942"/>
                  <a:pt x="4985559" y="6190238"/>
                  <a:pt x="4982269" y="6190238"/>
                </a:cubicBezTo>
                <a:cubicBezTo>
                  <a:pt x="4974744" y="6190238"/>
                  <a:pt x="4967505" y="6189475"/>
                  <a:pt x="4960572" y="6187944"/>
                </a:cubicBezTo>
                <a:cubicBezTo>
                  <a:pt x="4953640" y="6186413"/>
                  <a:pt x="4946295" y="6184128"/>
                  <a:pt x="4938531" y="6181069"/>
                </a:cubicBezTo>
                <a:cubicBezTo>
                  <a:pt x="4935720" y="6187181"/>
                  <a:pt x="4933426" y="6193473"/>
                  <a:pt x="4931656" y="6199936"/>
                </a:cubicBezTo>
                <a:cubicBezTo>
                  <a:pt x="4929897" y="6206410"/>
                  <a:pt x="4928779" y="6212807"/>
                  <a:pt x="4928309" y="6219156"/>
                </a:cubicBezTo>
                <a:cubicBezTo>
                  <a:pt x="4933244" y="6221040"/>
                  <a:pt x="4937823" y="6222562"/>
                  <a:pt x="4942060" y="6223738"/>
                </a:cubicBezTo>
                <a:cubicBezTo>
                  <a:pt x="4946297" y="6224913"/>
                  <a:pt x="4950580" y="6225909"/>
                  <a:pt x="4954931" y="6226740"/>
                </a:cubicBezTo>
                <a:cubicBezTo>
                  <a:pt x="4959281" y="6227563"/>
                  <a:pt x="4963803" y="6228146"/>
                  <a:pt x="4968509" y="6228499"/>
                </a:cubicBezTo>
                <a:cubicBezTo>
                  <a:pt x="4973215" y="6228852"/>
                  <a:pt x="4978387" y="6229034"/>
                  <a:pt x="4984030" y="6229034"/>
                </a:cubicBezTo>
                <a:cubicBezTo>
                  <a:pt x="4996489" y="6229034"/>
                  <a:pt x="5007658" y="6227448"/>
                  <a:pt x="5017536" y="6224273"/>
                </a:cubicBezTo>
                <a:cubicBezTo>
                  <a:pt x="5027414" y="6221097"/>
                  <a:pt x="5035809" y="6216746"/>
                  <a:pt x="5042752" y="6211219"/>
                </a:cubicBezTo>
                <a:cubicBezTo>
                  <a:pt x="5049674" y="6205691"/>
                  <a:pt x="5054964" y="6199180"/>
                  <a:pt x="5058617" y="6191646"/>
                </a:cubicBezTo>
                <a:cubicBezTo>
                  <a:pt x="5062260" y="6184130"/>
                  <a:pt x="5064087" y="6176011"/>
                  <a:pt x="5064087" y="6167309"/>
                </a:cubicBezTo>
                <a:cubicBezTo>
                  <a:pt x="5064087" y="6158846"/>
                  <a:pt x="5063025" y="6151683"/>
                  <a:pt x="5060911" y="6145803"/>
                </a:cubicBezTo>
                <a:cubicBezTo>
                  <a:pt x="5058799" y="6139922"/>
                  <a:pt x="5055854" y="6134989"/>
                  <a:pt x="5052095" y="6130991"/>
                </a:cubicBezTo>
                <a:cubicBezTo>
                  <a:pt x="5048329" y="6126993"/>
                  <a:pt x="5043805" y="6123638"/>
                  <a:pt x="5038517" y="6120940"/>
                </a:cubicBezTo>
                <a:cubicBezTo>
                  <a:pt x="5033219" y="6118234"/>
                  <a:pt x="5027282" y="6115940"/>
                  <a:pt x="5020703" y="6114056"/>
                </a:cubicBezTo>
                <a:lnTo>
                  <a:pt x="5000603" y="6108060"/>
                </a:lnTo>
                <a:cubicBezTo>
                  <a:pt x="4994732" y="6106187"/>
                  <a:pt x="4990200" y="6104189"/>
                  <a:pt x="4987025" y="6102075"/>
                </a:cubicBezTo>
                <a:cubicBezTo>
                  <a:pt x="4983860" y="6099952"/>
                  <a:pt x="4982272" y="6096318"/>
                  <a:pt x="4982272" y="6091135"/>
                </a:cubicBezTo>
                <a:cubicBezTo>
                  <a:pt x="4982272" y="6085732"/>
                  <a:pt x="4984501" y="6081793"/>
                  <a:pt x="4988966" y="6079326"/>
                </a:cubicBezTo>
                <a:cubicBezTo>
                  <a:pt x="4993431" y="6076858"/>
                  <a:pt x="4999666" y="6075615"/>
                  <a:pt x="5007660" y="6075615"/>
                </a:cubicBezTo>
                <a:cubicBezTo>
                  <a:pt x="5015185" y="6075615"/>
                  <a:pt x="5022356" y="6076505"/>
                  <a:pt x="5029175" y="6078264"/>
                </a:cubicBezTo>
                <a:cubicBezTo>
                  <a:pt x="5035993" y="6080023"/>
                  <a:pt x="5042217" y="6082089"/>
                  <a:pt x="5047860" y="6084431"/>
                </a:cubicBezTo>
                <a:cubicBezTo>
                  <a:pt x="5050452" y="6079497"/>
                  <a:pt x="5052680" y="6073740"/>
                  <a:pt x="5054564" y="6067152"/>
                </a:cubicBezTo>
                <a:cubicBezTo>
                  <a:pt x="5056448" y="6060572"/>
                  <a:pt x="5057624" y="6054223"/>
                  <a:pt x="5058093" y="6048113"/>
                </a:cubicBezTo>
                <a:cubicBezTo>
                  <a:pt x="5048921" y="6044824"/>
                  <a:pt x="5039866" y="6042356"/>
                  <a:pt x="5030936" y="6040703"/>
                </a:cubicBezTo>
                <a:cubicBezTo>
                  <a:pt x="5022003" y="6039058"/>
                  <a:pt x="5012948" y="6038235"/>
                  <a:pt x="5003787" y="6038235"/>
                </a:cubicBezTo>
                <a:close/>
                <a:moveTo>
                  <a:pt x="4824987" y="6038235"/>
                </a:moveTo>
                <a:cubicBezTo>
                  <a:pt x="4810405" y="6038235"/>
                  <a:pt x="4797657" y="6040770"/>
                  <a:pt x="4786728" y="6045817"/>
                </a:cubicBezTo>
                <a:cubicBezTo>
                  <a:pt x="4775789" y="6050877"/>
                  <a:pt x="4766628" y="6057752"/>
                  <a:pt x="4759218" y="6066444"/>
                </a:cubicBezTo>
                <a:cubicBezTo>
                  <a:pt x="4751816" y="6075146"/>
                  <a:pt x="4746221" y="6085377"/>
                  <a:pt x="4742464" y="6097130"/>
                </a:cubicBezTo>
                <a:cubicBezTo>
                  <a:pt x="4738697" y="6108891"/>
                  <a:pt x="4736822" y="6121466"/>
                  <a:pt x="4736822" y="6134873"/>
                </a:cubicBezTo>
                <a:cubicBezTo>
                  <a:pt x="4736822" y="6148508"/>
                  <a:pt x="4738638" y="6161083"/>
                  <a:pt x="4742282" y="6172606"/>
                </a:cubicBezTo>
                <a:cubicBezTo>
                  <a:pt x="4745925" y="6184128"/>
                  <a:pt x="4751568" y="6194063"/>
                  <a:pt x="4759218" y="6202401"/>
                </a:cubicBezTo>
                <a:cubicBezTo>
                  <a:pt x="4766858" y="6210750"/>
                  <a:pt x="4776725" y="6217271"/>
                  <a:pt x="4788842" y="6221975"/>
                </a:cubicBezTo>
                <a:cubicBezTo>
                  <a:pt x="4800948" y="6226671"/>
                  <a:pt x="4815464" y="6229033"/>
                  <a:pt x="4832400" y="6229033"/>
                </a:cubicBezTo>
                <a:cubicBezTo>
                  <a:pt x="4855436" y="6229033"/>
                  <a:pt x="4876128" y="6225504"/>
                  <a:pt x="4894469" y="6218446"/>
                </a:cubicBezTo>
                <a:cubicBezTo>
                  <a:pt x="4894230" y="6210931"/>
                  <a:pt x="4893169" y="6203873"/>
                  <a:pt x="4891294" y="6197285"/>
                </a:cubicBezTo>
                <a:cubicBezTo>
                  <a:pt x="4889410" y="6190706"/>
                  <a:pt x="4887173" y="6185065"/>
                  <a:pt x="4884591" y="6180359"/>
                </a:cubicBezTo>
                <a:cubicBezTo>
                  <a:pt x="4877066" y="6183179"/>
                  <a:pt x="4869129" y="6185359"/>
                  <a:pt x="4860781" y="6186881"/>
                </a:cubicBezTo>
                <a:cubicBezTo>
                  <a:pt x="4852433" y="6188420"/>
                  <a:pt x="4844266" y="6189175"/>
                  <a:pt x="4836273" y="6189175"/>
                </a:cubicBezTo>
                <a:cubicBezTo>
                  <a:pt x="4821690" y="6189175"/>
                  <a:pt x="4809946" y="6186001"/>
                  <a:pt x="4801007" y="6179650"/>
                </a:cubicBezTo>
                <a:cubicBezTo>
                  <a:pt x="4792075" y="6173301"/>
                  <a:pt x="4787131" y="6163079"/>
                  <a:pt x="4786195" y="6148973"/>
                </a:cubicBezTo>
                <a:lnTo>
                  <a:pt x="4903276" y="6148973"/>
                </a:lnTo>
                <a:cubicBezTo>
                  <a:pt x="4903746" y="6146381"/>
                  <a:pt x="4904167" y="6142920"/>
                  <a:pt x="4904520" y="6138569"/>
                </a:cubicBezTo>
                <a:cubicBezTo>
                  <a:pt x="4904875" y="6134218"/>
                  <a:pt x="4905046" y="6129810"/>
                  <a:pt x="4905046" y="6125345"/>
                </a:cubicBezTo>
                <a:cubicBezTo>
                  <a:pt x="4905044" y="6113117"/>
                  <a:pt x="4903275" y="6101663"/>
                  <a:pt x="4899746" y="6090962"/>
                </a:cubicBezTo>
                <a:cubicBezTo>
                  <a:pt x="4896226" y="6080262"/>
                  <a:pt x="4890996" y="6071034"/>
                  <a:pt x="4884063" y="6063279"/>
                </a:cubicBezTo>
                <a:cubicBezTo>
                  <a:pt x="4877120" y="6055513"/>
                  <a:pt x="4868716" y="6049403"/>
                  <a:pt x="4858847" y="6044938"/>
                </a:cubicBezTo>
                <a:cubicBezTo>
                  <a:pt x="4848969" y="6040472"/>
                  <a:pt x="4837685" y="6038235"/>
                  <a:pt x="4824987" y="6038235"/>
                </a:cubicBezTo>
                <a:close/>
                <a:moveTo>
                  <a:pt x="4697915" y="6008197"/>
                </a:moveTo>
                <a:lnTo>
                  <a:pt x="4707573" y="6008379"/>
                </a:lnTo>
                <a:cubicBezTo>
                  <a:pt x="4708854" y="6008379"/>
                  <a:pt x="4709878" y="6008522"/>
                  <a:pt x="4710644" y="6008837"/>
                </a:cubicBezTo>
                <a:cubicBezTo>
                  <a:pt x="4711400" y="6009153"/>
                  <a:pt x="4712001" y="6009515"/>
                  <a:pt x="4712442" y="6009985"/>
                </a:cubicBezTo>
                <a:cubicBezTo>
                  <a:pt x="4712863" y="6010443"/>
                  <a:pt x="4713159" y="6010941"/>
                  <a:pt x="4713304" y="6011496"/>
                </a:cubicBezTo>
                <a:cubicBezTo>
                  <a:pt x="4713457" y="6012050"/>
                  <a:pt x="4713543" y="6012634"/>
                  <a:pt x="4713543" y="6013246"/>
                </a:cubicBezTo>
                <a:cubicBezTo>
                  <a:pt x="4713543" y="6015329"/>
                  <a:pt x="4712356" y="6016974"/>
                  <a:pt x="4710003" y="6018209"/>
                </a:cubicBezTo>
                <a:cubicBezTo>
                  <a:pt x="4707641" y="6019424"/>
                  <a:pt x="4704534" y="6020044"/>
                  <a:pt x="4700680" y="6020044"/>
                </a:cubicBezTo>
                <a:cubicBezTo>
                  <a:pt x="4697735" y="6020044"/>
                  <a:pt x="4695393" y="6019632"/>
                  <a:pt x="4693651" y="6018810"/>
                </a:cubicBezTo>
                <a:cubicBezTo>
                  <a:pt x="4691901" y="6017978"/>
                  <a:pt x="4691022" y="6016391"/>
                  <a:pt x="4691022" y="6014066"/>
                </a:cubicBezTo>
                <a:cubicBezTo>
                  <a:pt x="4691022" y="6013387"/>
                  <a:pt x="4691136" y="6012709"/>
                  <a:pt x="4691347" y="6012000"/>
                </a:cubicBezTo>
                <a:cubicBezTo>
                  <a:pt x="4691564" y="6011305"/>
                  <a:pt x="4691928" y="6010654"/>
                  <a:pt x="4692454" y="6010081"/>
                </a:cubicBezTo>
                <a:cubicBezTo>
                  <a:pt x="4692961" y="6009498"/>
                  <a:pt x="4693678" y="6009028"/>
                  <a:pt x="4694558" y="6008656"/>
                </a:cubicBezTo>
                <a:cubicBezTo>
                  <a:pt x="4695448" y="6008292"/>
                  <a:pt x="4696566" y="6008129"/>
                  <a:pt x="4697915" y="6008197"/>
                </a:cubicBezTo>
                <a:close/>
                <a:moveTo>
                  <a:pt x="4745049" y="5977679"/>
                </a:moveTo>
                <a:lnTo>
                  <a:pt x="4745050" y="5977679"/>
                </a:lnTo>
                <a:lnTo>
                  <a:pt x="4745049" y="5977680"/>
                </a:lnTo>
                <a:close/>
                <a:moveTo>
                  <a:pt x="5001675" y="5968131"/>
                </a:moveTo>
                <a:cubicBezTo>
                  <a:pt x="5005098" y="5968131"/>
                  <a:pt x="5007574" y="5969403"/>
                  <a:pt x="5009057" y="5971947"/>
                </a:cubicBezTo>
                <a:cubicBezTo>
                  <a:pt x="5010568" y="5974482"/>
                  <a:pt x="5011323" y="5978153"/>
                  <a:pt x="5011323" y="5982934"/>
                </a:cubicBezTo>
                <a:cubicBezTo>
                  <a:pt x="5011323" y="5987717"/>
                  <a:pt x="5010568" y="5991369"/>
                  <a:pt x="5009057" y="5993913"/>
                </a:cubicBezTo>
                <a:cubicBezTo>
                  <a:pt x="5007574" y="5996457"/>
                  <a:pt x="5005098" y="5997718"/>
                  <a:pt x="5001675" y="5997718"/>
                </a:cubicBezTo>
                <a:cubicBezTo>
                  <a:pt x="4998300" y="5997718"/>
                  <a:pt x="4995861" y="5996455"/>
                  <a:pt x="4994369" y="5993913"/>
                </a:cubicBezTo>
                <a:cubicBezTo>
                  <a:pt x="4992869" y="5991369"/>
                  <a:pt x="4992113" y="5987717"/>
                  <a:pt x="4992113" y="5982934"/>
                </a:cubicBezTo>
                <a:cubicBezTo>
                  <a:pt x="4992113" y="5978153"/>
                  <a:pt x="4992867" y="5974482"/>
                  <a:pt x="4994369" y="5971947"/>
                </a:cubicBezTo>
                <a:cubicBezTo>
                  <a:pt x="4995861" y="5969403"/>
                  <a:pt x="4998300" y="5968131"/>
                  <a:pt x="5001675" y="5968131"/>
                </a:cubicBezTo>
                <a:close/>
                <a:moveTo>
                  <a:pt x="4947913" y="5968131"/>
                </a:moveTo>
                <a:cubicBezTo>
                  <a:pt x="4951345" y="5968131"/>
                  <a:pt x="4953813" y="5969403"/>
                  <a:pt x="4955315" y="5971947"/>
                </a:cubicBezTo>
                <a:cubicBezTo>
                  <a:pt x="4956826" y="5974482"/>
                  <a:pt x="4957571" y="5978153"/>
                  <a:pt x="4957571" y="5982934"/>
                </a:cubicBezTo>
                <a:cubicBezTo>
                  <a:pt x="4957571" y="5987717"/>
                  <a:pt x="4956826" y="5991369"/>
                  <a:pt x="4955315" y="5993913"/>
                </a:cubicBezTo>
                <a:cubicBezTo>
                  <a:pt x="4953814" y="5996457"/>
                  <a:pt x="4951347" y="5997718"/>
                  <a:pt x="4947913" y="5997718"/>
                </a:cubicBezTo>
                <a:cubicBezTo>
                  <a:pt x="4944547" y="5997718"/>
                  <a:pt x="4942108" y="5996455"/>
                  <a:pt x="4940617" y="5993913"/>
                </a:cubicBezTo>
                <a:cubicBezTo>
                  <a:pt x="4939106" y="5991369"/>
                  <a:pt x="4938369" y="5987717"/>
                  <a:pt x="4938369" y="5982934"/>
                </a:cubicBezTo>
                <a:cubicBezTo>
                  <a:pt x="4938369" y="5978153"/>
                  <a:pt x="4939106" y="5974482"/>
                  <a:pt x="4940617" y="5971947"/>
                </a:cubicBezTo>
                <a:cubicBezTo>
                  <a:pt x="4942108" y="5969403"/>
                  <a:pt x="4944547" y="5968131"/>
                  <a:pt x="4947913" y="5968131"/>
                </a:cubicBezTo>
                <a:close/>
                <a:moveTo>
                  <a:pt x="4649407" y="5968131"/>
                </a:moveTo>
                <a:cubicBezTo>
                  <a:pt x="4652831" y="5968131"/>
                  <a:pt x="4655298" y="5969403"/>
                  <a:pt x="4656798" y="5971947"/>
                </a:cubicBezTo>
                <a:cubicBezTo>
                  <a:pt x="4658309" y="5974482"/>
                  <a:pt x="4659055" y="5978153"/>
                  <a:pt x="4659055" y="5982934"/>
                </a:cubicBezTo>
                <a:cubicBezTo>
                  <a:pt x="4659055" y="5987717"/>
                  <a:pt x="4658309" y="5991369"/>
                  <a:pt x="4656798" y="5993913"/>
                </a:cubicBezTo>
                <a:cubicBezTo>
                  <a:pt x="4655298" y="5996457"/>
                  <a:pt x="4652831" y="5997718"/>
                  <a:pt x="4649407" y="5997718"/>
                </a:cubicBezTo>
                <a:cubicBezTo>
                  <a:pt x="4646032" y="5997718"/>
                  <a:pt x="4643602" y="5996455"/>
                  <a:pt x="4642111" y="5993913"/>
                </a:cubicBezTo>
                <a:cubicBezTo>
                  <a:pt x="4640600" y="5991369"/>
                  <a:pt x="4639854" y="5987717"/>
                  <a:pt x="4639854" y="5982934"/>
                </a:cubicBezTo>
                <a:cubicBezTo>
                  <a:pt x="4639854" y="5978153"/>
                  <a:pt x="4640600" y="5974482"/>
                  <a:pt x="4642111" y="5971947"/>
                </a:cubicBezTo>
                <a:cubicBezTo>
                  <a:pt x="4643602" y="5969403"/>
                  <a:pt x="4646032" y="5968131"/>
                  <a:pt x="4649407" y="5968131"/>
                </a:cubicBezTo>
                <a:close/>
                <a:moveTo>
                  <a:pt x="4754879" y="5967849"/>
                </a:moveTo>
                <a:cubicBezTo>
                  <a:pt x="4757575" y="5967849"/>
                  <a:pt x="4759680" y="5968768"/>
                  <a:pt x="4761180" y="5970564"/>
                </a:cubicBezTo>
                <a:cubicBezTo>
                  <a:pt x="4762671" y="5972371"/>
                  <a:pt x="4763485" y="5974753"/>
                  <a:pt x="4763608" y="5977679"/>
                </a:cubicBezTo>
                <a:lnTo>
                  <a:pt x="4745050" y="5977679"/>
                </a:lnTo>
                <a:lnTo>
                  <a:pt x="4747898" y="5970422"/>
                </a:lnTo>
                <a:cubicBezTo>
                  <a:pt x="4749495" y="5968720"/>
                  <a:pt x="4751820" y="5967849"/>
                  <a:pt x="4754879" y="5967849"/>
                </a:cubicBezTo>
                <a:close/>
                <a:moveTo>
                  <a:pt x="4701685" y="5966481"/>
                </a:moveTo>
                <a:cubicBezTo>
                  <a:pt x="4704257" y="5966481"/>
                  <a:pt x="4706112" y="5967235"/>
                  <a:pt x="4707240" y="5968729"/>
                </a:cubicBezTo>
                <a:cubicBezTo>
                  <a:pt x="4708378" y="5970240"/>
                  <a:pt x="4708942" y="5972266"/>
                  <a:pt x="4708942" y="5974839"/>
                </a:cubicBezTo>
                <a:cubicBezTo>
                  <a:pt x="4708944" y="5977411"/>
                  <a:pt x="4708378" y="5979438"/>
                  <a:pt x="4707240" y="5980901"/>
                </a:cubicBezTo>
                <a:cubicBezTo>
                  <a:pt x="4706112" y="5982372"/>
                  <a:pt x="4704257" y="5983109"/>
                  <a:pt x="4701685" y="5983109"/>
                </a:cubicBezTo>
                <a:cubicBezTo>
                  <a:pt x="4699046" y="5983109"/>
                  <a:pt x="4697152" y="5982372"/>
                  <a:pt x="4695985" y="5980901"/>
                </a:cubicBezTo>
                <a:cubicBezTo>
                  <a:pt x="4694829" y="5979438"/>
                  <a:pt x="4694244" y="5977411"/>
                  <a:pt x="4694244" y="5974839"/>
                </a:cubicBezTo>
                <a:cubicBezTo>
                  <a:pt x="4694244" y="5972266"/>
                  <a:pt x="4694827" y="5970240"/>
                  <a:pt x="4695985" y="5968729"/>
                </a:cubicBezTo>
                <a:cubicBezTo>
                  <a:pt x="4697152" y="5967237"/>
                  <a:pt x="4699044" y="5966481"/>
                  <a:pt x="4701685" y="5966481"/>
                </a:cubicBezTo>
                <a:close/>
                <a:moveTo>
                  <a:pt x="4852938" y="5959852"/>
                </a:moveTo>
                <a:cubicBezTo>
                  <a:pt x="4849190" y="5959852"/>
                  <a:pt x="4845901" y="5960483"/>
                  <a:pt x="4843080" y="5961755"/>
                </a:cubicBezTo>
                <a:cubicBezTo>
                  <a:pt x="4840240" y="5963018"/>
                  <a:pt x="4837860" y="5964777"/>
                  <a:pt x="4835957" y="5967005"/>
                </a:cubicBezTo>
                <a:cubicBezTo>
                  <a:pt x="4834073" y="5969233"/>
                  <a:pt x="4832647" y="5971843"/>
                  <a:pt x="4831711" y="5974780"/>
                </a:cubicBezTo>
                <a:cubicBezTo>
                  <a:pt x="4830783" y="5977745"/>
                  <a:pt x="4830314" y="5980949"/>
                  <a:pt x="4830314" y="5984381"/>
                </a:cubicBezTo>
                <a:cubicBezTo>
                  <a:pt x="4830314" y="5987881"/>
                  <a:pt x="4830801" y="5991123"/>
                  <a:pt x="4831757" y="5994106"/>
                </a:cubicBezTo>
                <a:cubicBezTo>
                  <a:pt x="4832722" y="5997097"/>
                  <a:pt x="4834157" y="5999680"/>
                  <a:pt x="4836060" y="6001841"/>
                </a:cubicBezTo>
                <a:cubicBezTo>
                  <a:pt x="4837964" y="6004010"/>
                  <a:pt x="4840354" y="6005723"/>
                  <a:pt x="4843251" y="6006947"/>
                </a:cubicBezTo>
                <a:cubicBezTo>
                  <a:pt x="4846148" y="6008179"/>
                  <a:pt x="4849552" y="6008811"/>
                  <a:pt x="4853473" y="6008811"/>
                </a:cubicBezTo>
                <a:cubicBezTo>
                  <a:pt x="4855778" y="6008811"/>
                  <a:pt x="4857978" y="6008677"/>
                  <a:pt x="4860081" y="6008400"/>
                </a:cubicBezTo>
                <a:cubicBezTo>
                  <a:pt x="4862195" y="6008133"/>
                  <a:pt x="4864452" y="6007521"/>
                  <a:pt x="4866876" y="6006556"/>
                </a:cubicBezTo>
                <a:cubicBezTo>
                  <a:pt x="4866876" y="6004376"/>
                  <a:pt x="4866637" y="6002501"/>
                  <a:pt x="4866159" y="6000895"/>
                </a:cubicBezTo>
                <a:cubicBezTo>
                  <a:pt x="4865672" y="5999297"/>
                  <a:pt x="4865060" y="5997902"/>
                  <a:pt x="4864343" y="5996687"/>
                </a:cubicBezTo>
                <a:cubicBezTo>
                  <a:pt x="4863319" y="5997051"/>
                  <a:pt x="4862429" y="5997356"/>
                  <a:pt x="4861674" y="5997586"/>
                </a:cubicBezTo>
                <a:cubicBezTo>
                  <a:pt x="4860918" y="5997834"/>
                  <a:pt x="4860181" y="5998005"/>
                  <a:pt x="4859455" y="5998130"/>
                </a:cubicBezTo>
                <a:cubicBezTo>
                  <a:pt x="4858718" y="5998264"/>
                  <a:pt x="4857990" y="5998332"/>
                  <a:pt x="4857236" y="5998360"/>
                </a:cubicBezTo>
                <a:cubicBezTo>
                  <a:pt x="4856479" y="5998389"/>
                  <a:pt x="4855657" y="5998398"/>
                  <a:pt x="4854749" y="5998398"/>
                </a:cubicBezTo>
                <a:cubicBezTo>
                  <a:pt x="4851249" y="5998398"/>
                  <a:pt x="4848477" y="5997297"/>
                  <a:pt x="4846420" y="5995060"/>
                </a:cubicBezTo>
                <a:cubicBezTo>
                  <a:pt x="4844363" y="5992832"/>
                  <a:pt x="4843349" y="5989266"/>
                  <a:pt x="4843349" y="5984379"/>
                </a:cubicBezTo>
                <a:cubicBezTo>
                  <a:pt x="4843349" y="5979857"/>
                  <a:pt x="4844295" y="5976376"/>
                  <a:pt x="4846199" y="5973918"/>
                </a:cubicBezTo>
                <a:cubicBezTo>
                  <a:pt x="4848100" y="5971488"/>
                  <a:pt x="4850922" y="5970265"/>
                  <a:pt x="4854651" y="5970265"/>
                </a:cubicBezTo>
                <a:cubicBezTo>
                  <a:pt x="4856401" y="5970265"/>
                  <a:pt x="4857969" y="5970370"/>
                  <a:pt x="4859318" y="5970580"/>
                </a:cubicBezTo>
                <a:cubicBezTo>
                  <a:pt x="4860684" y="5970791"/>
                  <a:pt x="4862263" y="5971201"/>
                  <a:pt x="4864070" y="5971804"/>
                </a:cubicBezTo>
                <a:cubicBezTo>
                  <a:pt x="4864844" y="5970225"/>
                  <a:pt x="4865428" y="5968572"/>
                  <a:pt x="4865792" y="5966870"/>
                </a:cubicBezTo>
                <a:cubicBezTo>
                  <a:pt x="4866156" y="5965148"/>
                  <a:pt x="4866327" y="5963600"/>
                  <a:pt x="4866327" y="5962203"/>
                </a:cubicBezTo>
                <a:cubicBezTo>
                  <a:pt x="4865055" y="5961725"/>
                  <a:pt x="4863917" y="5961332"/>
                  <a:pt x="4862884" y="5961027"/>
                </a:cubicBezTo>
                <a:cubicBezTo>
                  <a:pt x="4861860" y="5960722"/>
                  <a:pt x="4860838" y="5960483"/>
                  <a:pt x="4859814" y="5960301"/>
                </a:cubicBezTo>
                <a:cubicBezTo>
                  <a:pt x="4858791" y="5960110"/>
                  <a:pt x="4857719" y="5960014"/>
                  <a:pt x="4856601" y="5959948"/>
                </a:cubicBezTo>
                <a:cubicBezTo>
                  <a:pt x="4855482" y="5959880"/>
                  <a:pt x="4854267" y="5959852"/>
                  <a:pt x="4852938" y="5959852"/>
                </a:cubicBezTo>
                <a:close/>
                <a:moveTo>
                  <a:pt x="4807522" y="5959852"/>
                </a:moveTo>
                <a:cubicBezTo>
                  <a:pt x="4801844" y="5959852"/>
                  <a:pt x="4797368" y="5961152"/>
                  <a:pt x="4794078" y="5963744"/>
                </a:cubicBezTo>
                <a:cubicBezTo>
                  <a:pt x="4790779" y="5966334"/>
                  <a:pt x="4789144" y="5969931"/>
                  <a:pt x="4789144" y="5974510"/>
                </a:cubicBezTo>
                <a:cubicBezTo>
                  <a:pt x="4789144" y="5978316"/>
                  <a:pt x="4790089" y="5981156"/>
                  <a:pt x="4791993" y="5983068"/>
                </a:cubicBezTo>
                <a:cubicBezTo>
                  <a:pt x="4793894" y="5984961"/>
                  <a:pt x="4796535" y="5986395"/>
                  <a:pt x="4799910" y="5987371"/>
                </a:cubicBezTo>
                <a:lnTo>
                  <a:pt x="4805522" y="5988987"/>
                </a:lnTo>
                <a:cubicBezTo>
                  <a:pt x="4807090" y="5989465"/>
                  <a:pt x="4808305" y="5990038"/>
                  <a:pt x="4809185" y="5990670"/>
                </a:cubicBezTo>
                <a:cubicBezTo>
                  <a:pt x="4810055" y="5991301"/>
                  <a:pt x="4810505" y="5992343"/>
                  <a:pt x="4810505" y="5993777"/>
                </a:cubicBezTo>
                <a:cubicBezTo>
                  <a:pt x="4810505" y="5994810"/>
                  <a:pt x="4810218" y="5995641"/>
                  <a:pt x="4809634" y="5996273"/>
                </a:cubicBezTo>
                <a:cubicBezTo>
                  <a:pt x="4809069" y="5996913"/>
                  <a:pt x="4808352" y="5997422"/>
                  <a:pt x="4807520" y="5997804"/>
                </a:cubicBezTo>
                <a:cubicBezTo>
                  <a:pt x="4806669" y="5998205"/>
                  <a:pt x="4805751" y="5998483"/>
                  <a:pt x="4804757" y="5998626"/>
                </a:cubicBezTo>
                <a:cubicBezTo>
                  <a:pt x="4803753" y="5998780"/>
                  <a:pt x="4802836" y="5998856"/>
                  <a:pt x="4801994" y="5998856"/>
                </a:cubicBezTo>
                <a:cubicBezTo>
                  <a:pt x="4800061" y="5998856"/>
                  <a:pt x="4798206" y="5998665"/>
                  <a:pt x="4796428" y="5998273"/>
                </a:cubicBezTo>
                <a:cubicBezTo>
                  <a:pt x="4794640" y="5997871"/>
                  <a:pt x="4792756" y="5997297"/>
                  <a:pt x="4790776" y="5996503"/>
                </a:cubicBezTo>
                <a:cubicBezTo>
                  <a:pt x="4790048" y="5998080"/>
                  <a:pt x="4789456" y="5999688"/>
                  <a:pt x="4789006" y="6001341"/>
                </a:cubicBezTo>
                <a:cubicBezTo>
                  <a:pt x="4788548" y="6003006"/>
                  <a:pt x="4788271" y="6004640"/>
                  <a:pt x="4788146" y="6006276"/>
                </a:cubicBezTo>
                <a:cubicBezTo>
                  <a:pt x="4789409" y="6006754"/>
                  <a:pt x="4790585" y="6007146"/>
                  <a:pt x="4791675" y="6007442"/>
                </a:cubicBezTo>
                <a:cubicBezTo>
                  <a:pt x="4792754" y="6007758"/>
                  <a:pt x="4793864" y="6008008"/>
                  <a:pt x="4794974" y="6008227"/>
                </a:cubicBezTo>
                <a:cubicBezTo>
                  <a:pt x="4796092" y="6008429"/>
                  <a:pt x="4797259" y="6008581"/>
                  <a:pt x="4798463" y="6008677"/>
                </a:cubicBezTo>
                <a:cubicBezTo>
                  <a:pt x="4799667" y="6008763"/>
                  <a:pt x="4800987" y="6008811"/>
                  <a:pt x="4802450" y="6008811"/>
                </a:cubicBezTo>
                <a:cubicBezTo>
                  <a:pt x="4805643" y="6008811"/>
                  <a:pt x="4808503" y="6008400"/>
                  <a:pt x="4811036" y="6007587"/>
                </a:cubicBezTo>
                <a:cubicBezTo>
                  <a:pt x="4813571" y="6006773"/>
                  <a:pt x="4815732" y="6005655"/>
                  <a:pt x="4817510" y="6004240"/>
                </a:cubicBezTo>
                <a:cubicBezTo>
                  <a:pt x="4819289" y="6002826"/>
                  <a:pt x="4820647" y="6001143"/>
                  <a:pt x="4821583" y="5999211"/>
                </a:cubicBezTo>
                <a:cubicBezTo>
                  <a:pt x="4822511" y="5997299"/>
                  <a:pt x="4822989" y="5995213"/>
                  <a:pt x="4822991" y="5992976"/>
                </a:cubicBezTo>
                <a:cubicBezTo>
                  <a:pt x="4822991" y="5990796"/>
                  <a:pt x="4822713" y="5988961"/>
                  <a:pt x="4822177" y="5987450"/>
                </a:cubicBezTo>
                <a:cubicBezTo>
                  <a:pt x="4821622" y="5985947"/>
                  <a:pt x="4820868" y="5984677"/>
                  <a:pt x="4819912" y="5983653"/>
                </a:cubicBezTo>
                <a:cubicBezTo>
                  <a:pt x="4818947" y="5982620"/>
                  <a:pt x="4817780" y="5981769"/>
                  <a:pt x="4816431" y="5981081"/>
                </a:cubicBezTo>
                <a:cubicBezTo>
                  <a:pt x="4815065" y="5980373"/>
                  <a:pt x="4813543" y="5979800"/>
                  <a:pt x="4811861" y="5979302"/>
                </a:cubicBezTo>
                <a:lnTo>
                  <a:pt x="4806698" y="5977771"/>
                </a:lnTo>
                <a:cubicBezTo>
                  <a:pt x="4805187" y="5977293"/>
                  <a:pt x="4804029" y="5976776"/>
                  <a:pt x="4803198" y="5976232"/>
                </a:cubicBezTo>
                <a:cubicBezTo>
                  <a:pt x="4802395" y="5975686"/>
                  <a:pt x="4801994" y="5974749"/>
                  <a:pt x="4801994" y="5973429"/>
                </a:cubicBezTo>
                <a:cubicBezTo>
                  <a:pt x="4801994" y="5972032"/>
                  <a:pt x="4802559" y="5971028"/>
                  <a:pt x="4803706" y="5970388"/>
                </a:cubicBezTo>
                <a:cubicBezTo>
                  <a:pt x="4804853" y="5969758"/>
                  <a:pt x="4806461" y="5969451"/>
                  <a:pt x="4808507" y="5969451"/>
                </a:cubicBezTo>
                <a:cubicBezTo>
                  <a:pt x="4810439" y="5969451"/>
                  <a:pt x="4812285" y="5969662"/>
                  <a:pt x="4814025" y="5970131"/>
                </a:cubicBezTo>
                <a:cubicBezTo>
                  <a:pt x="4815785" y="5970580"/>
                  <a:pt x="4817371" y="5971107"/>
                  <a:pt x="4818825" y="5971719"/>
                </a:cubicBezTo>
                <a:cubicBezTo>
                  <a:pt x="4819494" y="5970438"/>
                  <a:pt x="4820049" y="5968955"/>
                  <a:pt x="4820547" y="5967282"/>
                </a:cubicBezTo>
                <a:cubicBezTo>
                  <a:pt x="4821025" y="5965580"/>
                  <a:pt x="4821321" y="5963964"/>
                  <a:pt x="4821455" y="5962387"/>
                </a:cubicBezTo>
                <a:cubicBezTo>
                  <a:pt x="4819093" y="5961553"/>
                  <a:pt x="4816777" y="5960904"/>
                  <a:pt x="4814483" y="5960483"/>
                </a:cubicBezTo>
                <a:cubicBezTo>
                  <a:pt x="4812189" y="5960071"/>
                  <a:pt x="4809864" y="5959852"/>
                  <a:pt x="4807522" y="5959852"/>
                </a:cubicBezTo>
                <a:close/>
                <a:moveTo>
                  <a:pt x="4701594" y="5958032"/>
                </a:moveTo>
                <a:cubicBezTo>
                  <a:pt x="4698457" y="5958032"/>
                  <a:pt x="4695646" y="5958453"/>
                  <a:pt x="4693141" y="5959313"/>
                </a:cubicBezTo>
                <a:cubicBezTo>
                  <a:pt x="4690617" y="5960174"/>
                  <a:pt x="4688494" y="5961350"/>
                  <a:pt x="4686753" y="5962850"/>
                </a:cubicBezTo>
                <a:cubicBezTo>
                  <a:pt x="4685003" y="5964352"/>
                  <a:pt x="4683683" y="5966131"/>
                  <a:pt x="4682757" y="5968186"/>
                </a:cubicBezTo>
                <a:cubicBezTo>
                  <a:pt x="4681838" y="5970232"/>
                  <a:pt x="4681380" y="5972461"/>
                  <a:pt x="4681380" y="5974831"/>
                </a:cubicBezTo>
                <a:cubicBezTo>
                  <a:pt x="4681380" y="5977538"/>
                  <a:pt x="4681954" y="5979985"/>
                  <a:pt x="4683121" y="5982194"/>
                </a:cubicBezTo>
                <a:cubicBezTo>
                  <a:pt x="4684279" y="5984403"/>
                  <a:pt x="4685941" y="5986269"/>
                  <a:pt x="4688093" y="5987797"/>
                </a:cubicBezTo>
                <a:cubicBezTo>
                  <a:pt x="4686189" y="5989146"/>
                  <a:pt x="4684735" y="5990552"/>
                  <a:pt x="4683761" y="5992034"/>
                </a:cubicBezTo>
                <a:cubicBezTo>
                  <a:pt x="4682785" y="5993497"/>
                  <a:pt x="4682298" y="5995392"/>
                  <a:pt x="4682298" y="5997723"/>
                </a:cubicBezTo>
                <a:cubicBezTo>
                  <a:pt x="4682298" y="5999673"/>
                  <a:pt x="4682710" y="6001289"/>
                  <a:pt x="4683542" y="6002542"/>
                </a:cubicBezTo>
                <a:cubicBezTo>
                  <a:pt x="4684364" y="6003805"/>
                  <a:pt x="4685483" y="6004856"/>
                  <a:pt x="4686899" y="6005707"/>
                </a:cubicBezTo>
                <a:cubicBezTo>
                  <a:pt x="4684691" y="6007064"/>
                  <a:pt x="4682932" y="6008623"/>
                  <a:pt x="4681601" y="6010391"/>
                </a:cubicBezTo>
                <a:cubicBezTo>
                  <a:pt x="4680291" y="6012170"/>
                  <a:pt x="4679631" y="6014446"/>
                  <a:pt x="4679631" y="6017201"/>
                </a:cubicBezTo>
                <a:cubicBezTo>
                  <a:pt x="4679631" y="6019036"/>
                  <a:pt x="4679985" y="6020719"/>
                  <a:pt x="4680693" y="6022249"/>
                </a:cubicBezTo>
                <a:cubicBezTo>
                  <a:pt x="4681401" y="6023789"/>
                  <a:pt x="4682568" y="6025070"/>
                  <a:pt x="4684182" y="6026112"/>
                </a:cubicBezTo>
                <a:cubicBezTo>
                  <a:pt x="4685807" y="6027154"/>
                  <a:pt x="4687902" y="6027956"/>
                  <a:pt x="4690483" y="6028550"/>
                </a:cubicBezTo>
                <a:cubicBezTo>
                  <a:pt x="4693047" y="6029114"/>
                  <a:pt x="4696163" y="6029410"/>
                  <a:pt x="4699845" y="6029410"/>
                </a:cubicBezTo>
                <a:cubicBezTo>
                  <a:pt x="4703527" y="6029410"/>
                  <a:pt x="4706951" y="6029018"/>
                  <a:pt x="4710135" y="6028215"/>
                </a:cubicBezTo>
                <a:cubicBezTo>
                  <a:pt x="4713329" y="6027432"/>
                  <a:pt x="4716083" y="6026283"/>
                  <a:pt x="4718397" y="6024820"/>
                </a:cubicBezTo>
                <a:cubicBezTo>
                  <a:pt x="4720730" y="6023348"/>
                  <a:pt x="4722575" y="6021559"/>
                  <a:pt x="4723924" y="6019436"/>
                </a:cubicBezTo>
                <a:cubicBezTo>
                  <a:pt x="4725263" y="6017333"/>
                  <a:pt x="4725941" y="6014980"/>
                  <a:pt x="4725941" y="6012418"/>
                </a:cubicBezTo>
                <a:cubicBezTo>
                  <a:pt x="4725941" y="6008067"/>
                  <a:pt x="4724621" y="6004711"/>
                  <a:pt x="4721992" y="6002349"/>
                </a:cubicBezTo>
                <a:cubicBezTo>
                  <a:pt x="4719353" y="6000005"/>
                  <a:pt x="4715250" y="5998763"/>
                  <a:pt x="4709675" y="5998630"/>
                </a:cubicBezTo>
                <a:lnTo>
                  <a:pt x="4697082" y="5998448"/>
                </a:lnTo>
                <a:cubicBezTo>
                  <a:pt x="4695132" y="5998380"/>
                  <a:pt x="4693830" y="5998055"/>
                  <a:pt x="4693191" y="5997443"/>
                </a:cubicBezTo>
                <a:cubicBezTo>
                  <a:pt x="4692542" y="5996823"/>
                  <a:pt x="4692215" y="5996037"/>
                  <a:pt x="4692215" y="5995053"/>
                </a:cubicBezTo>
                <a:cubicBezTo>
                  <a:pt x="4692215" y="5994373"/>
                  <a:pt x="4692349" y="5993667"/>
                  <a:pt x="4692588" y="5992892"/>
                </a:cubicBezTo>
                <a:cubicBezTo>
                  <a:pt x="4692836" y="5992136"/>
                  <a:pt x="4693477" y="5991421"/>
                  <a:pt x="4694510" y="5990721"/>
                </a:cubicBezTo>
                <a:cubicBezTo>
                  <a:pt x="4696604" y="5991296"/>
                  <a:pt x="4698966" y="5991562"/>
                  <a:pt x="4701595" y="5991562"/>
                </a:cubicBezTo>
                <a:cubicBezTo>
                  <a:pt x="4704712" y="5991562"/>
                  <a:pt x="4707524" y="5991132"/>
                  <a:pt x="4710001" y="5990272"/>
                </a:cubicBezTo>
                <a:cubicBezTo>
                  <a:pt x="4712478" y="5989410"/>
                  <a:pt x="4714583" y="5988254"/>
                  <a:pt x="4716285" y="5986781"/>
                </a:cubicBezTo>
                <a:cubicBezTo>
                  <a:pt x="4718006" y="5985309"/>
                  <a:pt x="4719307" y="5983550"/>
                  <a:pt x="4720195" y="5981502"/>
                </a:cubicBezTo>
                <a:cubicBezTo>
                  <a:pt x="4721085" y="5979447"/>
                  <a:pt x="4721535" y="5977227"/>
                  <a:pt x="4721535" y="5974828"/>
                </a:cubicBezTo>
                <a:cubicBezTo>
                  <a:pt x="4721535" y="5973422"/>
                  <a:pt x="4721410" y="5972295"/>
                  <a:pt x="4721162" y="5971433"/>
                </a:cubicBezTo>
                <a:cubicBezTo>
                  <a:pt x="4720923" y="5970582"/>
                  <a:pt x="4720636" y="5969836"/>
                  <a:pt x="4720331" y="5969233"/>
                </a:cubicBezTo>
                <a:lnTo>
                  <a:pt x="4727781" y="5969233"/>
                </a:lnTo>
                <a:cubicBezTo>
                  <a:pt x="4727962" y="5968192"/>
                  <a:pt x="4728085" y="5967168"/>
                  <a:pt x="4728143" y="5966203"/>
                </a:cubicBezTo>
                <a:cubicBezTo>
                  <a:pt x="4728211" y="5965218"/>
                  <a:pt x="4728239" y="5964253"/>
                  <a:pt x="4728239" y="5963266"/>
                </a:cubicBezTo>
                <a:cubicBezTo>
                  <a:pt x="4728235" y="5962412"/>
                  <a:pt x="4728198" y="5961598"/>
                  <a:pt x="4728102" y="5960833"/>
                </a:cubicBezTo>
                <a:cubicBezTo>
                  <a:pt x="4728005" y="5960058"/>
                  <a:pt x="4727900" y="5959273"/>
                  <a:pt x="4727777" y="5958481"/>
                </a:cubicBezTo>
                <a:cubicBezTo>
                  <a:pt x="4724840" y="5958481"/>
                  <a:pt x="4722507" y="5958854"/>
                  <a:pt x="4720805" y="5959637"/>
                </a:cubicBezTo>
                <a:cubicBezTo>
                  <a:pt x="4719084" y="5960394"/>
                  <a:pt x="4717630" y="5961550"/>
                  <a:pt x="4716483" y="5963081"/>
                </a:cubicBezTo>
                <a:cubicBezTo>
                  <a:pt x="4714752" y="5961609"/>
                  <a:pt x="4712629" y="5960394"/>
                  <a:pt x="4710037" y="5959457"/>
                </a:cubicBezTo>
                <a:cubicBezTo>
                  <a:pt x="4707474" y="5958510"/>
                  <a:pt x="4704653" y="5958032"/>
                  <a:pt x="4701594" y="5958032"/>
                </a:cubicBezTo>
                <a:close/>
                <a:moveTo>
                  <a:pt x="5001668" y="5957943"/>
                </a:moveTo>
                <a:cubicBezTo>
                  <a:pt x="4997805" y="5957943"/>
                  <a:pt x="4994448" y="5958583"/>
                  <a:pt x="4991608" y="5959864"/>
                </a:cubicBezTo>
                <a:cubicBezTo>
                  <a:pt x="4988748" y="5961145"/>
                  <a:pt x="4986406" y="5962904"/>
                  <a:pt x="4984522" y="5965143"/>
                </a:cubicBezTo>
                <a:cubicBezTo>
                  <a:pt x="4982667" y="5967391"/>
                  <a:pt x="4981252" y="5970040"/>
                  <a:pt x="4980296" y="5973089"/>
                </a:cubicBezTo>
                <a:cubicBezTo>
                  <a:pt x="4979349" y="5976159"/>
                  <a:pt x="4978870" y="5979438"/>
                  <a:pt x="4978870" y="5982929"/>
                </a:cubicBezTo>
                <a:cubicBezTo>
                  <a:pt x="4978870" y="5986429"/>
                  <a:pt x="4979349" y="5989671"/>
                  <a:pt x="4980296" y="5992673"/>
                </a:cubicBezTo>
                <a:cubicBezTo>
                  <a:pt x="4981252" y="5995666"/>
                  <a:pt x="4982667" y="5998296"/>
                  <a:pt x="4984522" y="6000514"/>
                </a:cubicBezTo>
                <a:cubicBezTo>
                  <a:pt x="4986406" y="6002761"/>
                  <a:pt x="4988748" y="6004510"/>
                  <a:pt x="4991608" y="6005753"/>
                </a:cubicBezTo>
                <a:cubicBezTo>
                  <a:pt x="4994448" y="6007005"/>
                  <a:pt x="4997804" y="6007637"/>
                  <a:pt x="5001668" y="6007637"/>
                </a:cubicBezTo>
                <a:cubicBezTo>
                  <a:pt x="5005521" y="6007637"/>
                  <a:pt x="5008887" y="6007005"/>
                  <a:pt x="5011776" y="6005753"/>
                </a:cubicBezTo>
                <a:cubicBezTo>
                  <a:pt x="5014655" y="6004510"/>
                  <a:pt x="5017046" y="6002759"/>
                  <a:pt x="5018938" y="6000514"/>
                </a:cubicBezTo>
                <a:cubicBezTo>
                  <a:pt x="5020831" y="5998294"/>
                  <a:pt x="5022248" y="5995665"/>
                  <a:pt x="5023175" y="5992673"/>
                </a:cubicBezTo>
                <a:cubicBezTo>
                  <a:pt x="5024083" y="5989671"/>
                  <a:pt x="5024544" y="5986429"/>
                  <a:pt x="5024544" y="5982929"/>
                </a:cubicBezTo>
                <a:cubicBezTo>
                  <a:pt x="5024544" y="5979438"/>
                  <a:pt x="5024085" y="5976159"/>
                  <a:pt x="5023175" y="5973089"/>
                </a:cubicBezTo>
                <a:cubicBezTo>
                  <a:pt x="5022248" y="5970038"/>
                  <a:pt x="5020833" y="5967389"/>
                  <a:pt x="5018938" y="5965143"/>
                </a:cubicBezTo>
                <a:cubicBezTo>
                  <a:pt x="5017046" y="5962906"/>
                  <a:pt x="5014655" y="5961147"/>
                  <a:pt x="5011776" y="5959864"/>
                </a:cubicBezTo>
                <a:cubicBezTo>
                  <a:pt x="5008887" y="5958583"/>
                  <a:pt x="5005521" y="5957943"/>
                  <a:pt x="5001668" y="5957943"/>
                </a:cubicBezTo>
                <a:close/>
                <a:moveTo>
                  <a:pt x="4947910" y="5957943"/>
                </a:moveTo>
                <a:cubicBezTo>
                  <a:pt x="4944056" y="5957943"/>
                  <a:pt x="4940699" y="5958583"/>
                  <a:pt x="4937859" y="5959864"/>
                </a:cubicBezTo>
                <a:cubicBezTo>
                  <a:pt x="4934999" y="5961145"/>
                  <a:pt x="4932648" y="5962904"/>
                  <a:pt x="4930783" y="5965143"/>
                </a:cubicBezTo>
                <a:cubicBezTo>
                  <a:pt x="4928909" y="5967391"/>
                  <a:pt x="4927503" y="5970040"/>
                  <a:pt x="4926557" y="5973089"/>
                </a:cubicBezTo>
                <a:cubicBezTo>
                  <a:pt x="4925601" y="5976159"/>
                  <a:pt x="4925132" y="5979438"/>
                  <a:pt x="4925132" y="5982929"/>
                </a:cubicBezTo>
                <a:cubicBezTo>
                  <a:pt x="4925132" y="5986429"/>
                  <a:pt x="4925601" y="5989671"/>
                  <a:pt x="4926557" y="5992673"/>
                </a:cubicBezTo>
                <a:cubicBezTo>
                  <a:pt x="4927505" y="5995666"/>
                  <a:pt x="4928910" y="5998296"/>
                  <a:pt x="4930783" y="6000514"/>
                </a:cubicBezTo>
                <a:cubicBezTo>
                  <a:pt x="4932648" y="6002761"/>
                  <a:pt x="4935001" y="6004510"/>
                  <a:pt x="4937859" y="6005753"/>
                </a:cubicBezTo>
                <a:cubicBezTo>
                  <a:pt x="4940699" y="6007005"/>
                  <a:pt x="4944054" y="6007637"/>
                  <a:pt x="4947910" y="6007637"/>
                </a:cubicBezTo>
                <a:cubicBezTo>
                  <a:pt x="4951782" y="6007637"/>
                  <a:pt x="4955147" y="6007005"/>
                  <a:pt x="4958026" y="6005753"/>
                </a:cubicBezTo>
                <a:cubicBezTo>
                  <a:pt x="4960906" y="6004510"/>
                  <a:pt x="4963285" y="6002759"/>
                  <a:pt x="4965189" y="6000514"/>
                </a:cubicBezTo>
                <a:cubicBezTo>
                  <a:pt x="4967093" y="5998294"/>
                  <a:pt x="4968507" y="5995665"/>
                  <a:pt x="4969415" y="5992673"/>
                </a:cubicBezTo>
                <a:cubicBezTo>
                  <a:pt x="4970334" y="5989671"/>
                  <a:pt x="4970801" y="5986429"/>
                  <a:pt x="4970801" y="5982929"/>
                </a:cubicBezTo>
                <a:cubicBezTo>
                  <a:pt x="4970803" y="5979438"/>
                  <a:pt x="4970334" y="5976159"/>
                  <a:pt x="4969415" y="5973089"/>
                </a:cubicBezTo>
                <a:cubicBezTo>
                  <a:pt x="4968507" y="5970038"/>
                  <a:pt x="4967093" y="5967389"/>
                  <a:pt x="4965189" y="5965143"/>
                </a:cubicBezTo>
                <a:cubicBezTo>
                  <a:pt x="4963285" y="5962906"/>
                  <a:pt x="4960906" y="5961147"/>
                  <a:pt x="4958026" y="5959864"/>
                </a:cubicBezTo>
                <a:cubicBezTo>
                  <a:pt x="4955147" y="5958583"/>
                  <a:pt x="4951782" y="5957943"/>
                  <a:pt x="4947910" y="5957943"/>
                </a:cubicBezTo>
                <a:close/>
                <a:moveTo>
                  <a:pt x="4755066" y="5957941"/>
                </a:moveTo>
                <a:cubicBezTo>
                  <a:pt x="4751270" y="5957941"/>
                  <a:pt x="4747952" y="5958590"/>
                  <a:pt x="4745101" y="5959901"/>
                </a:cubicBezTo>
                <a:cubicBezTo>
                  <a:pt x="4742243" y="5961231"/>
                  <a:pt x="4739862" y="5963018"/>
                  <a:pt x="4737921" y="5965294"/>
                </a:cubicBezTo>
                <a:cubicBezTo>
                  <a:pt x="4735999" y="5967551"/>
                  <a:pt x="4734535" y="5970220"/>
                  <a:pt x="4733561" y="5973270"/>
                </a:cubicBezTo>
                <a:cubicBezTo>
                  <a:pt x="4732585" y="5976350"/>
                  <a:pt x="4732089" y="5979620"/>
                  <a:pt x="4732089" y="5983100"/>
                </a:cubicBezTo>
                <a:cubicBezTo>
                  <a:pt x="4732089" y="5986657"/>
                  <a:pt x="4732567" y="5989947"/>
                  <a:pt x="4733514" y="5992940"/>
                </a:cubicBezTo>
                <a:cubicBezTo>
                  <a:pt x="4734479" y="5995952"/>
                  <a:pt x="4735944" y="5998535"/>
                  <a:pt x="4737922" y="6000706"/>
                </a:cubicBezTo>
                <a:cubicBezTo>
                  <a:pt x="4739920" y="6002886"/>
                  <a:pt x="4742493" y="6004579"/>
                  <a:pt x="4745649" y="6005803"/>
                </a:cubicBezTo>
                <a:cubicBezTo>
                  <a:pt x="4748805" y="6007036"/>
                  <a:pt x="4752592" y="6007638"/>
                  <a:pt x="4757000" y="6007638"/>
                </a:cubicBezTo>
                <a:cubicBezTo>
                  <a:pt x="4763005" y="6007638"/>
                  <a:pt x="4768389" y="6006731"/>
                  <a:pt x="4773170" y="6004893"/>
                </a:cubicBezTo>
                <a:cubicBezTo>
                  <a:pt x="4773104" y="6002924"/>
                  <a:pt x="4772837" y="6001088"/>
                  <a:pt x="4772339" y="5999375"/>
                </a:cubicBezTo>
                <a:cubicBezTo>
                  <a:pt x="4771852" y="5997663"/>
                  <a:pt x="4771277" y="5996191"/>
                  <a:pt x="4770598" y="5994967"/>
                </a:cubicBezTo>
                <a:cubicBezTo>
                  <a:pt x="4768637" y="5995704"/>
                  <a:pt x="4766562" y="5996268"/>
                  <a:pt x="4764391" y="5996649"/>
                </a:cubicBezTo>
                <a:cubicBezTo>
                  <a:pt x="4762231" y="5997061"/>
                  <a:pt x="4760088" y="5997252"/>
                  <a:pt x="4758003" y="5997252"/>
                </a:cubicBezTo>
                <a:cubicBezTo>
                  <a:pt x="4754206" y="5997252"/>
                  <a:pt x="4751138" y="5996439"/>
                  <a:pt x="4748813" y="5994776"/>
                </a:cubicBezTo>
                <a:cubicBezTo>
                  <a:pt x="4746491" y="5993122"/>
                  <a:pt x="4745199" y="5990464"/>
                  <a:pt x="4744960" y="5986782"/>
                </a:cubicBezTo>
                <a:lnTo>
                  <a:pt x="4775473" y="5986782"/>
                </a:lnTo>
                <a:cubicBezTo>
                  <a:pt x="4775587" y="5986113"/>
                  <a:pt x="4775693" y="5985214"/>
                  <a:pt x="4775778" y="5984076"/>
                </a:cubicBezTo>
                <a:cubicBezTo>
                  <a:pt x="4775883" y="5982938"/>
                  <a:pt x="4775921" y="5981800"/>
                  <a:pt x="4775921" y="5980633"/>
                </a:cubicBezTo>
                <a:cubicBezTo>
                  <a:pt x="4775921" y="5977449"/>
                  <a:pt x="4775471" y="5974455"/>
                  <a:pt x="4774544" y="5971672"/>
                </a:cubicBezTo>
                <a:cubicBezTo>
                  <a:pt x="4773625" y="5968880"/>
                  <a:pt x="4772258" y="5966481"/>
                  <a:pt x="4770451" y="5964463"/>
                </a:cubicBezTo>
                <a:cubicBezTo>
                  <a:pt x="4768653" y="5962445"/>
                  <a:pt x="4766464" y="5960858"/>
                  <a:pt x="4763892" y="5959682"/>
                </a:cubicBezTo>
                <a:cubicBezTo>
                  <a:pt x="4761310" y="5958515"/>
                  <a:pt x="4758374" y="5957941"/>
                  <a:pt x="4755066" y="5957941"/>
                </a:cubicBezTo>
                <a:close/>
                <a:moveTo>
                  <a:pt x="4649402" y="5957937"/>
                </a:moveTo>
                <a:cubicBezTo>
                  <a:pt x="4645538" y="5957937"/>
                  <a:pt x="4642191" y="5958578"/>
                  <a:pt x="4639351" y="5959869"/>
                </a:cubicBezTo>
                <a:cubicBezTo>
                  <a:pt x="4636491" y="5961150"/>
                  <a:pt x="4634140" y="5962900"/>
                  <a:pt x="4632265" y="5965148"/>
                </a:cubicBezTo>
                <a:cubicBezTo>
                  <a:pt x="4630401" y="5967385"/>
                  <a:pt x="4629004" y="5970034"/>
                  <a:pt x="4628039" y="5973085"/>
                </a:cubicBezTo>
                <a:cubicBezTo>
                  <a:pt x="4627083" y="5976155"/>
                  <a:pt x="4626614" y="5979434"/>
                  <a:pt x="4626614" y="5982934"/>
                </a:cubicBezTo>
                <a:cubicBezTo>
                  <a:pt x="4626614" y="5986424"/>
                  <a:pt x="4627081" y="5989676"/>
                  <a:pt x="4628039" y="5992669"/>
                </a:cubicBezTo>
                <a:cubicBezTo>
                  <a:pt x="4629004" y="5995663"/>
                  <a:pt x="4630401" y="5998292"/>
                  <a:pt x="4632265" y="6000521"/>
                </a:cubicBezTo>
                <a:cubicBezTo>
                  <a:pt x="4634140" y="6002758"/>
                  <a:pt x="4636491" y="6004508"/>
                  <a:pt x="4639351" y="6005751"/>
                </a:cubicBezTo>
                <a:cubicBezTo>
                  <a:pt x="4642191" y="6007004"/>
                  <a:pt x="4645538" y="6007644"/>
                  <a:pt x="4649402" y="6007644"/>
                </a:cubicBezTo>
                <a:cubicBezTo>
                  <a:pt x="4653264" y="6007644"/>
                  <a:pt x="4656631" y="6007004"/>
                  <a:pt x="4659519" y="6005751"/>
                </a:cubicBezTo>
                <a:cubicBezTo>
                  <a:pt x="4662387" y="6004508"/>
                  <a:pt x="4664769" y="6002758"/>
                  <a:pt x="4666671" y="6000521"/>
                </a:cubicBezTo>
                <a:cubicBezTo>
                  <a:pt x="4668574" y="5998292"/>
                  <a:pt x="4669989" y="5995663"/>
                  <a:pt x="4670908" y="5992669"/>
                </a:cubicBezTo>
                <a:cubicBezTo>
                  <a:pt x="4671816" y="5989676"/>
                  <a:pt x="4672285" y="5986425"/>
                  <a:pt x="4672285" y="5982934"/>
                </a:cubicBezTo>
                <a:cubicBezTo>
                  <a:pt x="4672285" y="5979434"/>
                  <a:pt x="4671817" y="5976153"/>
                  <a:pt x="4670908" y="5973085"/>
                </a:cubicBezTo>
                <a:cubicBezTo>
                  <a:pt x="4669989" y="5970034"/>
                  <a:pt x="4668574" y="5967385"/>
                  <a:pt x="4666671" y="5965148"/>
                </a:cubicBezTo>
                <a:cubicBezTo>
                  <a:pt x="4664767" y="5962900"/>
                  <a:pt x="4662387" y="5961150"/>
                  <a:pt x="4659519" y="5959869"/>
                </a:cubicBezTo>
                <a:cubicBezTo>
                  <a:pt x="4656631" y="5958578"/>
                  <a:pt x="4653264" y="5957937"/>
                  <a:pt x="4649402" y="5957937"/>
                </a:cubicBezTo>
                <a:close/>
                <a:moveTo>
                  <a:pt x="4494816" y="5950998"/>
                </a:moveTo>
                <a:cubicBezTo>
                  <a:pt x="4477479" y="5950998"/>
                  <a:pt x="4463432" y="5965045"/>
                  <a:pt x="4463432" y="5982381"/>
                </a:cubicBezTo>
                <a:cubicBezTo>
                  <a:pt x="4463432" y="5999720"/>
                  <a:pt x="4477479" y="6013776"/>
                  <a:pt x="4494816" y="6013776"/>
                </a:cubicBezTo>
                <a:cubicBezTo>
                  <a:pt x="4512154" y="6013776"/>
                  <a:pt x="4526210" y="5999718"/>
                  <a:pt x="4526210" y="5982381"/>
                </a:cubicBezTo>
                <a:cubicBezTo>
                  <a:pt x="4526210" y="5965045"/>
                  <a:pt x="4512153" y="5950998"/>
                  <a:pt x="4494816" y="5950998"/>
                </a:cubicBezTo>
                <a:close/>
                <a:moveTo>
                  <a:pt x="4882524" y="5941122"/>
                </a:moveTo>
                <a:cubicBezTo>
                  <a:pt x="4881491" y="5941122"/>
                  <a:pt x="4880440" y="5941150"/>
                  <a:pt x="4879359" y="5941207"/>
                </a:cubicBezTo>
                <a:cubicBezTo>
                  <a:pt x="4878269" y="5941275"/>
                  <a:pt x="4877218" y="5941398"/>
                  <a:pt x="4876194" y="5941580"/>
                </a:cubicBezTo>
                <a:lnTo>
                  <a:pt x="4876194" y="6007810"/>
                </a:lnTo>
                <a:cubicBezTo>
                  <a:pt x="4877284" y="6007992"/>
                  <a:pt x="4878356" y="6008106"/>
                  <a:pt x="4879398" y="6008183"/>
                </a:cubicBezTo>
                <a:cubicBezTo>
                  <a:pt x="4880460" y="6008249"/>
                  <a:pt x="4881493" y="6008268"/>
                  <a:pt x="4882525" y="6008268"/>
                </a:cubicBezTo>
                <a:cubicBezTo>
                  <a:pt x="4883558" y="6008268"/>
                  <a:pt x="4884609" y="6008249"/>
                  <a:pt x="4885690" y="6008183"/>
                </a:cubicBezTo>
                <a:cubicBezTo>
                  <a:pt x="4886780" y="6008106"/>
                  <a:pt x="4887861" y="6007992"/>
                  <a:pt x="4888951" y="6007810"/>
                </a:cubicBezTo>
                <a:lnTo>
                  <a:pt x="4888951" y="5983216"/>
                </a:lnTo>
                <a:cubicBezTo>
                  <a:pt x="4888951" y="5980672"/>
                  <a:pt x="4889237" y="5978626"/>
                  <a:pt x="4889811" y="5977038"/>
                </a:cubicBezTo>
                <a:cubicBezTo>
                  <a:pt x="4890386" y="5975479"/>
                  <a:pt x="4891112" y="5974255"/>
                  <a:pt x="4891982" y="5973385"/>
                </a:cubicBezTo>
                <a:cubicBezTo>
                  <a:pt x="4892853" y="5972514"/>
                  <a:pt x="4893837" y="5971920"/>
                  <a:pt x="4894927" y="5971615"/>
                </a:cubicBezTo>
                <a:cubicBezTo>
                  <a:pt x="4896007" y="5971319"/>
                  <a:pt x="4897070" y="5971165"/>
                  <a:pt x="4898092" y="5971165"/>
                </a:cubicBezTo>
                <a:cubicBezTo>
                  <a:pt x="4900558" y="5971165"/>
                  <a:pt x="4902308" y="5972036"/>
                  <a:pt x="4903332" y="5973786"/>
                </a:cubicBezTo>
                <a:cubicBezTo>
                  <a:pt x="4904365" y="5975554"/>
                  <a:pt x="4904880" y="5978041"/>
                  <a:pt x="4904880" y="5981302"/>
                </a:cubicBezTo>
                <a:lnTo>
                  <a:pt x="4904880" y="6007808"/>
                </a:lnTo>
                <a:cubicBezTo>
                  <a:pt x="4905961" y="6007990"/>
                  <a:pt x="4907051" y="6008104"/>
                  <a:pt x="4908141" y="6008181"/>
                </a:cubicBezTo>
                <a:cubicBezTo>
                  <a:pt x="4909212" y="6008247"/>
                  <a:pt x="4910273" y="6008266"/>
                  <a:pt x="4911306" y="6008266"/>
                </a:cubicBezTo>
                <a:cubicBezTo>
                  <a:pt x="4912330" y="6008266"/>
                  <a:pt x="4913381" y="6008247"/>
                  <a:pt x="4914462" y="6008181"/>
                </a:cubicBezTo>
                <a:cubicBezTo>
                  <a:pt x="4915552" y="6008104"/>
                  <a:pt x="4916642" y="6007990"/>
                  <a:pt x="4917723" y="6007808"/>
                </a:cubicBezTo>
                <a:lnTo>
                  <a:pt x="4917723" y="5977869"/>
                </a:lnTo>
                <a:cubicBezTo>
                  <a:pt x="4917723" y="5971654"/>
                  <a:pt x="4916374" y="5967101"/>
                  <a:pt x="4913697" y="5964204"/>
                </a:cubicBezTo>
                <a:cubicBezTo>
                  <a:pt x="4911019" y="5961296"/>
                  <a:pt x="4907069" y="5959853"/>
                  <a:pt x="4901887" y="5959853"/>
                </a:cubicBezTo>
                <a:cubicBezTo>
                  <a:pt x="4900023" y="5959853"/>
                  <a:pt x="4898369" y="5960101"/>
                  <a:pt x="4896915" y="5960579"/>
                </a:cubicBezTo>
                <a:cubicBezTo>
                  <a:pt x="4895461" y="5961066"/>
                  <a:pt x="4894228" y="5961650"/>
                  <a:pt x="4893195" y="5962338"/>
                </a:cubicBezTo>
                <a:cubicBezTo>
                  <a:pt x="4892182" y="5963038"/>
                  <a:pt x="4891311" y="5963764"/>
                  <a:pt x="4890623" y="5964509"/>
                </a:cubicBezTo>
                <a:cubicBezTo>
                  <a:pt x="4889934" y="5965275"/>
                  <a:pt x="4889370" y="5965926"/>
                  <a:pt x="4888949" y="5966461"/>
                </a:cubicBezTo>
                <a:lnTo>
                  <a:pt x="4888949" y="5941580"/>
                </a:lnTo>
                <a:cubicBezTo>
                  <a:pt x="4887859" y="5941398"/>
                  <a:pt x="4886778" y="5941275"/>
                  <a:pt x="4885688" y="5941207"/>
                </a:cubicBezTo>
                <a:cubicBezTo>
                  <a:pt x="4884609" y="5941150"/>
                  <a:pt x="4883557" y="5941122"/>
                  <a:pt x="4882524" y="5941122"/>
                </a:cubicBezTo>
                <a:close/>
                <a:moveTo>
                  <a:pt x="4588519" y="5941122"/>
                </a:moveTo>
                <a:cubicBezTo>
                  <a:pt x="4587497" y="5941122"/>
                  <a:pt x="4586435" y="5941150"/>
                  <a:pt x="4585345" y="5941207"/>
                </a:cubicBezTo>
                <a:cubicBezTo>
                  <a:pt x="4584275" y="5941275"/>
                  <a:pt x="4583204" y="5941398"/>
                  <a:pt x="4582180" y="5941580"/>
                </a:cubicBezTo>
                <a:lnTo>
                  <a:pt x="4582180" y="6007810"/>
                </a:lnTo>
                <a:cubicBezTo>
                  <a:pt x="4583279" y="6007992"/>
                  <a:pt x="4584341" y="6008106"/>
                  <a:pt x="4585402" y="6008183"/>
                </a:cubicBezTo>
                <a:cubicBezTo>
                  <a:pt x="4586444" y="6008249"/>
                  <a:pt x="4587495" y="6008268"/>
                  <a:pt x="4588519" y="6008268"/>
                </a:cubicBezTo>
                <a:cubicBezTo>
                  <a:pt x="4589543" y="6008268"/>
                  <a:pt x="4590604" y="6008249"/>
                  <a:pt x="4591675" y="6008183"/>
                </a:cubicBezTo>
                <a:cubicBezTo>
                  <a:pt x="4592773" y="6008106"/>
                  <a:pt x="4593855" y="6007992"/>
                  <a:pt x="4594945" y="6007810"/>
                </a:cubicBezTo>
                <a:lnTo>
                  <a:pt x="4594945" y="5983216"/>
                </a:lnTo>
                <a:cubicBezTo>
                  <a:pt x="4594945" y="5980672"/>
                  <a:pt x="4595241" y="5978626"/>
                  <a:pt x="4595804" y="5977038"/>
                </a:cubicBezTo>
                <a:cubicBezTo>
                  <a:pt x="4596379" y="5975479"/>
                  <a:pt x="4597105" y="5974255"/>
                  <a:pt x="4597976" y="5973385"/>
                </a:cubicBezTo>
                <a:cubicBezTo>
                  <a:pt x="4598846" y="5972514"/>
                  <a:pt x="4599831" y="5971920"/>
                  <a:pt x="4600912" y="5971615"/>
                </a:cubicBezTo>
                <a:cubicBezTo>
                  <a:pt x="4602002" y="5971319"/>
                  <a:pt x="4603046" y="5971165"/>
                  <a:pt x="4604087" y="5971165"/>
                </a:cubicBezTo>
                <a:cubicBezTo>
                  <a:pt x="4606553" y="5971165"/>
                  <a:pt x="4608303" y="5972036"/>
                  <a:pt x="4609327" y="5973786"/>
                </a:cubicBezTo>
                <a:cubicBezTo>
                  <a:pt x="4610351" y="5975554"/>
                  <a:pt x="4610866" y="5978041"/>
                  <a:pt x="4610866" y="5981302"/>
                </a:cubicBezTo>
                <a:lnTo>
                  <a:pt x="4610866" y="6007808"/>
                </a:lnTo>
                <a:cubicBezTo>
                  <a:pt x="4611948" y="6007990"/>
                  <a:pt x="4613038" y="6008104"/>
                  <a:pt x="4614127" y="6008181"/>
                </a:cubicBezTo>
                <a:cubicBezTo>
                  <a:pt x="4615218" y="6008247"/>
                  <a:pt x="4616270" y="6008266"/>
                  <a:pt x="4617292" y="6008266"/>
                </a:cubicBezTo>
                <a:cubicBezTo>
                  <a:pt x="4618325" y="6008266"/>
                  <a:pt x="4619367" y="6008247"/>
                  <a:pt x="4620457" y="6008181"/>
                </a:cubicBezTo>
                <a:cubicBezTo>
                  <a:pt x="4621558" y="6008104"/>
                  <a:pt x="4622628" y="6007990"/>
                  <a:pt x="4623718" y="6007808"/>
                </a:cubicBezTo>
                <a:lnTo>
                  <a:pt x="4623716" y="6007808"/>
                </a:lnTo>
                <a:lnTo>
                  <a:pt x="4623716" y="5977869"/>
                </a:lnTo>
                <a:cubicBezTo>
                  <a:pt x="4623716" y="5971654"/>
                  <a:pt x="4622359" y="5967101"/>
                  <a:pt x="4619681" y="5964204"/>
                </a:cubicBezTo>
                <a:cubicBezTo>
                  <a:pt x="4617005" y="5961296"/>
                  <a:pt x="4613075" y="5959853"/>
                  <a:pt x="4607882" y="5959853"/>
                </a:cubicBezTo>
                <a:cubicBezTo>
                  <a:pt x="4606018" y="5959853"/>
                  <a:pt x="4604353" y="5960101"/>
                  <a:pt x="4602910" y="5960579"/>
                </a:cubicBezTo>
                <a:cubicBezTo>
                  <a:pt x="4601456" y="5961066"/>
                  <a:pt x="4600223" y="5961650"/>
                  <a:pt x="4599190" y="5962338"/>
                </a:cubicBezTo>
                <a:cubicBezTo>
                  <a:pt x="4598157" y="5963038"/>
                  <a:pt x="4597298" y="5963764"/>
                  <a:pt x="4596618" y="5964509"/>
                </a:cubicBezTo>
                <a:cubicBezTo>
                  <a:pt x="4595929" y="5965275"/>
                  <a:pt x="4595366" y="5965926"/>
                  <a:pt x="4594945" y="5966461"/>
                </a:cubicBezTo>
                <a:lnTo>
                  <a:pt x="4594945" y="5941580"/>
                </a:lnTo>
                <a:cubicBezTo>
                  <a:pt x="4593855" y="5941398"/>
                  <a:pt x="4592773" y="5941275"/>
                  <a:pt x="4591675" y="5941207"/>
                </a:cubicBezTo>
                <a:cubicBezTo>
                  <a:pt x="4590604" y="5941150"/>
                  <a:pt x="4589543" y="5941122"/>
                  <a:pt x="4588519" y="5941122"/>
                </a:cubicBezTo>
                <a:close/>
                <a:moveTo>
                  <a:pt x="5041789" y="5941034"/>
                </a:moveTo>
                <a:cubicBezTo>
                  <a:pt x="5039675" y="5941034"/>
                  <a:pt x="5037543" y="5941206"/>
                  <a:pt x="5035372" y="5941578"/>
                </a:cubicBezTo>
                <a:lnTo>
                  <a:pt x="5035372" y="5991895"/>
                </a:lnTo>
                <a:cubicBezTo>
                  <a:pt x="5035372" y="5997680"/>
                  <a:pt x="5036767" y="6001859"/>
                  <a:pt x="5039579" y="6004422"/>
                </a:cubicBezTo>
                <a:cubicBezTo>
                  <a:pt x="5042371" y="6006986"/>
                  <a:pt x="5046099" y="6008267"/>
                  <a:pt x="5050766" y="6008267"/>
                </a:cubicBezTo>
                <a:cubicBezTo>
                  <a:pt x="5051893" y="6008267"/>
                  <a:pt x="5053146" y="6008210"/>
                  <a:pt x="5054514" y="6008085"/>
                </a:cubicBezTo>
                <a:cubicBezTo>
                  <a:pt x="5055863" y="6007970"/>
                  <a:pt x="5057019" y="6007760"/>
                  <a:pt x="5057995" y="6007444"/>
                </a:cubicBezTo>
                <a:cubicBezTo>
                  <a:pt x="5058109" y="6006975"/>
                  <a:pt x="5058166" y="6006545"/>
                  <a:pt x="5058166" y="6006144"/>
                </a:cubicBezTo>
                <a:lnTo>
                  <a:pt x="5058168" y="6006144"/>
                </a:lnTo>
                <a:lnTo>
                  <a:pt x="5058168" y="6004834"/>
                </a:lnTo>
                <a:cubicBezTo>
                  <a:pt x="5058168" y="6002481"/>
                  <a:pt x="5057834" y="6000073"/>
                  <a:pt x="5057174" y="5997586"/>
                </a:cubicBezTo>
                <a:cubicBezTo>
                  <a:pt x="5056628" y="5997720"/>
                  <a:pt x="5056075" y="5997796"/>
                  <a:pt x="5055501" y="5997862"/>
                </a:cubicBezTo>
                <a:cubicBezTo>
                  <a:pt x="5054937" y="5997930"/>
                  <a:pt x="5054402" y="5997939"/>
                  <a:pt x="5053924" y="5997939"/>
                </a:cubicBezTo>
                <a:cubicBezTo>
                  <a:pt x="5052825" y="5997939"/>
                  <a:pt x="5051925" y="5997834"/>
                  <a:pt x="5051208" y="5997586"/>
                </a:cubicBezTo>
                <a:cubicBezTo>
                  <a:pt x="5050482" y="5997358"/>
                  <a:pt x="5049899" y="5996917"/>
                  <a:pt x="5049449" y="5996277"/>
                </a:cubicBezTo>
                <a:cubicBezTo>
                  <a:pt x="5048991" y="5995645"/>
                  <a:pt x="5048655" y="5994757"/>
                  <a:pt x="5048445" y="5993599"/>
                </a:cubicBezTo>
                <a:cubicBezTo>
                  <a:pt x="5048226" y="5992471"/>
                  <a:pt x="5048129" y="5990960"/>
                  <a:pt x="5048129" y="5989085"/>
                </a:cubicBezTo>
                <a:lnTo>
                  <a:pt x="5048129" y="5941578"/>
                </a:lnTo>
                <a:cubicBezTo>
                  <a:pt x="5045949" y="5941206"/>
                  <a:pt x="5043844" y="5941034"/>
                  <a:pt x="5041789" y="5941034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E2063076-F305-4EC0-AF4B-EC1D2696CAC1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1F421EB-2969-48C1-B038-84B129F0A415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E22F4A2-B21C-462E-B8B8-7C862E9109D9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56B0C4B-3498-4B5A-B0FB-48019AE4C7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38BC105-77C3-465F-B1B3-83561441CD0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5FEA17F8-21EA-40BB-A32B-6B58BCD6250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8" name="Ovaal 67">
                <a:extLst>
                  <a:ext uri="{FF2B5EF4-FFF2-40B4-BE49-F238E27FC236}">
                    <a16:creationId xmlns:a16="http://schemas.microsoft.com/office/drawing/2014/main" id="{F03EC3C1-E6AF-4788-93E1-EC098E7BA0C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Vrije vorm: vorm 101">
                <a:extLst>
                  <a:ext uri="{FF2B5EF4-FFF2-40B4-BE49-F238E27FC236}">
                    <a16:creationId xmlns:a16="http://schemas.microsoft.com/office/drawing/2014/main" id="{784DA093-ED1B-4AED-85CC-C80F83BBEEE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Rechthoek: afgeronde hoeken 102">
                <a:extLst>
                  <a:ext uri="{FF2B5EF4-FFF2-40B4-BE49-F238E27FC236}">
                    <a16:creationId xmlns:a16="http://schemas.microsoft.com/office/drawing/2014/main" id="{BE160984-3E98-43B9-8D74-9A4635031A8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C0F0FF85-DE42-4852-BDF4-557FC20AFD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D681F8FB-D148-4F93-AE8B-A02221BC8A97}"/>
                  </a:ext>
                </a:extLst>
              </p:cNvPr>
              <p:cNvCxnSpPr>
                <a:cxnSpLocks/>
                <a:stCxn id="7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4CDF735-8131-4F6B-A917-5A043044FB1E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EB28107-C5A5-4E90-B28F-B9F405255FD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12CEFFAC-BC47-4760-9069-184BDD58F0D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4" name="Rechthoek 63">
                <a:extLst>
                  <a:ext uri="{FF2B5EF4-FFF2-40B4-BE49-F238E27FC236}">
                    <a16:creationId xmlns:a16="http://schemas.microsoft.com/office/drawing/2014/main" id="{FB2C3CF1-33C7-4940-B212-D288A97F3B8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5" name="Rechte verbindingslijn 64">
                <a:extLst>
                  <a:ext uri="{FF2B5EF4-FFF2-40B4-BE49-F238E27FC236}">
                    <a16:creationId xmlns:a16="http://schemas.microsoft.com/office/drawing/2014/main" id="{59F375D5-897F-40D8-9B54-4C0EF2DE11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6" name="Gelijkbenige driehoek 98">
                <a:extLst>
                  <a:ext uri="{FF2B5EF4-FFF2-40B4-BE49-F238E27FC236}">
                    <a16:creationId xmlns:a16="http://schemas.microsoft.com/office/drawing/2014/main" id="{A0F8443D-C231-4AB2-A6F6-0757054BFF6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A9AAE3E2-F32D-4FAF-902C-A3716ACCEC7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B39FE620-B1CB-459C-9995-EF56E5E6221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5D89541-80EE-43BE-962C-FCA830F80A0B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3709B0D4-6896-49C3-A1A1-187DB0D4006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A4C0F0A4-8D67-4619-9AC3-5605FE83BEB0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AF450FFD-F024-4EA6-96E7-35CD378291E6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FB9A26FC-4853-4C17-A52D-55920318B42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8323BCC8-263F-4002-BB6A-5DF2609167E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C02B3188-80C3-49FF-8A05-C73319EC028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C57297FE-78FE-466A-A95A-A64EBFD2265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Ovaal 62">
                      <a:extLst>
                        <a:ext uri="{FF2B5EF4-FFF2-40B4-BE49-F238E27FC236}">
                          <a16:creationId xmlns:a16="http://schemas.microsoft.com/office/drawing/2014/main" id="{44AB37A2-214D-4F08-99A3-3EBF41851A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DF88CD51-A953-41A6-B3FA-9CE354C1FA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85D56B3A-13D6-4361-9D40-1DF5DD8A7A5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9B3EF1C-3D3E-4DA2-B277-7010795697B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AC10265D-030A-4CD0-9167-C298909909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94531E9B-2E2B-403E-A5C8-3170089688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C12526A4-C8D0-4AB5-89D8-3F8C6D4F55D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DB6A8B2F-FDF8-4899-A9FB-96D6B84027A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96EFBA1C-D442-4721-A07F-3F5C2CFF22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ECDE6335-CA64-4772-8DB2-519CA0062EC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0" name="Gelijkbenige driehoek 78">
                <a:extLst>
                  <a:ext uri="{FF2B5EF4-FFF2-40B4-BE49-F238E27FC236}">
                    <a16:creationId xmlns:a16="http://schemas.microsoft.com/office/drawing/2014/main" id="{7C27612E-6981-4648-988B-17DA8760A06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0ADC74D6-1D40-4067-905F-CCB5D45C650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5B1AF5FE-0116-4250-9E33-0927CDCE8492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07AD6AD0-E145-42CE-93A9-37C03F0E257B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7A22143F-6BD7-4C8F-9096-3597A30A28C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1AAC0BB5-1138-4831-889B-0B898E9FB309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2" name="Rechthoek: afgeronde hoeken 61">
                  <a:extLst>
                    <a:ext uri="{FF2B5EF4-FFF2-40B4-BE49-F238E27FC236}">
                      <a16:creationId xmlns:a16="http://schemas.microsoft.com/office/drawing/2014/main" id="{29FBF139-78C7-4E50-AC0F-F475508D458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9F731F3B-90DB-4D5D-A7D6-A745D79ECA9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77439DD-A10A-47BB-A754-FA278FFECD3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09C22301-D3B0-4FF1-B307-AF7B562B6BF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A458452-C83A-4443-8623-ACC73CDCCB0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A938BA95-FE33-4B7E-AD88-C52D241A74FE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0744F1C9-E409-4EE0-B783-C373C03144F4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49DCE9CB-63B8-487C-ABA0-66AC40534F1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6" name="Rechthoek: afgeronde hoeken 55">
                    <a:extLst>
                      <a:ext uri="{FF2B5EF4-FFF2-40B4-BE49-F238E27FC236}">
                        <a16:creationId xmlns:a16="http://schemas.microsoft.com/office/drawing/2014/main" id="{01CB44C4-08A5-47F5-8E28-10721EAEF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7" name="Rechthoek 36">
                    <a:extLst>
                      <a:ext uri="{FF2B5EF4-FFF2-40B4-BE49-F238E27FC236}">
                        <a16:creationId xmlns:a16="http://schemas.microsoft.com/office/drawing/2014/main" id="{66AAFFA1-BE8F-47BD-898C-884A7CB51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59130EB8-D682-46CE-B250-B6F7E56966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30F191D6-BBAF-40F0-A695-EBAB8E856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1CA8AD3B-101B-4EEF-A172-BA43B0642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4A0A574D-0C1B-4BEF-A9B5-BC37171640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5" name="Boog 34">
                  <a:extLst>
                    <a:ext uri="{FF2B5EF4-FFF2-40B4-BE49-F238E27FC236}">
                      <a16:creationId xmlns:a16="http://schemas.microsoft.com/office/drawing/2014/main" id="{E4FFDB38-3852-415F-97C6-8E43747B521E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1" name="Tekstvak 30">
                <a:extLst>
                  <a:ext uri="{FF2B5EF4-FFF2-40B4-BE49-F238E27FC236}">
                    <a16:creationId xmlns:a16="http://schemas.microsoft.com/office/drawing/2014/main" id="{47239A8D-797B-4437-B7AC-EC80F7AA8252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90B5C311-CA58-4499-A177-495D0354A7E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3" name="Vrije vorm: vorm 52">
                <a:extLst>
                  <a:ext uri="{FF2B5EF4-FFF2-40B4-BE49-F238E27FC236}">
                    <a16:creationId xmlns:a16="http://schemas.microsoft.com/office/drawing/2014/main" id="{1B22F0A3-3B2D-4761-9D62-6A5D04EE3B3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3" name="Groep 72">
            <a:extLst>
              <a:ext uri="{FF2B5EF4-FFF2-40B4-BE49-F238E27FC236}">
                <a16:creationId xmlns:a16="http://schemas.microsoft.com/office/drawing/2014/main" id="{650A0A8F-7EAF-3242-BDF7-7FD17822A3B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4" name="Afbeelding 73">
              <a:extLst>
                <a:ext uri="{FF2B5EF4-FFF2-40B4-BE49-F238E27FC236}">
                  <a16:creationId xmlns:a16="http://schemas.microsoft.com/office/drawing/2014/main" id="{B37F25DE-56DC-7946-8741-02BADE2CD4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ED6A0A4F-2A50-1941-8C32-84792594D4C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5EA83589-C613-FF48-B772-F444611CB04E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05252F00-6E3F-EB43-9457-B5D14DCCA0A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3" name="VOORBEELD">
                <a:extLst>
                  <a:ext uri="{FF2B5EF4-FFF2-40B4-BE49-F238E27FC236}">
                    <a16:creationId xmlns:a16="http://schemas.microsoft.com/office/drawing/2014/main" id="{99BC8B79-6F2A-CD42-B036-AC0CF31C3F19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AC9599E2-6B60-8F41-8CCD-F6B6EA93CB6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75119438-0DE8-5A4E-A13B-8ECF40495433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2825F8F0-13CF-554E-8A01-0A64F66EE00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7" name="Groep 116">
                    <a:extLst>
                      <a:ext uri="{FF2B5EF4-FFF2-40B4-BE49-F238E27FC236}">
                        <a16:creationId xmlns:a16="http://schemas.microsoft.com/office/drawing/2014/main" id="{8E259E19-4575-4041-B96C-1278239BEE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19" name="Rechte verbindingslijn 118">
                      <a:extLst>
                        <a:ext uri="{FF2B5EF4-FFF2-40B4-BE49-F238E27FC236}">
                          <a16:creationId xmlns:a16="http://schemas.microsoft.com/office/drawing/2014/main" id="{C48CFB57-C9A2-104C-9C79-C7CCA78CC3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0CE8F957-682C-6846-88F7-65991A1E14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C7C6EEDB-6966-EE40-A616-9120DC5BD3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BA933B0C-27FB-214C-BCEC-22C9D95A3F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BEF13AD4-23DB-C149-A4F9-EB9641255B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8" name="Pijl: rechts 129">
                    <a:extLst>
                      <a:ext uri="{FF2B5EF4-FFF2-40B4-BE49-F238E27FC236}">
                        <a16:creationId xmlns:a16="http://schemas.microsoft.com/office/drawing/2014/main" id="{B8207611-6BD9-784F-9133-7B9612051B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0676E814-9567-574A-9972-BDFFC12CF25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0" name="Groep 109">
                    <a:extLst>
                      <a:ext uri="{FF2B5EF4-FFF2-40B4-BE49-F238E27FC236}">
                        <a16:creationId xmlns:a16="http://schemas.microsoft.com/office/drawing/2014/main" id="{FA24E693-9151-9A4F-BE17-1735CA1781D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708F5FC4-57B3-3640-8917-69247F29C8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7F897970-4B33-9C48-AB3C-7B510B8F67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0712E605-3798-A347-B948-7CEA09980C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FFA8E11E-FB55-3645-B812-CB826F44EC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681EE06B-1932-B048-A771-F213837C27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1" name="Pijl: rechts 122">
                    <a:extLst>
                      <a:ext uri="{FF2B5EF4-FFF2-40B4-BE49-F238E27FC236}">
                        <a16:creationId xmlns:a16="http://schemas.microsoft.com/office/drawing/2014/main" id="{D91A3F9E-531B-E44D-8E85-7D6B80E0EA6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8" name="Rechte verbindingslijn 87">
                  <a:extLst>
                    <a:ext uri="{FF2B5EF4-FFF2-40B4-BE49-F238E27FC236}">
                      <a16:creationId xmlns:a16="http://schemas.microsoft.com/office/drawing/2014/main" id="{FF34F7D7-9AE9-2F4A-A415-6639787405F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15AC8D60-FFC2-7145-9CC2-AC629A236E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0" name="Rechthoek 89">
                  <a:extLst>
                    <a:ext uri="{FF2B5EF4-FFF2-40B4-BE49-F238E27FC236}">
                      <a16:creationId xmlns:a16="http://schemas.microsoft.com/office/drawing/2014/main" id="{EA72F467-6556-5B4F-B85B-A8E9AC4BCF8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F4C82CFE-1ECB-A842-91FF-A7D947BC600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CA803ADF-FEA7-224F-BF9F-FA60E37E573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CC6DD5B7-D174-2D4D-9D93-E44F05DF9F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3" name="Groep 102">
                    <a:extLst>
                      <a:ext uri="{FF2B5EF4-FFF2-40B4-BE49-F238E27FC236}">
                        <a16:creationId xmlns:a16="http://schemas.microsoft.com/office/drawing/2014/main" id="{12D12A48-0D16-5343-9C0D-27E7339631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5BDD3E87-A070-5645-8FDE-FABE915B78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7ECF0E64-A96C-024E-9C82-EB84AF522E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1F92E8B5-C0D7-0449-8E1D-DA2D176367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5EFD8907-16D9-724A-B4A5-BFC7B80B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EC20ED33-8011-C648-A749-4FB41EA7E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4" name="Pijl: rechts 115">
                    <a:extLst>
                      <a:ext uri="{FF2B5EF4-FFF2-40B4-BE49-F238E27FC236}">
                        <a16:creationId xmlns:a16="http://schemas.microsoft.com/office/drawing/2014/main" id="{CA42FC3C-6EE0-2941-A9E3-8963995484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16C6A886-CC77-F941-A1FD-77C10DF27A0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9E91CF80-D1EE-C84B-AD94-8DA6906D369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5" name="Groep 94">
                    <a:extLst>
                      <a:ext uri="{FF2B5EF4-FFF2-40B4-BE49-F238E27FC236}">
                        <a16:creationId xmlns:a16="http://schemas.microsoft.com/office/drawing/2014/main" id="{704757F0-1D4F-AA47-B65E-D11388AD1F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F442CB0C-B0A1-7A4A-893A-CA6201D35A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7EACA8C-E02A-CA4E-92C0-4FD91C8FC4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8F6C9326-4696-4D4B-BDD1-8044598182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96270ACF-EADF-5F4A-A4C7-08223F7D2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5E20C76-39B0-7247-BB8A-51388687FCB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6" name="Pijl: rechts 107">
                    <a:extLst>
                      <a:ext uri="{FF2B5EF4-FFF2-40B4-BE49-F238E27FC236}">
                        <a16:creationId xmlns:a16="http://schemas.microsoft.com/office/drawing/2014/main" id="{DF04489F-AACE-A34F-9CCC-16255867CD4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6" name="Ovaal 75">
              <a:extLst>
                <a:ext uri="{FF2B5EF4-FFF2-40B4-BE49-F238E27FC236}">
                  <a16:creationId xmlns:a16="http://schemas.microsoft.com/office/drawing/2014/main" id="{06B82EFC-45A6-AB43-A2BC-214BFDB33C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C095E187-B2DD-B64C-A772-870689ED8F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F195E83-5780-E94D-94A6-11E79DA8758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2D3B4D65-6BEC-914C-8897-23EA11842E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C1EB8164-9243-B14B-B923-FE4EF030F67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110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0" name="Tijdelijke aanduiding voor afbeelding 89">
            <a:extLst>
              <a:ext uri="{FF2B5EF4-FFF2-40B4-BE49-F238E27FC236}">
                <a16:creationId xmlns:a16="http://schemas.microsoft.com/office/drawing/2014/main" id="{A549FF23-D4C2-4801-9413-9F465017D4A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0 w 9601201"/>
              <a:gd name="connsiteY0" fmla="*/ 0 h 4194894"/>
              <a:gd name="connsiteX1" fmla="*/ 3649813 w 9601201"/>
              <a:gd name="connsiteY1" fmla="*/ 0 h 4194894"/>
              <a:gd name="connsiteX2" fmla="*/ 5398520 w 9601201"/>
              <a:gd name="connsiteY2" fmla="*/ 0 h 4194894"/>
              <a:gd name="connsiteX3" fmla="*/ 5398520 w 9601201"/>
              <a:gd name="connsiteY3" fmla="*/ 1 h 4194894"/>
              <a:gd name="connsiteX4" fmla="*/ 6532687 w 9601201"/>
              <a:gd name="connsiteY4" fmla="*/ 1 h 4194894"/>
              <a:gd name="connsiteX5" fmla="*/ 6539232 w 9601201"/>
              <a:gd name="connsiteY5" fmla="*/ 68542 h 4194894"/>
              <a:gd name="connsiteX6" fmla="*/ 6807954 w 9601201"/>
              <a:gd name="connsiteY6" fmla="*/ 575554 h 4194894"/>
              <a:gd name="connsiteX7" fmla="*/ 6807960 w 9601201"/>
              <a:gd name="connsiteY7" fmla="*/ 575570 h 4194894"/>
              <a:gd name="connsiteX8" fmla="*/ 7326550 w 9601201"/>
              <a:gd name="connsiteY8" fmla="*/ 1096138 h 4194894"/>
              <a:gd name="connsiteX9" fmla="*/ 7326570 w 9601201"/>
              <a:gd name="connsiteY9" fmla="*/ 1096138 h 4194894"/>
              <a:gd name="connsiteX10" fmla="*/ 7326973 w 9601201"/>
              <a:gd name="connsiteY10" fmla="*/ 1096546 h 4194894"/>
              <a:gd name="connsiteX11" fmla="*/ 7672966 w 9601201"/>
              <a:gd name="connsiteY11" fmla="*/ 1096546 h 4194894"/>
              <a:gd name="connsiteX12" fmla="*/ 7673185 w 9601201"/>
              <a:gd name="connsiteY12" fmla="*/ 1096342 h 4194894"/>
              <a:gd name="connsiteX13" fmla="*/ 8191989 w 9601201"/>
              <a:gd name="connsiteY13" fmla="*/ 575559 h 4194894"/>
              <a:gd name="connsiteX14" fmla="*/ 8460711 w 9601201"/>
              <a:gd name="connsiteY14" fmla="*/ 68543 h 4194894"/>
              <a:gd name="connsiteX15" fmla="*/ 8467256 w 9601201"/>
              <a:gd name="connsiteY15" fmla="*/ 1 h 4194894"/>
              <a:gd name="connsiteX16" fmla="*/ 9601199 w 9601201"/>
              <a:gd name="connsiteY16" fmla="*/ 1 h 4194894"/>
              <a:gd name="connsiteX17" fmla="*/ 9601199 w 9601201"/>
              <a:gd name="connsiteY17" fmla="*/ 0 h 4194894"/>
              <a:gd name="connsiteX18" fmla="*/ 9601200 w 9601201"/>
              <a:gd name="connsiteY18" fmla="*/ 0 h 4194894"/>
              <a:gd name="connsiteX19" fmla="*/ 9601200 w 9601201"/>
              <a:gd name="connsiteY19" fmla="*/ 689694 h 4194894"/>
              <a:gd name="connsiteX20" fmla="*/ 9601201 w 9601201"/>
              <a:gd name="connsiteY20" fmla="*/ 689694 h 4194894"/>
              <a:gd name="connsiteX21" fmla="*/ 9601201 w 9601201"/>
              <a:gd name="connsiteY21" fmla="*/ 3524969 h 4194894"/>
              <a:gd name="connsiteX22" fmla="*/ 9601200 w 9601201"/>
              <a:gd name="connsiteY22" fmla="*/ 3524969 h 4194894"/>
              <a:gd name="connsiteX23" fmla="*/ 9601200 w 9601201"/>
              <a:gd name="connsiteY23" fmla="*/ 4194894 h 4194894"/>
              <a:gd name="connsiteX24" fmla="*/ 7083425 w 9601201"/>
              <a:gd name="connsiteY24" fmla="*/ 4194894 h 4194894"/>
              <a:gd name="connsiteX25" fmla="*/ 4291693 w 9601201"/>
              <a:gd name="connsiteY25" fmla="*/ 4194894 h 4194894"/>
              <a:gd name="connsiteX26" fmla="*/ 4291693 w 9601201"/>
              <a:gd name="connsiteY26" fmla="*/ 4194893 h 4194894"/>
              <a:gd name="connsiteX27" fmla="*/ 0 w 9601201"/>
              <a:gd name="connsiteY27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601201" h="4194894"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6532687" y="1"/>
                </a:lnTo>
                <a:lnTo>
                  <a:pt x="6539232" y="68542"/>
                </a:lnTo>
                <a:cubicBezTo>
                  <a:pt x="6575061" y="254305"/>
                  <a:pt x="6664635" y="431689"/>
                  <a:pt x="6807954" y="575554"/>
                </a:cubicBezTo>
                <a:lnTo>
                  <a:pt x="6807960" y="575570"/>
                </a:ln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cubicBezTo>
                  <a:pt x="7422512" y="1192461"/>
                  <a:pt x="7577431" y="1192461"/>
                  <a:pt x="7672966" y="1096546"/>
                </a:cubicBez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cubicBezTo>
                  <a:pt x="8335308" y="431692"/>
                  <a:pt x="8424882" y="254307"/>
                  <a:pt x="8460711" y="68543"/>
                </a:cubicBezTo>
                <a:lnTo>
                  <a:pt x="8467256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7083425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5" name="Rechthoek 84">
            <a:extLst>
              <a:ext uri="{FF2B5EF4-FFF2-40B4-BE49-F238E27FC236}">
                <a16:creationId xmlns:a16="http://schemas.microsoft.com/office/drawing/2014/main" id="{561B93D7-AB6D-7949-8937-16C528522BFF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398E4D32-3FBD-734A-9209-F187E04AE746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0F31A27B-7979-4642-B2BE-9AD3762E10AE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9" name="Groep 88">
            <a:extLst>
              <a:ext uri="{FF2B5EF4-FFF2-40B4-BE49-F238E27FC236}">
                <a16:creationId xmlns:a16="http://schemas.microsoft.com/office/drawing/2014/main" id="{E79A6CE8-739E-664B-90BF-ECAAB9C7E66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8948732-EE3E-DC42-976F-E01F4CEFB91A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3" name="Ovaal 92">
              <a:extLst>
                <a:ext uri="{FF2B5EF4-FFF2-40B4-BE49-F238E27FC236}">
                  <a16:creationId xmlns:a16="http://schemas.microsoft.com/office/drawing/2014/main" id="{EB411FE5-4D69-2943-B604-E695D6C84126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4" name="Vrije vorm: vorm 101">
              <a:extLst>
                <a:ext uri="{FF2B5EF4-FFF2-40B4-BE49-F238E27FC236}">
                  <a16:creationId xmlns:a16="http://schemas.microsoft.com/office/drawing/2014/main" id="{A0B469C0-E29A-5348-8005-3313611D6E76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Rechthoek: afgeronde hoeken 102">
              <a:extLst>
                <a:ext uri="{FF2B5EF4-FFF2-40B4-BE49-F238E27FC236}">
                  <a16:creationId xmlns:a16="http://schemas.microsoft.com/office/drawing/2014/main" id="{5F6B637E-3543-1E4A-85C0-AC0C8BD54A0A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5F75DF02-A448-CC41-9B1F-C8977FA648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BC52AA53-E6CE-2A4E-8CA8-716C05C011CA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8" name="Ovaal 97">
            <a:extLst>
              <a:ext uri="{FF2B5EF4-FFF2-40B4-BE49-F238E27FC236}">
                <a16:creationId xmlns:a16="http://schemas.microsoft.com/office/drawing/2014/main" id="{7D5B0C08-C911-6D43-A0A0-88310886742E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9" name="Rechthoek 98">
            <a:extLst>
              <a:ext uri="{FF2B5EF4-FFF2-40B4-BE49-F238E27FC236}">
                <a16:creationId xmlns:a16="http://schemas.microsoft.com/office/drawing/2014/main" id="{9CF3D0FB-C857-B243-B47E-BC91FAD1661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0" name="Groep 99">
            <a:extLst>
              <a:ext uri="{FF2B5EF4-FFF2-40B4-BE49-F238E27FC236}">
                <a16:creationId xmlns:a16="http://schemas.microsoft.com/office/drawing/2014/main" id="{FC5F52A4-D986-9543-AC08-DC2E86351DBD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1" name="Rechthoek 100">
              <a:extLst>
                <a:ext uri="{FF2B5EF4-FFF2-40B4-BE49-F238E27FC236}">
                  <a16:creationId xmlns:a16="http://schemas.microsoft.com/office/drawing/2014/main" id="{9F3BDF3A-05C6-0149-B081-830012E8B2A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6066FA28-BEF2-8E49-BD4A-162D0264ED2B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3" name="Gelijkbenige driehoek 98">
              <a:extLst>
                <a:ext uri="{FF2B5EF4-FFF2-40B4-BE49-F238E27FC236}">
                  <a16:creationId xmlns:a16="http://schemas.microsoft.com/office/drawing/2014/main" id="{1D8D60D7-2C6B-1647-A3EB-5AA74FD9404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4" name="Ovaal 103">
            <a:extLst>
              <a:ext uri="{FF2B5EF4-FFF2-40B4-BE49-F238E27FC236}">
                <a16:creationId xmlns:a16="http://schemas.microsoft.com/office/drawing/2014/main" id="{95104936-97AF-0149-984F-F1D84D1A35C4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5" name="Rechthoek 104">
            <a:extLst>
              <a:ext uri="{FF2B5EF4-FFF2-40B4-BE49-F238E27FC236}">
                <a16:creationId xmlns:a16="http://schemas.microsoft.com/office/drawing/2014/main" id="{0C66A090-F5EC-3B44-8F08-A2690C54AC1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6" name="Ovaal 105">
            <a:extLst>
              <a:ext uri="{FF2B5EF4-FFF2-40B4-BE49-F238E27FC236}">
                <a16:creationId xmlns:a16="http://schemas.microsoft.com/office/drawing/2014/main" id="{6FC6E787-2C74-FA4F-A29B-B9E1511F94D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765F554B-C9C2-8646-81EE-451CCD9D62FE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8" name="Groep 107">
            <a:extLst>
              <a:ext uri="{FF2B5EF4-FFF2-40B4-BE49-F238E27FC236}">
                <a16:creationId xmlns:a16="http://schemas.microsoft.com/office/drawing/2014/main" id="{E119E0B4-F7B9-4449-82A9-0D399B4803A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9" name="Groep 108">
              <a:extLst>
                <a:ext uri="{FF2B5EF4-FFF2-40B4-BE49-F238E27FC236}">
                  <a16:creationId xmlns:a16="http://schemas.microsoft.com/office/drawing/2014/main" id="{3D9E6076-0DD1-2448-8A2D-34761A06BC2D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493271E-418F-3E43-A6D0-B995C0C9B1FF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9" name="Groep 118">
                  <a:extLst>
                    <a:ext uri="{FF2B5EF4-FFF2-40B4-BE49-F238E27FC236}">
                      <a16:creationId xmlns:a16="http://schemas.microsoft.com/office/drawing/2014/main" id="{DDF94E77-8D0D-A14F-80C7-DF3BB4035D2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2" name="Rechthoek 121">
                    <a:extLst>
                      <a:ext uri="{FF2B5EF4-FFF2-40B4-BE49-F238E27FC236}">
                        <a16:creationId xmlns:a16="http://schemas.microsoft.com/office/drawing/2014/main" id="{B67DD491-C755-2E45-B276-DF33E732E8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3" name="Rechthoek 122">
                    <a:extLst>
                      <a:ext uri="{FF2B5EF4-FFF2-40B4-BE49-F238E27FC236}">
                        <a16:creationId xmlns:a16="http://schemas.microsoft.com/office/drawing/2014/main" id="{1DA41164-C18D-824A-A034-0908DCC1BB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4" name="Ovaal 123">
                    <a:extLst>
                      <a:ext uri="{FF2B5EF4-FFF2-40B4-BE49-F238E27FC236}">
                        <a16:creationId xmlns:a16="http://schemas.microsoft.com/office/drawing/2014/main" id="{12A90D71-5CEA-D64E-BCC3-E6A3F3443C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0" name="Afbeelding 119">
                  <a:extLst>
                    <a:ext uri="{FF2B5EF4-FFF2-40B4-BE49-F238E27FC236}">
                      <a16:creationId xmlns:a16="http://schemas.microsoft.com/office/drawing/2014/main" id="{B58C5D2B-E478-5B4A-840D-459530584B55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1" name="Afbeelding 120">
                  <a:extLst>
                    <a:ext uri="{FF2B5EF4-FFF2-40B4-BE49-F238E27FC236}">
                      <a16:creationId xmlns:a16="http://schemas.microsoft.com/office/drawing/2014/main" id="{C5D508EC-F442-0D4E-ABDE-F9DCD588666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ep 112">
                <a:extLst>
                  <a:ext uri="{FF2B5EF4-FFF2-40B4-BE49-F238E27FC236}">
                    <a16:creationId xmlns:a16="http://schemas.microsoft.com/office/drawing/2014/main" id="{4B0996B0-ADC9-D845-9B51-FF5AF97E965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DF6EA28D-1D63-DD4B-99A9-010B07E5F2BC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BBFAB5F3-D861-DF4D-ACF9-AB9D15404FE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314F84E-08D8-614C-A942-17AA96B705E3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5" name="Rechthoek 114">
                  <a:extLst>
                    <a:ext uri="{FF2B5EF4-FFF2-40B4-BE49-F238E27FC236}">
                      <a16:creationId xmlns:a16="http://schemas.microsoft.com/office/drawing/2014/main" id="{1A680D95-15EE-8B41-9477-9E18887EA769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6" name="Rechthoek 115">
                  <a:extLst>
                    <a:ext uri="{FF2B5EF4-FFF2-40B4-BE49-F238E27FC236}">
                      <a16:creationId xmlns:a16="http://schemas.microsoft.com/office/drawing/2014/main" id="{DE955A64-A7D5-BD46-9B5A-D22A2B33AEB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49E651AD-3657-124F-945F-6A417173BA6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1" name="Gelijkbenige driehoek 78">
              <a:extLst>
                <a:ext uri="{FF2B5EF4-FFF2-40B4-BE49-F238E27FC236}">
                  <a16:creationId xmlns:a16="http://schemas.microsoft.com/office/drawing/2014/main" id="{677ADD46-9CE1-C143-981B-E3A859B1869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5" name="Rechthoek 124">
            <a:extLst>
              <a:ext uri="{FF2B5EF4-FFF2-40B4-BE49-F238E27FC236}">
                <a16:creationId xmlns:a16="http://schemas.microsoft.com/office/drawing/2014/main" id="{A4734CE8-F066-784D-9E04-EE8CB05C8AD2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6" name="Groep 125">
            <a:extLst>
              <a:ext uri="{FF2B5EF4-FFF2-40B4-BE49-F238E27FC236}">
                <a16:creationId xmlns:a16="http://schemas.microsoft.com/office/drawing/2014/main" id="{5E65F75F-EEB0-064B-9031-9D0F353553CE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C28406B8-0CBC-F149-ADE0-FF345F8C41A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FCDB3F5F-CFBE-D545-AB1E-B45D1C0ACB0F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FCBD71F-087D-6343-8F84-3B26A500A106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2" name="Rechthoek: afgeronde hoeken 61">
                <a:extLst>
                  <a:ext uri="{FF2B5EF4-FFF2-40B4-BE49-F238E27FC236}">
                    <a16:creationId xmlns:a16="http://schemas.microsoft.com/office/drawing/2014/main" id="{95B02D40-B9CC-7746-B997-FBB972E7B3B9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3" name="Rechthoek 142">
                <a:extLst>
                  <a:ext uri="{FF2B5EF4-FFF2-40B4-BE49-F238E27FC236}">
                    <a16:creationId xmlns:a16="http://schemas.microsoft.com/office/drawing/2014/main" id="{93EE8E4E-2167-AD45-BE97-DE69E05FBED4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4" name="Rechthoek 143">
                <a:extLst>
                  <a:ext uri="{FF2B5EF4-FFF2-40B4-BE49-F238E27FC236}">
                    <a16:creationId xmlns:a16="http://schemas.microsoft.com/office/drawing/2014/main" id="{75887968-0849-1F4B-9352-E868729177F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F785432E-953C-7C4A-81DA-380E79EEE07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E7E557F9-7832-B24C-B937-B74B5130671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6B82DBC5-1E41-BA40-994B-310EDC5822A6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B8EF0558-B637-4049-96BF-C0375B226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96FCB8CA-87E1-BC4E-B855-DADE193BA3CA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6" name="Rechthoek: afgeronde hoeken 55">
                  <a:extLst>
                    <a:ext uri="{FF2B5EF4-FFF2-40B4-BE49-F238E27FC236}">
                      <a16:creationId xmlns:a16="http://schemas.microsoft.com/office/drawing/2014/main" id="{A953D7A2-F7C6-4741-81D4-2791FC259A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642C2ABE-908A-0A43-8A0A-B1CE710351B6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B5EBE4A0-4412-C54B-B26A-0CCD64C708E7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B6F253F4-8CE9-AE4E-907C-092FCD7BBA3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AA533A48-22EF-734D-B1B1-7C277DA87C54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8F8BF6C3-7A26-F44E-8CCB-11ACA4BD052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5" name="Boog 134">
                <a:extLst>
                  <a:ext uri="{FF2B5EF4-FFF2-40B4-BE49-F238E27FC236}">
                    <a16:creationId xmlns:a16="http://schemas.microsoft.com/office/drawing/2014/main" id="{30678D34-0042-0345-9F84-59F9C1F60AF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1" name="Tekstvak 130">
              <a:extLst>
                <a:ext uri="{FF2B5EF4-FFF2-40B4-BE49-F238E27FC236}">
                  <a16:creationId xmlns:a16="http://schemas.microsoft.com/office/drawing/2014/main" id="{C4637B8B-8E61-F843-8D21-40651081D0F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2" name="Tekstvak 131">
              <a:extLst>
                <a:ext uri="{FF2B5EF4-FFF2-40B4-BE49-F238E27FC236}">
                  <a16:creationId xmlns:a16="http://schemas.microsoft.com/office/drawing/2014/main" id="{42845E85-FE6B-BF4B-9B24-DDC71FBCE92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3" name="Vrije vorm: vorm 52">
              <a:extLst>
                <a:ext uri="{FF2B5EF4-FFF2-40B4-BE49-F238E27FC236}">
                  <a16:creationId xmlns:a16="http://schemas.microsoft.com/office/drawing/2014/main" id="{1BD2614B-7365-CE43-9E3E-AC39E4C97A5D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8" name="Afbeelding 147">
            <a:extLst>
              <a:ext uri="{FF2B5EF4-FFF2-40B4-BE49-F238E27FC236}">
                <a16:creationId xmlns:a16="http://schemas.microsoft.com/office/drawing/2014/main" id="{322A2847-8010-BC48-A079-8A50B3807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9" name="Rechthoek 148">
            <a:extLst>
              <a:ext uri="{FF2B5EF4-FFF2-40B4-BE49-F238E27FC236}">
                <a16:creationId xmlns:a16="http://schemas.microsoft.com/office/drawing/2014/main" id="{8D9ECBF5-CCBE-1F41-A467-D96CB268DA7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err="1">
              <a:solidFill>
                <a:schemeClr val="tx1"/>
              </a:solidFill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001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te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8631" y="4255412"/>
            <a:ext cx="257369" cy="1807771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1200">
                <a:latin typeface="+mj-lt"/>
              </a:defRPr>
            </a:lvl1pPr>
          </a:lstStyle>
          <a:p>
            <a:pPr lvl="0"/>
            <a:r>
              <a:rPr lang="nl-NL"/>
              <a:t>UITLEG AFBEELDING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26" name="Tijdelijke aanduiding voor afbeelding 25">
            <a:extLst>
              <a:ext uri="{FF2B5EF4-FFF2-40B4-BE49-F238E27FC236}">
                <a16:creationId xmlns:a16="http://schemas.microsoft.com/office/drawing/2014/main" id="{2A226D8E-D794-104E-96D2-8DE464C842A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6070" y="994492"/>
            <a:ext cx="10405929" cy="5863508"/>
          </a:xfrm>
          <a:custGeom>
            <a:avLst/>
            <a:gdLst>
              <a:gd name="connsiteX0" fmla="*/ 9917031 w 10405929"/>
              <a:gd name="connsiteY0" fmla="*/ 5457254 h 5863508"/>
              <a:gd name="connsiteX1" fmla="*/ 9941559 w 10405929"/>
              <a:gd name="connsiteY1" fmla="*/ 5467821 h 5863508"/>
              <a:gd name="connsiteX2" fmla="*/ 9951044 w 10405929"/>
              <a:gd name="connsiteY2" fmla="*/ 5495570 h 5863508"/>
              <a:gd name="connsiteX3" fmla="*/ 9878715 w 10405929"/>
              <a:gd name="connsiteY3" fmla="*/ 5495570 h 5863508"/>
              <a:gd name="connsiteX4" fmla="*/ 9889817 w 10405929"/>
              <a:gd name="connsiteY4" fmla="*/ 5467275 h 5863508"/>
              <a:gd name="connsiteX5" fmla="*/ 9917031 w 10405929"/>
              <a:gd name="connsiteY5" fmla="*/ 5457254 h 5863508"/>
              <a:gd name="connsiteX6" fmla="*/ 9547252 w 10405929"/>
              <a:gd name="connsiteY6" fmla="*/ 5423536 h 5863508"/>
              <a:gd name="connsiteX7" fmla="*/ 9545139 w 10405929"/>
              <a:gd name="connsiteY7" fmla="*/ 5442221 h 5863508"/>
              <a:gd name="connsiteX8" fmla="*/ 9545665 w 10405929"/>
              <a:gd name="connsiteY8" fmla="*/ 5451927 h 5863508"/>
              <a:gd name="connsiteX9" fmla="*/ 9547252 w 10405929"/>
              <a:gd name="connsiteY9" fmla="*/ 5461614 h 5863508"/>
              <a:gd name="connsiteX10" fmla="*/ 9570879 w 10405929"/>
              <a:gd name="connsiteY10" fmla="*/ 5461614 h 5863508"/>
              <a:gd name="connsiteX11" fmla="*/ 9570879 w 10405929"/>
              <a:gd name="connsiteY11" fmla="*/ 5605862 h 5863508"/>
              <a:gd name="connsiteX12" fmla="*/ 9595216 w 10405929"/>
              <a:gd name="connsiteY12" fmla="*/ 5607976 h 5863508"/>
              <a:gd name="connsiteX13" fmla="*/ 9619906 w 10405929"/>
              <a:gd name="connsiteY13" fmla="*/ 5605862 h 5863508"/>
              <a:gd name="connsiteX14" fmla="*/ 9619908 w 10405929"/>
              <a:gd name="connsiteY14" fmla="*/ 5605862 h 5863508"/>
              <a:gd name="connsiteX15" fmla="*/ 9619908 w 10405929"/>
              <a:gd name="connsiteY15" fmla="*/ 5423536 h 5863508"/>
              <a:gd name="connsiteX16" fmla="*/ 9668914 w 10405929"/>
              <a:gd name="connsiteY16" fmla="*/ 5421423 h 5863508"/>
              <a:gd name="connsiteX17" fmla="*/ 9656387 w 10405929"/>
              <a:gd name="connsiteY17" fmla="*/ 5421768 h 5863508"/>
              <a:gd name="connsiteX18" fmla="*/ 9640695 w 10405929"/>
              <a:gd name="connsiteY18" fmla="*/ 5423891 h 5863508"/>
              <a:gd name="connsiteX19" fmla="*/ 9708760 w 10405929"/>
              <a:gd name="connsiteY19" fmla="*/ 5605509 h 5863508"/>
              <a:gd name="connsiteX20" fmla="*/ 9721460 w 10405929"/>
              <a:gd name="connsiteY20" fmla="*/ 5607268 h 5863508"/>
              <a:gd name="connsiteX21" fmla="*/ 9733452 w 10405929"/>
              <a:gd name="connsiteY21" fmla="*/ 5607632 h 5863508"/>
              <a:gd name="connsiteX22" fmla="*/ 9745797 w 10405929"/>
              <a:gd name="connsiteY22" fmla="*/ 5607268 h 5863508"/>
              <a:gd name="connsiteX23" fmla="*/ 9759901 w 10405929"/>
              <a:gd name="connsiteY23" fmla="*/ 5605862 h 5863508"/>
              <a:gd name="connsiteX24" fmla="*/ 9829016 w 10405929"/>
              <a:gd name="connsiteY24" fmla="*/ 5423891 h 5863508"/>
              <a:gd name="connsiteX25" fmla="*/ 9813324 w 10405929"/>
              <a:gd name="connsiteY25" fmla="*/ 5421768 h 5863508"/>
              <a:gd name="connsiteX26" fmla="*/ 9801161 w 10405929"/>
              <a:gd name="connsiteY26" fmla="*/ 5421423 h 5863508"/>
              <a:gd name="connsiteX27" fmla="*/ 9787754 w 10405929"/>
              <a:gd name="connsiteY27" fmla="*/ 5421950 h 5863508"/>
              <a:gd name="connsiteX28" fmla="*/ 9775065 w 10405929"/>
              <a:gd name="connsiteY28" fmla="*/ 5423537 h 5863508"/>
              <a:gd name="connsiteX29" fmla="*/ 9735916 w 10405929"/>
              <a:gd name="connsiteY29" fmla="*/ 5559313 h 5863508"/>
              <a:gd name="connsiteX30" fmla="*/ 9696060 w 10405929"/>
              <a:gd name="connsiteY30" fmla="*/ 5423537 h 5863508"/>
              <a:gd name="connsiteX31" fmla="*/ 9683018 w 10405929"/>
              <a:gd name="connsiteY31" fmla="*/ 5421768 h 5863508"/>
              <a:gd name="connsiteX32" fmla="*/ 9668914 w 10405929"/>
              <a:gd name="connsiteY32" fmla="*/ 5421423 h 5863508"/>
              <a:gd name="connsiteX33" fmla="*/ 9368799 w 10405929"/>
              <a:gd name="connsiteY33" fmla="*/ 5421423 h 5863508"/>
              <a:gd name="connsiteX34" fmla="*/ 9356272 w 10405929"/>
              <a:gd name="connsiteY34" fmla="*/ 5421768 h 5863508"/>
              <a:gd name="connsiteX35" fmla="*/ 9340580 w 10405929"/>
              <a:gd name="connsiteY35" fmla="*/ 5423891 h 5863508"/>
              <a:gd name="connsiteX36" fmla="*/ 9408644 w 10405929"/>
              <a:gd name="connsiteY36" fmla="*/ 5605509 h 5863508"/>
              <a:gd name="connsiteX37" fmla="*/ 9421342 w 10405929"/>
              <a:gd name="connsiteY37" fmla="*/ 5607268 h 5863508"/>
              <a:gd name="connsiteX38" fmla="*/ 9433334 w 10405929"/>
              <a:gd name="connsiteY38" fmla="*/ 5607632 h 5863508"/>
              <a:gd name="connsiteX39" fmla="*/ 9445670 w 10405929"/>
              <a:gd name="connsiteY39" fmla="*/ 5607268 h 5863508"/>
              <a:gd name="connsiteX40" fmla="*/ 9459785 w 10405929"/>
              <a:gd name="connsiteY40" fmla="*/ 5605862 h 5863508"/>
              <a:gd name="connsiteX41" fmla="*/ 9528912 w 10405929"/>
              <a:gd name="connsiteY41" fmla="*/ 5423891 h 5863508"/>
              <a:gd name="connsiteX42" fmla="*/ 9513211 w 10405929"/>
              <a:gd name="connsiteY42" fmla="*/ 5421768 h 5863508"/>
              <a:gd name="connsiteX43" fmla="*/ 9501048 w 10405929"/>
              <a:gd name="connsiteY43" fmla="*/ 5421423 h 5863508"/>
              <a:gd name="connsiteX44" fmla="*/ 9487650 w 10405929"/>
              <a:gd name="connsiteY44" fmla="*/ 5421950 h 5863508"/>
              <a:gd name="connsiteX45" fmla="*/ 9474952 w 10405929"/>
              <a:gd name="connsiteY45" fmla="*/ 5423537 h 5863508"/>
              <a:gd name="connsiteX46" fmla="*/ 9435803 w 10405929"/>
              <a:gd name="connsiteY46" fmla="*/ 5559313 h 5863508"/>
              <a:gd name="connsiteX47" fmla="*/ 9395956 w 10405929"/>
              <a:gd name="connsiteY47" fmla="*/ 5423537 h 5863508"/>
              <a:gd name="connsiteX48" fmla="*/ 9382903 w 10405929"/>
              <a:gd name="connsiteY48" fmla="*/ 5421768 h 5863508"/>
              <a:gd name="connsiteX49" fmla="*/ 9368799 w 10405929"/>
              <a:gd name="connsiteY49" fmla="*/ 5421423 h 5863508"/>
              <a:gd name="connsiteX50" fmla="*/ 10100209 w 10405929"/>
              <a:gd name="connsiteY50" fmla="*/ 5419300 h 5863508"/>
              <a:gd name="connsiteX51" fmla="*/ 10047826 w 10405929"/>
              <a:gd name="connsiteY51" fmla="*/ 5434466 h 5863508"/>
              <a:gd name="connsiteX52" fmla="*/ 10028615 w 10405929"/>
              <a:gd name="connsiteY52" fmla="*/ 5476436 h 5863508"/>
              <a:gd name="connsiteX53" fmla="*/ 10039717 w 10405929"/>
              <a:gd name="connsiteY53" fmla="*/ 5509760 h 5863508"/>
              <a:gd name="connsiteX54" fmla="*/ 10070574 w 10405929"/>
              <a:gd name="connsiteY54" fmla="*/ 5526513 h 5863508"/>
              <a:gd name="connsiteX55" fmla="*/ 10092443 w 10405929"/>
              <a:gd name="connsiteY55" fmla="*/ 5532853 h 5863508"/>
              <a:gd name="connsiteX56" fmla="*/ 10106729 w 10405929"/>
              <a:gd name="connsiteY56" fmla="*/ 5539385 h 5863508"/>
              <a:gd name="connsiteX57" fmla="*/ 10111835 w 10405929"/>
              <a:gd name="connsiteY57" fmla="*/ 5551548 h 5863508"/>
              <a:gd name="connsiteX58" fmla="*/ 10108489 w 10405929"/>
              <a:gd name="connsiteY58" fmla="*/ 5561244 h 5863508"/>
              <a:gd name="connsiteX59" fmla="*/ 10100207 w 10405929"/>
              <a:gd name="connsiteY59" fmla="*/ 5567248 h 5863508"/>
              <a:gd name="connsiteX60" fmla="*/ 10089439 w 10405929"/>
              <a:gd name="connsiteY60" fmla="*/ 5570413 h 5863508"/>
              <a:gd name="connsiteX61" fmla="*/ 10078691 w 10405929"/>
              <a:gd name="connsiteY61" fmla="*/ 5571303 h 5863508"/>
              <a:gd name="connsiteX62" fmla="*/ 10056994 w 10405929"/>
              <a:gd name="connsiteY62" fmla="*/ 5569009 h 5863508"/>
              <a:gd name="connsiteX63" fmla="*/ 10034953 w 10405929"/>
              <a:gd name="connsiteY63" fmla="*/ 5562134 h 5863508"/>
              <a:gd name="connsiteX64" fmla="*/ 10028078 w 10405929"/>
              <a:gd name="connsiteY64" fmla="*/ 5581001 h 5863508"/>
              <a:gd name="connsiteX65" fmla="*/ 10024731 w 10405929"/>
              <a:gd name="connsiteY65" fmla="*/ 5600221 h 5863508"/>
              <a:gd name="connsiteX66" fmla="*/ 10038482 w 10405929"/>
              <a:gd name="connsiteY66" fmla="*/ 5604803 h 5863508"/>
              <a:gd name="connsiteX67" fmla="*/ 10051353 w 10405929"/>
              <a:gd name="connsiteY67" fmla="*/ 5607805 h 5863508"/>
              <a:gd name="connsiteX68" fmla="*/ 10064931 w 10405929"/>
              <a:gd name="connsiteY68" fmla="*/ 5609564 h 5863508"/>
              <a:gd name="connsiteX69" fmla="*/ 10080452 w 10405929"/>
              <a:gd name="connsiteY69" fmla="*/ 5610099 h 5863508"/>
              <a:gd name="connsiteX70" fmla="*/ 10113958 w 10405929"/>
              <a:gd name="connsiteY70" fmla="*/ 5605338 h 5863508"/>
              <a:gd name="connsiteX71" fmla="*/ 10139174 w 10405929"/>
              <a:gd name="connsiteY71" fmla="*/ 5592284 h 5863508"/>
              <a:gd name="connsiteX72" fmla="*/ 10155039 w 10405929"/>
              <a:gd name="connsiteY72" fmla="*/ 5572711 h 5863508"/>
              <a:gd name="connsiteX73" fmla="*/ 10160509 w 10405929"/>
              <a:gd name="connsiteY73" fmla="*/ 5548374 h 5863508"/>
              <a:gd name="connsiteX74" fmla="*/ 10157333 w 10405929"/>
              <a:gd name="connsiteY74" fmla="*/ 5526868 h 5863508"/>
              <a:gd name="connsiteX75" fmla="*/ 10148517 w 10405929"/>
              <a:gd name="connsiteY75" fmla="*/ 5512056 h 5863508"/>
              <a:gd name="connsiteX76" fmla="*/ 10134939 w 10405929"/>
              <a:gd name="connsiteY76" fmla="*/ 5502005 h 5863508"/>
              <a:gd name="connsiteX77" fmla="*/ 10117125 w 10405929"/>
              <a:gd name="connsiteY77" fmla="*/ 5495121 h 5863508"/>
              <a:gd name="connsiteX78" fmla="*/ 10097025 w 10405929"/>
              <a:gd name="connsiteY78" fmla="*/ 5489125 h 5863508"/>
              <a:gd name="connsiteX79" fmla="*/ 10083447 w 10405929"/>
              <a:gd name="connsiteY79" fmla="*/ 5483140 h 5863508"/>
              <a:gd name="connsiteX80" fmla="*/ 10078694 w 10405929"/>
              <a:gd name="connsiteY80" fmla="*/ 5472200 h 5863508"/>
              <a:gd name="connsiteX81" fmla="*/ 10085388 w 10405929"/>
              <a:gd name="connsiteY81" fmla="*/ 5460391 h 5863508"/>
              <a:gd name="connsiteX82" fmla="*/ 10104082 w 10405929"/>
              <a:gd name="connsiteY82" fmla="*/ 5456680 h 5863508"/>
              <a:gd name="connsiteX83" fmla="*/ 10125597 w 10405929"/>
              <a:gd name="connsiteY83" fmla="*/ 5459329 h 5863508"/>
              <a:gd name="connsiteX84" fmla="*/ 10144282 w 10405929"/>
              <a:gd name="connsiteY84" fmla="*/ 5465496 h 5863508"/>
              <a:gd name="connsiteX85" fmla="*/ 10150986 w 10405929"/>
              <a:gd name="connsiteY85" fmla="*/ 5448217 h 5863508"/>
              <a:gd name="connsiteX86" fmla="*/ 10154515 w 10405929"/>
              <a:gd name="connsiteY86" fmla="*/ 5429178 h 5863508"/>
              <a:gd name="connsiteX87" fmla="*/ 10127358 w 10405929"/>
              <a:gd name="connsiteY87" fmla="*/ 5421768 h 5863508"/>
              <a:gd name="connsiteX88" fmla="*/ 10100209 w 10405929"/>
              <a:gd name="connsiteY88" fmla="*/ 5419300 h 5863508"/>
              <a:gd name="connsiteX89" fmla="*/ 9921409 w 10405929"/>
              <a:gd name="connsiteY89" fmla="*/ 5419300 h 5863508"/>
              <a:gd name="connsiteX90" fmla="*/ 9883150 w 10405929"/>
              <a:gd name="connsiteY90" fmla="*/ 5426882 h 5863508"/>
              <a:gd name="connsiteX91" fmla="*/ 9855640 w 10405929"/>
              <a:gd name="connsiteY91" fmla="*/ 5447509 h 5863508"/>
              <a:gd name="connsiteX92" fmla="*/ 9838886 w 10405929"/>
              <a:gd name="connsiteY92" fmla="*/ 5478195 h 5863508"/>
              <a:gd name="connsiteX93" fmla="*/ 9833244 w 10405929"/>
              <a:gd name="connsiteY93" fmla="*/ 5515938 h 5863508"/>
              <a:gd name="connsiteX94" fmla="*/ 9838704 w 10405929"/>
              <a:gd name="connsiteY94" fmla="*/ 5553671 h 5863508"/>
              <a:gd name="connsiteX95" fmla="*/ 9855640 w 10405929"/>
              <a:gd name="connsiteY95" fmla="*/ 5583466 h 5863508"/>
              <a:gd name="connsiteX96" fmla="*/ 9885264 w 10405929"/>
              <a:gd name="connsiteY96" fmla="*/ 5603040 h 5863508"/>
              <a:gd name="connsiteX97" fmla="*/ 9928822 w 10405929"/>
              <a:gd name="connsiteY97" fmla="*/ 5610098 h 5863508"/>
              <a:gd name="connsiteX98" fmla="*/ 9990891 w 10405929"/>
              <a:gd name="connsiteY98" fmla="*/ 5599511 h 5863508"/>
              <a:gd name="connsiteX99" fmla="*/ 9987716 w 10405929"/>
              <a:gd name="connsiteY99" fmla="*/ 5578350 h 5863508"/>
              <a:gd name="connsiteX100" fmla="*/ 9981013 w 10405929"/>
              <a:gd name="connsiteY100" fmla="*/ 5561424 h 5863508"/>
              <a:gd name="connsiteX101" fmla="*/ 9957203 w 10405929"/>
              <a:gd name="connsiteY101" fmla="*/ 5567946 h 5863508"/>
              <a:gd name="connsiteX102" fmla="*/ 9932695 w 10405929"/>
              <a:gd name="connsiteY102" fmla="*/ 5570240 h 5863508"/>
              <a:gd name="connsiteX103" fmla="*/ 9897429 w 10405929"/>
              <a:gd name="connsiteY103" fmla="*/ 5560715 h 5863508"/>
              <a:gd name="connsiteX104" fmla="*/ 9882617 w 10405929"/>
              <a:gd name="connsiteY104" fmla="*/ 5530038 h 5863508"/>
              <a:gd name="connsiteX105" fmla="*/ 9999698 w 10405929"/>
              <a:gd name="connsiteY105" fmla="*/ 5530038 h 5863508"/>
              <a:gd name="connsiteX106" fmla="*/ 10000942 w 10405929"/>
              <a:gd name="connsiteY106" fmla="*/ 5519634 h 5863508"/>
              <a:gd name="connsiteX107" fmla="*/ 10001468 w 10405929"/>
              <a:gd name="connsiteY107" fmla="*/ 5506410 h 5863508"/>
              <a:gd name="connsiteX108" fmla="*/ 9996168 w 10405929"/>
              <a:gd name="connsiteY108" fmla="*/ 5472027 h 5863508"/>
              <a:gd name="connsiteX109" fmla="*/ 9980485 w 10405929"/>
              <a:gd name="connsiteY109" fmla="*/ 5444344 h 5863508"/>
              <a:gd name="connsiteX110" fmla="*/ 9955269 w 10405929"/>
              <a:gd name="connsiteY110" fmla="*/ 5426003 h 5863508"/>
              <a:gd name="connsiteX111" fmla="*/ 9921409 w 10405929"/>
              <a:gd name="connsiteY111" fmla="*/ 5419300 h 5863508"/>
              <a:gd name="connsiteX112" fmla="*/ 9794337 w 10405929"/>
              <a:gd name="connsiteY112" fmla="*/ 5389262 h 5863508"/>
              <a:gd name="connsiteX113" fmla="*/ 9803995 w 10405929"/>
              <a:gd name="connsiteY113" fmla="*/ 5389444 h 5863508"/>
              <a:gd name="connsiteX114" fmla="*/ 9807066 w 10405929"/>
              <a:gd name="connsiteY114" fmla="*/ 5389902 h 5863508"/>
              <a:gd name="connsiteX115" fmla="*/ 9808864 w 10405929"/>
              <a:gd name="connsiteY115" fmla="*/ 5391050 h 5863508"/>
              <a:gd name="connsiteX116" fmla="*/ 9809726 w 10405929"/>
              <a:gd name="connsiteY116" fmla="*/ 5392561 h 5863508"/>
              <a:gd name="connsiteX117" fmla="*/ 9809965 w 10405929"/>
              <a:gd name="connsiteY117" fmla="*/ 5394311 h 5863508"/>
              <a:gd name="connsiteX118" fmla="*/ 9806425 w 10405929"/>
              <a:gd name="connsiteY118" fmla="*/ 5399274 h 5863508"/>
              <a:gd name="connsiteX119" fmla="*/ 9797102 w 10405929"/>
              <a:gd name="connsiteY119" fmla="*/ 5401109 h 5863508"/>
              <a:gd name="connsiteX120" fmla="*/ 9790073 w 10405929"/>
              <a:gd name="connsiteY120" fmla="*/ 5399875 h 5863508"/>
              <a:gd name="connsiteX121" fmla="*/ 9787444 w 10405929"/>
              <a:gd name="connsiteY121" fmla="*/ 5395131 h 5863508"/>
              <a:gd name="connsiteX122" fmla="*/ 9787769 w 10405929"/>
              <a:gd name="connsiteY122" fmla="*/ 5393065 h 5863508"/>
              <a:gd name="connsiteX123" fmla="*/ 9788876 w 10405929"/>
              <a:gd name="connsiteY123" fmla="*/ 5391146 h 5863508"/>
              <a:gd name="connsiteX124" fmla="*/ 9790980 w 10405929"/>
              <a:gd name="connsiteY124" fmla="*/ 5389721 h 5863508"/>
              <a:gd name="connsiteX125" fmla="*/ 9794337 w 10405929"/>
              <a:gd name="connsiteY125" fmla="*/ 5389262 h 5863508"/>
              <a:gd name="connsiteX126" fmla="*/ 9841471 w 10405929"/>
              <a:gd name="connsiteY126" fmla="*/ 5358744 h 5863508"/>
              <a:gd name="connsiteX127" fmla="*/ 9841472 w 10405929"/>
              <a:gd name="connsiteY127" fmla="*/ 5358744 h 5863508"/>
              <a:gd name="connsiteX128" fmla="*/ 9841471 w 10405929"/>
              <a:gd name="connsiteY128" fmla="*/ 5358745 h 5863508"/>
              <a:gd name="connsiteX129" fmla="*/ 10098097 w 10405929"/>
              <a:gd name="connsiteY129" fmla="*/ 5349196 h 5863508"/>
              <a:gd name="connsiteX130" fmla="*/ 10105479 w 10405929"/>
              <a:gd name="connsiteY130" fmla="*/ 5353012 h 5863508"/>
              <a:gd name="connsiteX131" fmla="*/ 10107745 w 10405929"/>
              <a:gd name="connsiteY131" fmla="*/ 5363999 h 5863508"/>
              <a:gd name="connsiteX132" fmla="*/ 10105479 w 10405929"/>
              <a:gd name="connsiteY132" fmla="*/ 5374978 h 5863508"/>
              <a:gd name="connsiteX133" fmla="*/ 10098097 w 10405929"/>
              <a:gd name="connsiteY133" fmla="*/ 5378783 h 5863508"/>
              <a:gd name="connsiteX134" fmla="*/ 10090791 w 10405929"/>
              <a:gd name="connsiteY134" fmla="*/ 5374978 h 5863508"/>
              <a:gd name="connsiteX135" fmla="*/ 10088535 w 10405929"/>
              <a:gd name="connsiteY135" fmla="*/ 5363999 h 5863508"/>
              <a:gd name="connsiteX136" fmla="*/ 10090791 w 10405929"/>
              <a:gd name="connsiteY136" fmla="*/ 5353012 h 5863508"/>
              <a:gd name="connsiteX137" fmla="*/ 10098097 w 10405929"/>
              <a:gd name="connsiteY137" fmla="*/ 5349196 h 5863508"/>
              <a:gd name="connsiteX138" fmla="*/ 10044335 w 10405929"/>
              <a:gd name="connsiteY138" fmla="*/ 5349196 h 5863508"/>
              <a:gd name="connsiteX139" fmla="*/ 10051737 w 10405929"/>
              <a:gd name="connsiteY139" fmla="*/ 5353012 h 5863508"/>
              <a:gd name="connsiteX140" fmla="*/ 10053993 w 10405929"/>
              <a:gd name="connsiteY140" fmla="*/ 5363999 h 5863508"/>
              <a:gd name="connsiteX141" fmla="*/ 10051737 w 10405929"/>
              <a:gd name="connsiteY141" fmla="*/ 5374978 h 5863508"/>
              <a:gd name="connsiteX142" fmla="*/ 10044335 w 10405929"/>
              <a:gd name="connsiteY142" fmla="*/ 5378783 h 5863508"/>
              <a:gd name="connsiteX143" fmla="*/ 10037039 w 10405929"/>
              <a:gd name="connsiteY143" fmla="*/ 5374978 h 5863508"/>
              <a:gd name="connsiteX144" fmla="*/ 10034791 w 10405929"/>
              <a:gd name="connsiteY144" fmla="*/ 5363999 h 5863508"/>
              <a:gd name="connsiteX145" fmla="*/ 10037039 w 10405929"/>
              <a:gd name="connsiteY145" fmla="*/ 5353012 h 5863508"/>
              <a:gd name="connsiteX146" fmla="*/ 10044335 w 10405929"/>
              <a:gd name="connsiteY146" fmla="*/ 5349196 h 5863508"/>
              <a:gd name="connsiteX147" fmla="*/ 9745829 w 10405929"/>
              <a:gd name="connsiteY147" fmla="*/ 5349196 h 5863508"/>
              <a:gd name="connsiteX148" fmla="*/ 9753220 w 10405929"/>
              <a:gd name="connsiteY148" fmla="*/ 5353012 h 5863508"/>
              <a:gd name="connsiteX149" fmla="*/ 9755477 w 10405929"/>
              <a:gd name="connsiteY149" fmla="*/ 5363999 h 5863508"/>
              <a:gd name="connsiteX150" fmla="*/ 9753220 w 10405929"/>
              <a:gd name="connsiteY150" fmla="*/ 5374978 h 5863508"/>
              <a:gd name="connsiteX151" fmla="*/ 9745829 w 10405929"/>
              <a:gd name="connsiteY151" fmla="*/ 5378783 h 5863508"/>
              <a:gd name="connsiteX152" fmla="*/ 9738533 w 10405929"/>
              <a:gd name="connsiteY152" fmla="*/ 5374978 h 5863508"/>
              <a:gd name="connsiteX153" fmla="*/ 9736276 w 10405929"/>
              <a:gd name="connsiteY153" fmla="*/ 5363999 h 5863508"/>
              <a:gd name="connsiteX154" fmla="*/ 9738533 w 10405929"/>
              <a:gd name="connsiteY154" fmla="*/ 5353012 h 5863508"/>
              <a:gd name="connsiteX155" fmla="*/ 9745829 w 10405929"/>
              <a:gd name="connsiteY155" fmla="*/ 5349196 h 5863508"/>
              <a:gd name="connsiteX156" fmla="*/ 9851301 w 10405929"/>
              <a:gd name="connsiteY156" fmla="*/ 5348914 h 5863508"/>
              <a:gd name="connsiteX157" fmla="*/ 9857602 w 10405929"/>
              <a:gd name="connsiteY157" fmla="*/ 5351629 h 5863508"/>
              <a:gd name="connsiteX158" fmla="*/ 9860030 w 10405929"/>
              <a:gd name="connsiteY158" fmla="*/ 5358744 h 5863508"/>
              <a:gd name="connsiteX159" fmla="*/ 9841472 w 10405929"/>
              <a:gd name="connsiteY159" fmla="*/ 5358744 h 5863508"/>
              <a:gd name="connsiteX160" fmla="*/ 9844320 w 10405929"/>
              <a:gd name="connsiteY160" fmla="*/ 5351487 h 5863508"/>
              <a:gd name="connsiteX161" fmla="*/ 9851301 w 10405929"/>
              <a:gd name="connsiteY161" fmla="*/ 5348914 h 5863508"/>
              <a:gd name="connsiteX162" fmla="*/ 9798107 w 10405929"/>
              <a:gd name="connsiteY162" fmla="*/ 5347546 h 5863508"/>
              <a:gd name="connsiteX163" fmla="*/ 9803662 w 10405929"/>
              <a:gd name="connsiteY163" fmla="*/ 5349794 h 5863508"/>
              <a:gd name="connsiteX164" fmla="*/ 9805364 w 10405929"/>
              <a:gd name="connsiteY164" fmla="*/ 5355904 h 5863508"/>
              <a:gd name="connsiteX165" fmla="*/ 9803662 w 10405929"/>
              <a:gd name="connsiteY165" fmla="*/ 5361966 h 5863508"/>
              <a:gd name="connsiteX166" fmla="*/ 9798107 w 10405929"/>
              <a:gd name="connsiteY166" fmla="*/ 5364174 h 5863508"/>
              <a:gd name="connsiteX167" fmla="*/ 9792407 w 10405929"/>
              <a:gd name="connsiteY167" fmla="*/ 5361966 h 5863508"/>
              <a:gd name="connsiteX168" fmla="*/ 9790666 w 10405929"/>
              <a:gd name="connsiteY168" fmla="*/ 5355904 h 5863508"/>
              <a:gd name="connsiteX169" fmla="*/ 9792407 w 10405929"/>
              <a:gd name="connsiteY169" fmla="*/ 5349794 h 5863508"/>
              <a:gd name="connsiteX170" fmla="*/ 9798107 w 10405929"/>
              <a:gd name="connsiteY170" fmla="*/ 5347546 h 5863508"/>
              <a:gd name="connsiteX171" fmla="*/ 9949360 w 10405929"/>
              <a:gd name="connsiteY171" fmla="*/ 5340917 h 5863508"/>
              <a:gd name="connsiteX172" fmla="*/ 9939502 w 10405929"/>
              <a:gd name="connsiteY172" fmla="*/ 5342820 h 5863508"/>
              <a:gd name="connsiteX173" fmla="*/ 9932379 w 10405929"/>
              <a:gd name="connsiteY173" fmla="*/ 5348070 h 5863508"/>
              <a:gd name="connsiteX174" fmla="*/ 9928133 w 10405929"/>
              <a:gd name="connsiteY174" fmla="*/ 5355845 h 5863508"/>
              <a:gd name="connsiteX175" fmla="*/ 9926736 w 10405929"/>
              <a:gd name="connsiteY175" fmla="*/ 5365446 h 5863508"/>
              <a:gd name="connsiteX176" fmla="*/ 9928179 w 10405929"/>
              <a:gd name="connsiteY176" fmla="*/ 5375171 h 5863508"/>
              <a:gd name="connsiteX177" fmla="*/ 9932482 w 10405929"/>
              <a:gd name="connsiteY177" fmla="*/ 5382906 h 5863508"/>
              <a:gd name="connsiteX178" fmla="*/ 9939673 w 10405929"/>
              <a:gd name="connsiteY178" fmla="*/ 5388012 h 5863508"/>
              <a:gd name="connsiteX179" fmla="*/ 9949895 w 10405929"/>
              <a:gd name="connsiteY179" fmla="*/ 5389876 h 5863508"/>
              <a:gd name="connsiteX180" fmla="*/ 9956503 w 10405929"/>
              <a:gd name="connsiteY180" fmla="*/ 5389465 h 5863508"/>
              <a:gd name="connsiteX181" fmla="*/ 9963298 w 10405929"/>
              <a:gd name="connsiteY181" fmla="*/ 5387621 h 5863508"/>
              <a:gd name="connsiteX182" fmla="*/ 9962581 w 10405929"/>
              <a:gd name="connsiteY182" fmla="*/ 5381960 h 5863508"/>
              <a:gd name="connsiteX183" fmla="*/ 9960765 w 10405929"/>
              <a:gd name="connsiteY183" fmla="*/ 5377752 h 5863508"/>
              <a:gd name="connsiteX184" fmla="*/ 9958096 w 10405929"/>
              <a:gd name="connsiteY184" fmla="*/ 5378651 h 5863508"/>
              <a:gd name="connsiteX185" fmla="*/ 9955877 w 10405929"/>
              <a:gd name="connsiteY185" fmla="*/ 5379195 h 5863508"/>
              <a:gd name="connsiteX186" fmla="*/ 9953658 w 10405929"/>
              <a:gd name="connsiteY186" fmla="*/ 5379425 h 5863508"/>
              <a:gd name="connsiteX187" fmla="*/ 9951171 w 10405929"/>
              <a:gd name="connsiteY187" fmla="*/ 5379463 h 5863508"/>
              <a:gd name="connsiteX188" fmla="*/ 9942842 w 10405929"/>
              <a:gd name="connsiteY188" fmla="*/ 5376125 h 5863508"/>
              <a:gd name="connsiteX189" fmla="*/ 9939771 w 10405929"/>
              <a:gd name="connsiteY189" fmla="*/ 5365444 h 5863508"/>
              <a:gd name="connsiteX190" fmla="*/ 9942621 w 10405929"/>
              <a:gd name="connsiteY190" fmla="*/ 5354983 h 5863508"/>
              <a:gd name="connsiteX191" fmla="*/ 9951073 w 10405929"/>
              <a:gd name="connsiteY191" fmla="*/ 5351330 h 5863508"/>
              <a:gd name="connsiteX192" fmla="*/ 9955740 w 10405929"/>
              <a:gd name="connsiteY192" fmla="*/ 5351645 h 5863508"/>
              <a:gd name="connsiteX193" fmla="*/ 9960492 w 10405929"/>
              <a:gd name="connsiteY193" fmla="*/ 5352869 h 5863508"/>
              <a:gd name="connsiteX194" fmla="*/ 9962214 w 10405929"/>
              <a:gd name="connsiteY194" fmla="*/ 5347935 h 5863508"/>
              <a:gd name="connsiteX195" fmla="*/ 9962749 w 10405929"/>
              <a:gd name="connsiteY195" fmla="*/ 5343268 h 5863508"/>
              <a:gd name="connsiteX196" fmla="*/ 9959306 w 10405929"/>
              <a:gd name="connsiteY196" fmla="*/ 5342092 h 5863508"/>
              <a:gd name="connsiteX197" fmla="*/ 9956236 w 10405929"/>
              <a:gd name="connsiteY197" fmla="*/ 5341366 h 5863508"/>
              <a:gd name="connsiteX198" fmla="*/ 9953023 w 10405929"/>
              <a:gd name="connsiteY198" fmla="*/ 5341013 h 5863508"/>
              <a:gd name="connsiteX199" fmla="*/ 9949360 w 10405929"/>
              <a:gd name="connsiteY199" fmla="*/ 5340917 h 5863508"/>
              <a:gd name="connsiteX200" fmla="*/ 9903944 w 10405929"/>
              <a:gd name="connsiteY200" fmla="*/ 5340917 h 5863508"/>
              <a:gd name="connsiteX201" fmla="*/ 9890500 w 10405929"/>
              <a:gd name="connsiteY201" fmla="*/ 5344809 h 5863508"/>
              <a:gd name="connsiteX202" fmla="*/ 9885566 w 10405929"/>
              <a:gd name="connsiteY202" fmla="*/ 5355575 h 5863508"/>
              <a:gd name="connsiteX203" fmla="*/ 9888415 w 10405929"/>
              <a:gd name="connsiteY203" fmla="*/ 5364133 h 5863508"/>
              <a:gd name="connsiteX204" fmla="*/ 9896332 w 10405929"/>
              <a:gd name="connsiteY204" fmla="*/ 5368436 h 5863508"/>
              <a:gd name="connsiteX205" fmla="*/ 9901944 w 10405929"/>
              <a:gd name="connsiteY205" fmla="*/ 5370052 h 5863508"/>
              <a:gd name="connsiteX206" fmla="*/ 9905607 w 10405929"/>
              <a:gd name="connsiteY206" fmla="*/ 5371735 h 5863508"/>
              <a:gd name="connsiteX207" fmla="*/ 9906927 w 10405929"/>
              <a:gd name="connsiteY207" fmla="*/ 5374842 h 5863508"/>
              <a:gd name="connsiteX208" fmla="*/ 9906056 w 10405929"/>
              <a:gd name="connsiteY208" fmla="*/ 5377338 h 5863508"/>
              <a:gd name="connsiteX209" fmla="*/ 9903942 w 10405929"/>
              <a:gd name="connsiteY209" fmla="*/ 5378869 h 5863508"/>
              <a:gd name="connsiteX210" fmla="*/ 9901179 w 10405929"/>
              <a:gd name="connsiteY210" fmla="*/ 5379691 h 5863508"/>
              <a:gd name="connsiteX211" fmla="*/ 9898416 w 10405929"/>
              <a:gd name="connsiteY211" fmla="*/ 5379921 h 5863508"/>
              <a:gd name="connsiteX212" fmla="*/ 9892850 w 10405929"/>
              <a:gd name="connsiteY212" fmla="*/ 5379338 h 5863508"/>
              <a:gd name="connsiteX213" fmla="*/ 9887198 w 10405929"/>
              <a:gd name="connsiteY213" fmla="*/ 5377568 h 5863508"/>
              <a:gd name="connsiteX214" fmla="*/ 9885428 w 10405929"/>
              <a:gd name="connsiteY214" fmla="*/ 5382406 h 5863508"/>
              <a:gd name="connsiteX215" fmla="*/ 9884568 w 10405929"/>
              <a:gd name="connsiteY215" fmla="*/ 5387341 h 5863508"/>
              <a:gd name="connsiteX216" fmla="*/ 9888097 w 10405929"/>
              <a:gd name="connsiteY216" fmla="*/ 5388507 h 5863508"/>
              <a:gd name="connsiteX217" fmla="*/ 9891396 w 10405929"/>
              <a:gd name="connsiteY217" fmla="*/ 5389292 h 5863508"/>
              <a:gd name="connsiteX218" fmla="*/ 9894885 w 10405929"/>
              <a:gd name="connsiteY218" fmla="*/ 5389742 h 5863508"/>
              <a:gd name="connsiteX219" fmla="*/ 9898872 w 10405929"/>
              <a:gd name="connsiteY219" fmla="*/ 5389876 h 5863508"/>
              <a:gd name="connsiteX220" fmla="*/ 9907458 w 10405929"/>
              <a:gd name="connsiteY220" fmla="*/ 5388652 h 5863508"/>
              <a:gd name="connsiteX221" fmla="*/ 9913932 w 10405929"/>
              <a:gd name="connsiteY221" fmla="*/ 5385305 h 5863508"/>
              <a:gd name="connsiteX222" fmla="*/ 9918005 w 10405929"/>
              <a:gd name="connsiteY222" fmla="*/ 5380276 h 5863508"/>
              <a:gd name="connsiteX223" fmla="*/ 9919413 w 10405929"/>
              <a:gd name="connsiteY223" fmla="*/ 5374041 h 5863508"/>
              <a:gd name="connsiteX224" fmla="*/ 9918599 w 10405929"/>
              <a:gd name="connsiteY224" fmla="*/ 5368515 h 5863508"/>
              <a:gd name="connsiteX225" fmla="*/ 9916334 w 10405929"/>
              <a:gd name="connsiteY225" fmla="*/ 5364718 h 5863508"/>
              <a:gd name="connsiteX226" fmla="*/ 9912853 w 10405929"/>
              <a:gd name="connsiteY226" fmla="*/ 5362146 h 5863508"/>
              <a:gd name="connsiteX227" fmla="*/ 9908283 w 10405929"/>
              <a:gd name="connsiteY227" fmla="*/ 5360367 h 5863508"/>
              <a:gd name="connsiteX228" fmla="*/ 9903120 w 10405929"/>
              <a:gd name="connsiteY228" fmla="*/ 5358836 h 5863508"/>
              <a:gd name="connsiteX229" fmla="*/ 9899620 w 10405929"/>
              <a:gd name="connsiteY229" fmla="*/ 5357297 h 5863508"/>
              <a:gd name="connsiteX230" fmla="*/ 9898416 w 10405929"/>
              <a:gd name="connsiteY230" fmla="*/ 5354494 h 5863508"/>
              <a:gd name="connsiteX231" fmla="*/ 9900128 w 10405929"/>
              <a:gd name="connsiteY231" fmla="*/ 5351453 h 5863508"/>
              <a:gd name="connsiteX232" fmla="*/ 9904929 w 10405929"/>
              <a:gd name="connsiteY232" fmla="*/ 5350516 h 5863508"/>
              <a:gd name="connsiteX233" fmla="*/ 9910447 w 10405929"/>
              <a:gd name="connsiteY233" fmla="*/ 5351196 h 5863508"/>
              <a:gd name="connsiteX234" fmla="*/ 9915247 w 10405929"/>
              <a:gd name="connsiteY234" fmla="*/ 5352784 h 5863508"/>
              <a:gd name="connsiteX235" fmla="*/ 9916969 w 10405929"/>
              <a:gd name="connsiteY235" fmla="*/ 5348347 h 5863508"/>
              <a:gd name="connsiteX236" fmla="*/ 9917877 w 10405929"/>
              <a:gd name="connsiteY236" fmla="*/ 5343452 h 5863508"/>
              <a:gd name="connsiteX237" fmla="*/ 9910905 w 10405929"/>
              <a:gd name="connsiteY237" fmla="*/ 5341548 h 5863508"/>
              <a:gd name="connsiteX238" fmla="*/ 9903944 w 10405929"/>
              <a:gd name="connsiteY238" fmla="*/ 5340917 h 5863508"/>
              <a:gd name="connsiteX239" fmla="*/ 9798016 w 10405929"/>
              <a:gd name="connsiteY239" fmla="*/ 5339097 h 5863508"/>
              <a:gd name="connsiteX240" fmla="*/ 9789563 w 10405929"/>
              <a:gd name="connsiteY240" fmla="*/ 5340378 h 5863508"/>
              <a:gd name="connsiteX241" fmla="*/ 9783175 w 10405929"/>
              <a:gd name="connsiteY241" fmla="*/ 5343915 h 5863508"/>
              <a:gd name="connsiteX242" fmla="*/ 9779179 w 10405929"/>
              <a:gd name="connsiteY242" fmla="*/ 5349251 h 5863508"/>
              <a:gd name="connsiteX243" fmla="*/ 9777802 w 10405929"/>
              <a:gd name="connsiteY243" fmla="*/ 5355896 h 5863508"/>
              <a:gd name="connsiteX244" fmla="*/ 9779543 w 10405929"/>
              <a:gd name="connsiteY244" fmla="*/ 5363259 h 5863508"/>
              <a:gd name="connsiteX245" fmla="*/ 9784515 w 10405929"/>
              <a:gd name="connsiteY245" fmla="*/ 5368862 h 5863508"/>
              <a:gd name="connsiteX246" fmla="*/ 9780183 w 10405929"/>
              <a:gd name="connsiteY246" fmla="*/ 5373099 h 5863508"/>
              <a:gd name="connsiteX247" fmla="*/ 9778720 w 10405929"/>
              <a:gd name="connsiteY247" fmla="*/ 5378788 h 5863508"/>
              <a:gd name="connsiteX248" fmla="*/ 9779964 w 10405929"/>
              <a:gd name="connsiteY248" fmla="*/ 5383607 h 5863508"/>
              <a:gd name="connsiteX249" fmla="*/ 9783321 w 10405929"/>
              <a:gd name="connsiteY249" fmla="*/ 5386772 h 5863508"/>
              <a:gd name="connsiteX250" fmla="*/ 9778023 w 10405929"/>
              <a:gd name="connsiteY250" fmla="*/ 5391456 h 5863508"/>
              <a:gd name="connsiteX251" fmla="*/ 9776053 w 10405929"/>
              <a:gd name="connsiteY251" fmla="*/ 5398266 h 5863508"/>
              <a:gd name="connsiteX252" fmla="*/ 9777115 w 10405929"/>
              <a:gd name="connsiteY252" fmla="*/ 5403314 h 5863508"/>
              <a:gd name="connsiteX253" fmla="*/ 9780604 w 10405929"/>
              <a:gd name="connsiteY253" fmla="*/ 5407177 h 5863508"/>
              <a:gd name="connsiteX254" fmla="*/ 9786905 w 10405929"/>
              <a:gd name="connsiteY254" fmla="*/ 5409615 h 5863508"/>
              <a:gd name="connsiteX255" fmla="*/ 9796267 w 10405929"/>
              <a:gd name="connsiteY255" fmla="*/ 5410475 h 5863508"/>
              <a:gd name="connsiteX256" fmla="*/ 9806557 w 10405929"/>
              <a:gd name="connsiteY256" fmla="*/ 5409280 h 5863508"/>
              <a:gd name="connsiteX257" fmla="*/ 9814819 w 10405929"/>
              <a:gd name="connsiteY257" fmla="*/ 5405885 h 5863508"/>
              <a:gd name="connsiteX258" fmla="*/ 9820346 w 10405929"/>
              <a:gd name="connsiteY258" fmla="*/ 5400501 h 5863508"/>
              <a:gd name="connsiteX259" fmla="*/ 9822363 w 10405929"/>
              <a:gd name="connsiteY259" fmla="*/ 5393483 h 5863508"/>
              <a:gd name="connsiteX260" fmla="*/ 9818414 w 10405929"/>
              <a:gd name="connsiteY260" fmla="*/ 5383414 h 5863508"/>
              <a:gd name="connsiteX261" fmla="*/ 9806097 w 10405929"/>
              <a:gd name="connsiteY261" fmla="*/ 5379695 h 5863508"/>
              <a:gd name="connsiteX262" fmla="*/ 9793504 w 10405929"/>
              <a:gd name="connsiteY262" fmla="*/ 5379513 h 5863508"/>
              <a:gd name="connsiteX263" fmla="*/ 9789613 w 10405929"/>
              <a:gd name="connsiteY263" fmla="*/ 5378508 h 5863508"/>
              <a:gd name="connsiteX264" fmla="*/ 9788637 w 10405929"/>
              <a:gd name="connsiteY264" fmla="*/ 5376118 h 5863508"/>
              <a:gd name="connsiteX265" fmla="*/ 9789010 w 10405929"/>
              <a:gd name="connsiteY265" fmla="*/ 5373957 h 5863508"/>
              <a:gd name="connsiteX266" fmla="*/ 9790932 w 10405929"/>
              <a:gd name="connsiteY266" fmla="*/ 5371786 h 5863508"/>
              <a:gd name="connsiteX267" fmla="*/ 9798017 w 10405929"/>
              <a:gd name="connsiteY267" fmla="*/ 5372627 h 5863508"/>
              <a:gd name="connsiteX268" fmla="*/ 9806423 w 10405929"/>
              <a:gd name="connsiteY268" fmla="*/ 5371337 h 5863508"/>
              <a:gd name="connsiteX269" fmla="*/ 9812707 w 10405929"/>
              <a:gd name="connsiteY269" fmla="*/ 5367846 h 5863508"/>
              <a:gd name="connsiteX270" fmla="*/ 9816617 w 10405929"/>
              <a:gd name="connsiteY270" fmla="*/ 5362567 h 5863508"/>
              <a:gd name="connsiteX271" fmla="*/ 9817957 w 10405929"/>
              <a:gd name="connsiteY271" fmla="*/ 5355893 h 5863508"/>
              <a:gd name="connsiteX272" fmla="*/ 9817584 w 10405929"/>
              <a:gd name="connsiteY272" fmla="*/ 5352498 h 5863508"/>
              <a:gd name="connsiteX273" fmla="*/ 9816753 w 10405929"/>
              <a:gd name="connsiteY273" fmla="*/ 5350298 h 5863508"/>
              <a:gd name="connsiteX274" fmla="*/ 9824203 w 10405929"/>
              <a:gd name="connsiteY274" fmla="*/ 5350298 h 5863508"/>
              <a:gd name="connsiteX275" fmla="*/ 9824565 w 10405929"/>
              <a:gd name="connsiteY275" fmla="*/ 5347268 h 5863508"/>
              <a:gd name="connsiteX276" fmla="*/ 9824661 w 10405929"/>
              <a:gd name="connsiteY276" fmla="*/ 5344331 h 5863508"/>
              <a:gd name="connsiteX277" fmla="*/ 9824524 w 10405929"/>
              <a:gd name="connsiteY277" fmla="*/ 5341898 h 5863508"/>
              <a:gd name="connsiteX278" fmla="*/ 9824199 w 10405929"/>
              <a:gd name="connsiteY278" fmla="*/ 5339546 h 5863508"/>
              <a:gd name="connsiteX279" fmla="*/ 9817227 w 10405929"/>
              <a:gd name="connsiteY279" fmla="*/ 5340702 h 5863508"/>
              <a:gd name="connsiteX280" fmla="*/ 9812905 w 10405929"/>
              <a:gd name="connsiteY280" fmla="*/ 5344146 h 5863508"/>
              <a:gd name="connsiteX281" fmla="*/ 9806459 w 10405929"/>
              <a:gd name="connsiteY281" fmla="*/ 5340522 h 5863508"/>
              <a:gd name="connsiteX282" fmla="*/ 9798016 w 10405929"/>
              <a:gd name="connsiteY282" fmla="*/ 5339097 h 5863508"/>
              <a:gd name="connsiteX283" fmla="*/ 10098090 w 10405929"/>
              <a:gd name="connsiteY283" fmla="*/ 5339008 h 5863508"/>
              <a:gd name="connsiteX284" fmla="*/ 10088030 w 10405929"/>
              <a:gd name="connsiteY284" fmla="*/ 5340929 h 5863508"/>
              <a:gd name="connsiteX285" fmla="*/ 10080944 w 10405929"/>
              <a:gd name="connsiteY285" fmla="*/ 5346208 h 5863508"/>
              <a:gd name="connsiteX286" fmla="*/ 10076718 w 10405929"/>
              <a:gd name="connsiteY286" fmla="*/ 5354154 h 5863508"/>
              <a:gd name="connsiteX287" fmla="*/ 10075292 w 10405929"/>
              <a:gd name="connsiteY287" fmla="*/ 5363994 h 5863508"/>
              <a:gd name="connsiteX288" fmla="*/ 10076718 w 10405929"/>
              <a:gd name="connsiteY288" fmla="*/ 5373738 h 5863508"/>
              <a:gd name="connsiteX289" fmla="*/ 10080944 w 10405929"/>
              <a:gd name="connsiteY289" fmla="*/ 5381579 h 5863508"/>
              <a:gd name="connsiteX290" fmla="*/ 10088030 w 10405929"/>
              <a:gd name="connsiteY290" fmla="*/ 5386818 h 5863508"/>
              <a:gd name="connsiteX291" fmla="*/ 10098090 w 10405929"/>
              <a:gd name="connsiteY291" fmla="*/ 5388702 h 5863508"/>
              <a:gd name="connsiteX292" fmla="*/ 10108198 w 10405929"/>
              <a:gd name="connsiteY292" fmla="*/ 5386818 h 5863508"/>
              <a:gd name="connsiteX293" fmla="*/ 10115360 w 10405929"/>
              <a:gd name="connsiteY293" fmla="*/ 5381579 h 5863508"/>
              <a:gd name="connsiteX294" fmla="*/ 10119597 w 10405929"/>
              <a:gd name="connsiteY294" fmla="*/ 5373738 h 5863508"/>
              <a:gd name="connsiteX295" fmla="*/ 10120966 w 10405929"/>
              <a:gd name="connsiteY295" fmla="*/ 5363994 h 5863508"/>
              <a:gd name="connsiteX296" fmla="*/ 10119597 w 10405929"/>
              <a:gd name="connsiteY296" fmla="*/ 5354154 h 5863508"/>
              <a:gd name="connsiteX297" fmla="*/ 10115360 w 10405929"/>
              <a:gd name="connsiteY297" fmla="*/ 5346208 h 5863508"/>
              <a:gd name="connsiteX298" fmla="*/ 10108198 w 10405929"/>
              <a:gd name="connsiteY298" fmla="*/ 5340929 h 5863508"/>
              <a:gd name="connsiteX299" fmla="*/ 10098090 w 10405929"/>
              <a:gd name="connsiteY299" fmla="*/ 5339008 h 5863508"/>
              <a:gd name="connsiteX300" fmla="*/ 10044332 w 10405929"/>
              <a:gd name="connsiteY300" fmla="*/ 5339008 h 5863508"/>
              <a:gd name="connsiteX301" fmla="*/ 10034281 w 10405929"/>
              <a:gd name="connsiteY301" fmla="*/ 5340929 h 5863508"/>
              <a:gd name="connsiteX302" fmla="*/ 10027205 w 10405929"/>
              <a:gd name="connsiteY302" fmla="*/ 5346208 h 5863508"/>
              <a:gd name="connsiteX303" fmla="*/ 10022979 w 10405929"/>
              <a:gd name="connsiteY303" fmla="*/ 5354154 h 5863508"/>
              <a:gd name="connsiteX304" fmla="*/ 10021554 w 10405929"/>
              <a:gd name="connsiteY304" fmla="*/ 5363994 h 5863508"/>
              <a:gd name="connsiteX305" fmla="*/ 10022979 w 10405929"/>
              <a:gd name="connsiteY305" fmla="*/ 5373738 h 5863508"/>
              <a:gd name="connsiteX306" fmla="*/ 10027205 w 10405929"/>
              <a:gd name="connsiteY306" fmla="*/ 5381579 h 5863508"/>
              <a:gd name="connsiteX307" fmla="*/ 10034281 w 10405929"/>
              <a:gd name="connsiteY307" fmla="*/ 5386818 h 5863508"/>
              <a:gd name="connsiteX308" fmla="*/ 10044332 w 10405929"/>
              <a:gd name="connsiteY308" fmla="*/ 5388702 h 5863508"/>
              <a:gd name="connsiteX309" fmla="*/ 10054448 w 10405929"/>
              <a:gd name="connsiteY309" fmla="*/ 5386818 h 5863508"/>
              <a:gd name="connsiteX310" fmla="*/ 10061611 w 10405929"/>
              <a:gd name="connsiteY310" fmla="*/ 5381579 h 5863508"/>
              <a:gd name="connsiteX311" fmla="*/ 10065837 w 10405929"/>
              <a:gd name="connsiteY311" fmla="*/ 5373738 h 5863508"/>
              <a:gd name="connsiteX312" fmla="*/ 10067223 w 10405929"/>
              <a:gd name="connsiteY312" fmla="*/ 5363994 h 5863508"/>
              <a:gd name="connsiteX313" fmla="*/ 10065837 w 10405929"/>
              <a:gd name="connsiteY313" fmla="*/ 5354154 h 5863508"/>
              <a:gd name="connsiteX314" fmla="*/ 10061611 w 10405929"/>
              <a:gd name="connsiteY314" fmla="*/ 5346208 h 5863508"/>
              <a:gd name="connsiteX315" fmla="*/ 10054448 w 10405929"/>
              <a:gd name="connsiteY315" fmla="*/ 5340929 h 5863508"/>
              <a:gd name="connsiteX316" fmla="*/ 10044332 w 10405929"/>
              <a:gd name="connsiteY316" fmla="*/ 5339008 h 5863508"/>
              <a:gd name="connsiteX317" fmla="*/ 9851488 w 10405929"/>
              <a:gd name="connsiteY317" fmla="*/ 5339006 h 5863508"/>
              <a:gd name="connsiteX318" fmla="*/ 9841523 w 10405929"/>
              <a:gd name="connsiteY318" fmla="*/ 5340966 h 5863508"/>
              <a:gd name="connsiteX319" fmla="*/ 9834343 w 10405929"/>
              <a:gd name="connsiteY319" fmla="*/ 5346359 h 5863508"/>
              <a:gd name="connsiteX320" fmla="*/ 9829983 w 10405929"/>
              <a:gd name="connsiteY320" fmla="*/ 5354335 h 5863508"/>
              <a:gd name="connsiteX321" fmla="*/ 9828511 w 10405929"/>
              <a:gd name="connsiteY321" fmla="*/ 5364165 h 5863508"/>
              <a:gd name="connsiteX322" fmla="*/ 9829936 w 10405929"/>
              <a:gd name="connsiteY322" fmla="*/ 5374005 h 5863508"/>
              <a:gd name="connsiteX323" fmla="*/ 9834344 w 10405929"/>
              <a:gd name="connsiteY323" fmla="*/ 5381771 h 5863508"/>
              <a:gd name="connsiteX324" fmla="*/ 9842071 w 10405929"/>
              <a:gd name="connsiteY324" fmla="*/ 5386868 h 5863508"/>
              <a:gd name="connsiteX325" fmla="*/ 9853422 w 10405929"/>
              <a:gd name="connsiteY325" fmla="*/ 5388703 h 5863508"/>
              <a:gd name="connsiteX326" fmla="*/ 9869592 w 10405929"/>
              <a:gd name="connsiteY326" fmla="*/ 5385958 h 5863508"/>
              <a:gd name="connsiteX327" fmla="*/ 9868761 w 10405929"/>
              <a:gd name="connsiteY327" fmla="*/ 5380440 h 5863508"/>
              <a:gd name="connsiteX328" fmla="*/ 9867020 w 10405929"/>
              <a:gd name="connsiteY328" fmla="*/ 5376032 h 5863508"/>
              <a:gd name="connsiteX329" fmla="*/ 9860813 w 10405929"/>
              <a:gd name="connsiteY329" fmla="*/ 5377714 h 5863508"/>
              <a:gd name="connsiteX330" fmla="*/ 9854425 w 10405929"/>
              <a:gd name="connsiteY330" fmla="*/ 5378317 h 5863508"/>
              <a:gd name="connsiteX331" fmla="*/ 9845235 w 10405929"/>
              <a:gd name="connsiteY331" fmla="*/ 5375841 h 5863508"/>
              <a:gd name="connsiteX332" fmla="*/ 9841382 w 10405929"/>
              <a:gd name="connsiteY332" fmla="*/ 5367847 h 5863508"/>
              <a:gd name="connsiteX333" fmla="*/ 9871895 w 10405929"/>
              <a:gd name="connsiteY333" fmla="*/ 5367847 h 5863508"/>
              <a:gd name="connsiteX334" fmla="*/ 9872200 w 10405929"/>
              <a:gd name="connsiteY334" fmla="*/ 5365141 h 5863508"/>
              <a:gd name="connsiteX335" fmla="*/ 9872343 w 10405929"/>
              <a:gd name="connsiteY335" fmla="*/ 5361698 h 5863508"/>
              <a:gd name="connsiteX336" fmla="*/ 9870966 w 10405929"/>
              <a:gd name="connsiteY336" fmla="*/ 5352737 h 5863508"/>
              <a:gd name="connsiteX337" fmla="*/ 9866873 w 10405929"/>
              <a:gd name="connsiteY337" fmla="*/ 5345528 h 5863508"/>
              <a:gd name="connsiteX338" fmla="*/ 9860314 w 10405929"/>
              <a:gd name="connsiteY338" fmla="*/ 5340747 h 5863508"/>
              <a:gd name="connsiteX339" fmla="*/ 9851488 w 10405929"/>
              <a:gd name="connsiteY339" fmla="*/ 5339006 h 5863508"/>
              <a:gd name="connsiteX340" fmla="*/ 9745824 w 10405929"/>
              <a:gd name="connsiteY340" fmla="*/ 5339002 h 5863508"/>
              <a:gd name="connsiteX341" fmla="*/ 9735773 w 10405929"/>
              <a:gd name="connsiteY341" fmla="*/ 5340934 h 5863508"/>
              <a:gd name="connsiteX342" fmla="*/ 9728687 w 10405929"/>
              <a:gd name="connsiteY342" fmla="*/ 5346213 h 5863508"/>
              <a:gd name="connsiteX343" fmla="*/ 9724461 w 10405929"/>
              <a:gd name="connsiteY343" fmla="*/ 5354150 h 5863508"/>
              <a:gd name="connsiteX344" fmla="*/ 9723036 w 10405929"/>
              <a:gd name="connsiteY344" fmla="*/ 5363999 h 5863508"/>
              <a:gd name="connsiteX345" fmla="*/ 9724461 w 10405929"/>
              <a:gd name="connsiteY345" fmla="*/ 5373734 h 5863508"/>
              <a:gd name="connsiteX346" fmla="*/ 9728687 w 10405929"/>
              <a:gd name="connsiteY346" fmla="*/ 5381586 h 5863508"/>
              <a:gd name="connsiteX347" fmla="*/ 9735773 w 10405929"/>
              <a:gd name="connsiteY347" fmla="*/ 5386816 h 5863508"/>
              <a:gd name="connsiteX348" fmla="*/ 9745824 w 10405929"/>
              <a:gd name="connsiteY348" fmla="*/ 5388709 h 5863508"/>
              <a:gd name="connsiteX349" fmla="*/ 9755941 w 10405929"/>
              <a:gd name="connsiteY349" fmla="*/ 5386816 h 5863508"/>
              <a:gd name="connsiteX350" fmla="*/ 9763093 w 10405929"/>
              <a:gd name="connsiteY350" fmla="*/ 5381586 h 5863508"/>
              <a:gd name="connsiteX351" fmla="*/ 9767330 w 10405929"/>
              <a:gd name="connsiteY351" fmla="*/ 5373734 h 5863508"/>
              <a:gd name="connsiteX352" fmla="*/ 9768707 w 10405929"/>
              <a:gd name="connsiteY352" fmla="*/ 5363999 h 5863508"/>
              <a:gd name="connsiteX353" fmla="*/ 9767330 w 10405929"/>
              <a:gd name="connsiteY353" fmla="*/ 5354150 h 5863508"/>
              <a:gd name="connsiteX354" fmla="*/ 9763093 w 10405929"/>
              <a:gd name="connsiteY354" fmla="*/ 5346213 h 5863508"/>
              <a:gd name="connsiteX355" fmla="*/ 9755941 w 10405929"/>
              <a:gd name="connsiteY355" fmla="*/ 5340934 h 5863508"/>
              <a:gd name="connsiteX356" fmla="*/ 9745824 w 10405929"/>
              <a:gd name="connsiteY356" fmla="*/ 5339002 h 5863508"/>
              <a:gd name="connsiteX357" fmla="*/ 9591238 w 10405929"/>
              <a:gd name="connsiteY357" fmla="*/ 5332063 h 5863508"/>
              <a:gd name="connsiteX358" fmla="*/ 9559854 w 10405929"/>
              <a:gd name="connsiteY358" fmla="*/ 5363446 h 5863508"/>
              <a:gd name="connsiteX359" fmla="*/ 9591238 w 10405929"/>
              <a:gd name="connsiteY359" fmla="*/ 5394841 h 5863508"/>
              <a:gd name="connsiteX360" fmla="*/ 9622632 w 10405929"/>
              <a:gd name="connsiteY360" fmla="*/ 5363446 h 5863508"/>
              <a:gd name="connsiteX361" fmla="*/ 9591238 w 10405929"/>
              <a:gd name="connsiteY361" fmla="*/ 5332063 h 5863508"/>
              <a:gd name="connsiteX362" fmla="*/ 9978946 w 10405929"/>
              <a:gd name="connsiteY362" fmla="*/ 5322187 h 5863508"/>
              <a:gd name="connsiteX363" fmla="*/ 9975781 w 10405929"/>
              <a:gd name="connsiteY363" fmla="*/ 5322272 h 5863508"/>
              <a:gd name="connsiteX364" fmla="*/ 9972616 w 10405929"/>
              <a:gd name="connsiteY364" fmla="*/ 5322645 h 5863508"/>
              <a:gd name="connsiteX365" fmla="*/ 9972616 w 10405929"/>
              <a:gd name="connsiteY365" fmla="*/ 5388875 h 5863508"/>
              <a:gd name="connsiteX366" fmla="*/ 9975820 w 10405929"/>
              <a:gd name="connsiteY366" fmla="*/ 5389248 h 5863508"/>
              <a:gd name="connsiteX367" fmla="*/ 9978947 w 10405929"/>
              <a:gd name="connsiteY367" fmla="*/ 5389333 h 5863508"/>
              <a:gd name="connsiteX368" fmla="*/ 9982112 w 10405929"/>
              <a:gd name="connsiteY368" fmla="*/ 5389248 h 5863508"/>
              <a:gd name="connsiteX369" fmla="*/ 9985373 w 10405929"/>
              <a:gd name="connsiteY369" fmla="*/ 5388875 h 5863508"/>
              <a:gd name="connsiteX370" fmla="*/ 9985373 w 10405929"/>
              <a:gd name="connsiteY370" fmla="*/ 5364281 h 5863508"/>
              <a:gd name="connsiteX371" fmla="*/ 9986233 w 10405929"/>
              <a:gd name="connsiteY371" fmla="*/ 5358103 h 5863508"/>
              <a:gd name="connsiteX372" fmla="*/ 9988404 w 10405929"/>
              <a:gd name="connsiteY372" fmla="*/ 5354450 h 5863508"/>
              <a:gd name="connsiteX373" fmla="*/ 9991349 w 10405929"/>
              <a:gd name="connsiteY373" fmla="*/ 5352680 h 5863508"/>
              <a:gd name="connsiteX374" fmla="*/ 9994514 w 10405929"/>
              <a:gd name="connsiteY374" fmla="*/ 5352230 h 5863508"/>
              <a:gd name="connsiteX375" fmla="*/ 9999754 w 10405929"/>
              <a:gd name="connsiteY375" fmla="*/ 5354851 h 5863508"/>
              <a:gd name="connsiteX376" fmla="*/ 10001302 w 10405929"/>
              <a:gd name="connsiteY376" fmla="*/ 5362367 h 5863508"/>
              <a:gd name="connsiteX377" fmla="*/ 10001302 w 10405929"/>
              <a:gd name="connsiteY377" fmla="*/ 5388873 h 5863508"/>
              <a:gd name="connsiteX378" fmla="*/ 10004563 w 10405929"/>
              <a:gd name="connsiteY378" fmla="*/ 5389246 h 5863508"/>
              <a:gd name="connsiteX379" fmla="*/ 10007728 w 10405929"/>
              <a:gd name="connsiteY379" fmla="*/ 5389331 h 5863508"/>
              <a:gd name="connsiteX380" fmla="*/ 10010884 w 10405929"/>
              <a:gd name="connsiteY380" fmla="*/ 5389246 h 5863508"/>
              <a:gd name="connsiteX381" fmla="*/ 10014145 w 10405929"/>
              <a:gd name="connsiteY381" fmla="*/ 5388873 h 5863508"/>
              <a:gd name="connsiteX382" fmla="*/ 10014145 w 10405929"/>
              <a:gd name="connsiteY382" fmla="*/ 5358934 h 5863508"/>
              <a:gd name="connsiteX383" fmla="*/ 10010119 w 10405929"/>
              <a:gd name="connsiteY383" fmla="*/ 5345269 h 5863508"/>
              <a:gd name="connsiteX384" fmla="*/ 9998309 w 10405929"/>
              <a:gd name="connsiteY384" fmla="*/ 5340918 h 5863508"/>
              <a:gd name="connsiteX385" fmla="*/ 9993337 w 10405929"/>
              <a:gd name="connsiteY385" fmla="*/ 5341644 h 5863508"/>
              <a:gd name="connsiteX386" fmla="*/ 9989617 w 10405929"/>
              <a:gd name="connsiteY386" fmla="*/ 5343403 h 5863508"/>
              <a:gd name="connsiteX387" fmla="*/ 9987045 w 10405929"/>
              <a:gd name="connsiteY387" fmla="*/ 5345574 h 5863508"/>
              <a:gd name="connsiteX388" fmla="*/ 9985371 w 10405929"/>
              <a:gd name="connsiteY388" fmla="*/ 5347526 h 5863508"/>
              <a:gd name="connsiteX389" fmla="*/ 9985371 w 10405929"/>
              <a:gd name="connsiteY389" fmla="*/ 5322645 h 5863508"/>
              <a:gd name="connsiteX390" fmla="*/ 9982110 w 10405929"/>
              <a:gd name="connsiteY390" fmla="*/ 5322272 h 5863508"/>
              <a:gd name="connsiteX391" fmla="*/ 9978946 w 10405929"/>
              <a:gd name="connsiteY391" fmla="*/ 5322187 h 5863508"/>
              <a:gd name="connsiteX392" fmla="*/ 9684941 w 10405929"/>
              <a:gd name="connsiteY392" fmla="*/ 5322187 h 5863508"/>
              <a:gd name="connsiteX393" fmla="*/ 9681767 w 10405929"/>
              <a:gd name="connsiteY393" fmla="*/ 5322272 h 5863508"/>
              <a:gd name="connsiteX394" fmla="*/ 9678602 w 10405929"/>
              <a:gd name="connsiteY394" fmla="*/ 5322645 h 5863508"/>
              <a:gd name="connsiteX395" fmla="*/ 9678602 w 10405929"/>
              <a:gd name="connsiteY395" fmla="*/ 5388875 h 5863508"/>
              <a:gd name="connsiteX396" fmla="*/ 9681824 w 10405929"/>
              <a:gd name="connsiteY396" fmla="*/ 5389248 h 5863508"/>
              <a:gd name="connsiteX397" fmla="*/ 9684941 w 10405929"/>
              <a:gd name="connsiteY397" fmla="*/ 5389333 h 5863508"/>
              <a:gd name="connsiteX398" fmla="*/ 9688097 w 10405929"/>
              <a:gd name="connsiteY398" fmla="*/ 5389248 h 5863508"/>
              <a:gd name="connsiteX399" fmla="*/ 9691367 w 10405929"/>
              <a:gd name="connsiteY399" fmla="*/ 5388875 h 5863508"/>
              <a:gd name="connsiteX400" fmla="*/ 9691367 w 10405929"/>
              <a:gd name="connsiteY400" fmla="*/ 5364281 h 5863508"/>
              <a:gd name="connsiteX401" fmla="*/ 9692226 w 10405929"/>
              <a:gd name="connsiteY401" fmla="*/ 5358103 h 5863508"/>
              <a:gd name="connsiteX402" fmla="*/ 9694398 w 10405929"/>
              <a:gd name="connsiteY402" fmla="*/ 5354450 h 5863508"/>
              <a:gd name="connsiteX403" fmla="*/ 9697334 w 10405929"/>
              <a:gd name="connsiteY403" fmla="*/ 5352680 h 5863508"/>
              <a:gd name="connsiteX404" fmla="*/ 9700509 w 10405929"/>
              <a:gd name="connsiteY404" fmla="*/ 5352230 h 5863508"/>
              <a:gd name="connsiteX405" fmla="*/ 9705749 w 10405929"/>
              <a:gd name="connsiteY405" fmla="*/ 5354851 h 5863508"/>
              <a:gd name="connsiteX406" fmla="*/ 9707288 w 10405929"/>
              <a:gd name="connsiteY406" fmla="*/ 5362367 h 5863508"/>
              <a:gd name="connsiteX407" fmla="*/ 9707288 w 10405929"/>
              <a:gd name="connsiteY407" fmla="*/ 5388873 h 5863508"/>
              <a:gd name="connsiteX408" fmla="*/ 9710549 w 10405929"/>
              <a:gd name="connsiteY408" fmla="*/ 5389246 h 5863508"/>
              <a:gd name="connsiteX409" fmla="*/ 9713714 w 10405929"/>
              <a:gd name="connsiteY409" fmla="*/ 5389331 h 5863508"/>
              <a:gd name="connsiteX410" fmla="*/ 9716879 w 10405929"/>
              <a:gd name="connsiteY410" fmla="*/ 5389246 h 5863508"/>
              <a:gd name="connsiteX411" fmla="*/ 9720140 w 10405929"/>
              <a:gd name="connsiteY411" fmla="*/ 5388873 h 5863508"/>
              <a:gd name="connsiteX412" fmla="*/ 9720138 w 10405929"/>
              <a:gd name="connsiteY412" fmla="*/ 5388873 h 5863508"/>
              <a:gd name="connsiteX413" fmla="*/ 9720138 w 10405929"/>
              <a:gd name="connsiteY413" fmla="*/ 5358934 h 5863508"/>
              <a:gd name="connsiteX414" fmla="*/ 9716103 w 10405929"/>
              <a:gd name="connsiteY414" fmla="*/ 5345269 h 5863508"/>
              <a:gd name="connsiteX415" fmla="*/ 9704304 w 10405929"/>
              <a:gd name="connsiteY415" fmla="*/ 5340918 h 5863508"/>
              <a:gd name="connsiteX416" fmla="*/ 9699332 w 10405929"/>
              <a:gd name="connsiteY416" fmla="*/ 5341644 h 5863508"/>
              <a:gd name="connsiteX417" fmla="*/ 9695612 w 10405929"/>
              <a:gd name="connsiteY417" fmla="*/ 5343403 h 5863508"/>
              <a:gd name="connsiteX418" fmla="*/ 9693040 w 10405929"/>
              <a:gd name="connsiteY418" fmla="*/ 5345574 h 5863508"/>
              <a:gd name="connsiteX419" fmla="*/ 9691367 w 10405929"/>
              <a:gd name="connsiteY419" fmla="*/ 5347526 h 5863508"/>
              <a:gd name="connsiteX420" fmla="*/ 9691367 w 10405929"/>
              <a:gd name="connsiteY420" fmla="*/ 5322645 h 5863508"/>
              <a:gd name="connsiteX421" fmla="*/ 9688097 w 10405929"/>
              <a:gd name="connsiteY421" fmla="*/ 5322272 h 5863508"/>
              <a:gd name="connsiteX422" fmla="*/ 9684941 w 10405929"/>
              <a:gd name="connsiteY422" fmla="*/ 5322187 h 5863508"/>
              <a:gd name="connsiteX423" fmla="*/ 10138211 w 10405929"/>
              <a:gd name="connsiteY423" fmla="*/ 5322099 h 5863508"/>
              <a:gd name="connsiteX424" fmla="*/ 10131794 w 10405929"/>
              <a:gd name="connsiteY424" fmla="*/ 5322643 h 5863508"/>
              <a:gd name="connsiteX425" fmla="*/ 10131794 w 10405929"/>
              <a:gd name="connsiteY425" fmla="*/ 5372960 h 5863508"/>
              <a:gd name="connsiteX426" fmla="*/ 10136001 w 10405929"/>
              <a:gd name="connsiteY426" fmla="*/ 5385487 h 5863508"/>
              <a:gd name="connsiteX427" fmla="*/ 10147188 w 10405929"/>
              <a:gd name="connsiteY427" fmla="*/ 5389332 h 5863508"/>
              <a:gd name="connsiteX428" fmla="*/ 10150936 w 10405929"/>
              <a:gd name="connsiteY428" fmla="*/ 5389150 h 5863508"/>
              <a:gd name="connsiteX429" fmla="*/ 10154417 w 10405929"/>
              <a:gd name="connsiteY429" fmla="*/ 5388509 h 5863508"/>
              <a:gd name="connsiteX430" fmla="*/ 10154588 w 10405929"/>
              <a:gd name="connsiteY430" fmla="*/ 5387209 h 5863508"/>
              <a:gd name="connsiteX431" fmla="*/ 10154590 w 10405929"/>
              <a:gd name="connsiteY431" fmla="*/ 5387209 h 5863508"/>
              <a:gd name="connsiteX432" fmla="*/ 10154590 w 10405929"/>
              <a:gd name="connsiteY432" fmla="*/ 5385899 h 5863508"/>
              <a:gd name="connsiteX433" fmla="*/ 10153596 w 10405929"/>
              <a:gd name="connsiteY433" fmla="*/ 5378651 h 5863508"/>
              <a:gd name="connsiteX434" fmla="*/ 10151923 w 10405929"/>
              <a:gd name="connsiteY434" fmla="*/ 5378927 h 5863508"/>
              <a:gd name="connsiteX435" fmla="*/ 10150346 w 10405929"/>
              <a:gd name="connsiteY435" fmla="*/ 5379004 h 5863508"/>
              <a:gd name="connsiteX436" fmla="*/ 10147630 w 10405929"/>
              <a:gd name="connsiteY436" fmla="*/ 5378651 h 5863508"/>
              <a:gd name="connsiteX437" fmla="*/ 10145871 w 10405929"/>
              <a:gd name="connsiteY437" fmla="*/ 5377342 h 5863508"/>
              <a:gd name="connsiteX438" fmla="*/ 10144867 w 10405929"/>
              <a:gd name="connsiteY438" fmla="*/ 5374664 h 5863508"/>
              <a:gd name="connsiteX439" fmla="*/ 10144551 w 10405929"/>
              <a:gd name="connsiteY439" fmla="*/ 5370150 h 5863508"/>
              <a:gd name="connsiteX440" fmla="*/ 10144551 w 10405929"/>
              <a:gd name="connsiteY440" fmla="*/ 5322643 h 5863508"/>
              <a:gd name="connsiteX441" fmla="*/ 10138211 w 10405929"/>
              <a:gd name="connsiteY441" fmla="*/ 5322099 h 5863508"/>
              <a:gd name="connsiteX442" fmla="*/ 10375349 w 10405929"/>
              <a:gd name="connsiteY442" fmla="*/ 3087492 h 5863508"/>
              <a:gd name="connsiteX443" fmla="*/ 10160510 w 10405929"/>
              <a:gd name="connsiteY443" fmla="*/ 3302331 h 5863508"/>
              <a:gd name="connsiteX444" fmla="*/ 10160510 w 10405929"/>
              <a:gd name="connsiteY444" fmla="*/ 3309951 h 5863508"/>
              <a:gd name="connsiteX445" fmla="*/ 10379159 w 10405929"/>
              <a:gd name="connsiteY445" fmla="*/ 3091302 h 5863508"/>
              <a:gd name="connsiteX446" fmla="*/ 10337249 w 10405929"/>
              <a:gd name="connsiteY446" fmla="*/ 3087492 h 5863508"/>
              <a:gd name="connsiteX447" fmla="*/ 10160510 w 10405929"/>
              <a:gd name="connsiteY447" fmla="*/ 3264231 h 5863508"/>
              <a:gd name="connsiteX448" fmla="*/ 10160510 w 10405929"/>
              <a:gd name="connsiteY448" fmla="*/ 3271851 h 5863508"/>
              <a:gd name="connsiteX449" fmla="*/ 10341059 w 10405929"/>
              <a:gd name="connsiteY449" fmla="*/ 3091302 h 5863508"/>
              <a:gd name="connsiteX450" fmla="*/ 10299149 w 10405929"/>
              <a:gd name="connsiteY450" fmla="*/ 3087492 h 5863508"/>
              <a:gd name="connsiteX451" fmla="*/ 10160510 w 10405929"/>
              <a:gd name="connsiteY451" fmla="*/ 3226131 h 5863508"/>
              <a:gd name="connsiteX452" fmla="*/ 10160510 w 10405929"/>
              <a:gd name="connsiteY452" fmla="*/ 3233751 h 5863508"/>
              <a:gd name="connsiteX453" fmla="*/ 10302959 w 10405929"/>
              <a:gd name="connsiteY453" fmla="*/ 3091302 h 5863508"/>
              <a:gd name="connsiteX454" fmla="*/ 10261049 w 10405929"/>
              <a:gd name="connsiteY454" fmla="*/ 3087492 h 5863508"/>
              <a:gd name="connsiteX455" fmla="*/ 10160510 w 10405929"/>
              <a:gd name="connsiteY455" fmla="*/ 3188031 h 5863508"/>
              <a:gd name="connsiteX456" fmla="*/ 10160510 w 10405929"/>
              <a:gd name="connsiteY456" fmla="*/ 3195651 h 5863508"/>
              <a:gd name="connsiteX457" fmla="*/ 10264859 w 10405929"/>
              <a:gd name="connsiteY457" fmla="*/ 3091302 h 5863508"/>
              <a:gd name="connsiteX458" fmla="*/ 10222949 w 10405929"/>
              <a:gd name="connsiteY458" fmla="*/ 3087492 h 5863508"/>
              <a:gd name="connsiteX459" fmla="*/ 10160510 w 10405929"/>
              <a:gd name="connsiteY459" fmla="*/ 3149931 h 5863508"/>
              <a:gd name="connsiteX460" fmla="*/ 10160510 w 10405929"/>
              <a:gd name="connsiteY460" fmla="*/ 3157551 h 5863508"/>
              <a:gd name="connsiteX461" fmla="*/ 10226759 w 10405929"/>
              <a:gd name="connsiteY461" fmla="*/ 3091302 h 5863508"/>
              <a:gd name="connsiteX462" fmla="*/ 10184849 w 10405929"/>
              <a:gd name="connsiteY462" fmla="*/ 3087492 h 5863508"/>
              <a:gd name="connsiteX463" fmla="*/ 10160510 w 10405929"/>
              <a:gd name="connsiteY463" fmla="*/ 3111831 h 5863508"/>
              <a:gd name="connsiteX464" fmla="*/ 10160510 w 10405929"/>
              <a:gd name="connsiteY464" fmla="*/ 3119451 h 5863508"/>
              <a:gd name="connsiteX465" fmla="*/ 10188659 w 10405929"/>
              <a:gd name="connsiteY465" fmla="*/ 3091302 h 5863508"/>
              <a:gd name="connsiteX466" fmla="*/ 0 w 10405929"/>
              <a:gd name="connsiteY466" fmla="*/ 0 h 5863508"/>
              <a:gd name="connsiteX467" fmla="*/ 10405929 w 10405929"/>
              <a:gd name="connsiteY467" fmla="*/ 0 h 5863508"/>
              <a:gd name="connsiteX468" fmla="*/ 10405929 w 10405929"/>
              <a:gd name="connsiteY468" fmla="*/ 3095012 h 5863508"/>
              <a:gd name="connsiteX469" fmla="*/ 10160510 w 10405929"/>
              <a:gd name="connsiteY469" fmla="*/ 3340431 h 5863508"/>
              <a:gd name="connsiteX470" fmla="*/ 10160510 w 10405929"/>
              <a:gd name="connsiteY470" fmla="*/ 3348051 h 5863508"/>
              <a:gd name="connsiteX471" fmla="*/ 10405929 w 10405929"/>
              <a:gd name="connsiteY471" fmla="*/ 3102632 h 5863508"/>
              <a:gd name="connsiteX472" fmla="*/ 10405929 w 10405929"/>
              <a:gd name="connsiteY472" fmla="*/ 3133112 h 5863508"/>
              <a:gd name="connsiteX473" fmla="*/ 10160510 w 10405929"/>
              <a:gd name="connsiteY473" fmla="*/ 3378531 h 5863508"/>
              <a:gd name="connsiteX474" fmla="*/ 10160510 w 10405929"/>
              <a:gd name="connsiteY474" fmla="*/ 3386151 h 5863508"/>
              <a:gd name="connsiteX475" fmla="*/ 10405929 w 10405929"/>
              <a:gd name="connsiteY475" fmla="*/ 3140732 h 5863508"/>
              <a:gd name="connsiteX476" fmla="*/ 10405929 w 10405929"/>
              <a:gd name="connsiteY476" fmla="*/ 3171212 h 5863508"/>
              <a:gd name="connsiteX477" fmla="*/ 10160510 w 10405929"/>
              <a:gd name="connsiteY477" fmla="*/ 3416631 h 5863508"/>
              <a:gd name="connsiteX478" fmla="*/ 10160510 w 10405929"/>
              <a:gd name="connsiteY478" fmla="*/ 3424252 h 5863508"/>
              <a:gd name="connsiteX479" fmla="*/ 10405929 w 10405929"/>
              <a:gd name="connsiteY479" fmla="*/ 3178833 h 5863508"/>
              <a:gd name="connsiteX480" fmla="*/ 10405929 w 10405929"/>
              <a:gd name="connsiteY480" fmla="*/ 3209313 h 5863508"/>
              <a:gd name="connsiteX481" fmla="*/ 10160510 w 10405929"/>
              <a:gd name="connsiteY481" fmla="*/ 3454732 h 5863508"/>
              <a:gd name="connsiteX482" fmla="*/ 10160510 w 10405929"/>
              <a:gd name="connsiteY482" fmla="*/ 3462351 h 5863508"/>
              <a:gd name="connsiteX483" fmla="*/ 10405929 w 10405929"/>
              <a:gd name="connsiteY483" fmla="*/ 3216932 h 5863508"/>
              <a:gd name="connsiteX484" fmla="*/ 10405929 w 10405929"/>
              <a:gd name="connsiteY484" fmla="*/ 3247413 h 5863508"/>
              <a:gd name="connsiteX485" fmla="*/ 10160510 w 10405929"/>
              <a:gd name="connsiteY485" fmla="*/ 3492832 h 5863508"/>
              <a:gd name="connsiteX486" fmla="*/ 10160510 w 10405929"/>
              <a:gd name="connsiteY486" fmla="*/ 3500451 h 5863508"/>
              <a:gd name="connsiteX487" fmla="*/ 10405929 w 10405929"/>
              <a:gd name="connsiteY487" fmla="*/ 3255032 h 5863508"/>
              <a:gd name="connsiteX488" fmla="*/ 10405929 w 10405929"/>
              <a:gd name="connsiteY488" fmla="*/ 3285512 h 5863508"/>
              <a:gd name="connsiteX489" fmla="*/ 10160510 w 10405929"/>
              <a:gd name="connsiteY489" fmla="*/ 3530931 h 5863508"/>
              <a:gd name="connsiteX490" fmla="*/ 10160510 w 10405929"/>
              <a:gd name="connsiteY490" fmla="*/ 3538551 h 5863508"/>
              <a:gd name="connsiteX491" fmla="*/ 10405929 w 10405929"/>
              <a:gd name="connsiteY491" fmla="*/ 3293132 h 5863508"/>
              <a:gd name="connsiteX492" fmla="*/ 10405929 w 10405929"/>
              <a:gd name="connsiteY492" fmla="*/ 3323612 h 5863508"/>
              <a:gd name="connsiteX493" fmla="*/ 10160510 w 10405929"/>
              <a:gd name="connsiteY493" fmla="*/ 3569031 h 5863508"/>
              <a:gd name="connsiteX494" fmla="*/ 10160510 w 10405929"/>
              <a:gd name="connsiteY494" fmla="*/ 3576651 h 5863508"/>
              <a:gd name="connsiteX495" fmla="*/ 10405929 w 10405929"/>
              <a:gd name="connsiteY495" fmla="*/ 3331232 h 5863508"/>
              <a:gd name="connsiteX496" fmla="*/ 10405929 w 10405929"/>
              <a:gd name="connsiteY496" fmla="*/ 3361712 h 5863508"/>
              <a:gd name="connsiteX497" fmla="*/ 10160510 w 10405929"/>
              <a:gd name="connsiteY497" fmla="*/ 3607131 h 5863508"/>
              <a:gd name="connsiteX498" fmla="*/ 10160510 w 10405929"/>
              <a:gd name="connsiteY498" fmla="*/ 3614752 h 5863508"/>
              <a:gd name="connsiteX499" fmla="*/ 10405929 w 10405929"/>
              <a:gd name="connsiteY499" fmla="*/ 3369333 h 5863508"/>
              <a:gd name="connsiteX500" fmla="*/ 10405929 w 10405929"/>
              <a:gd name="connsiteY500" fmla="*/ 3399812 h 5863508"/>
              <a:gd name="connsiteX501" fmla="*/ 10160510 w 10405929"/>
              <a:gd name="connsiteY501" fmla="*/ 3645231 h 5863508"/>
              <a:gd name="connsiteX502" fmla="*/ 10160510 w 10405929"/>
              <a:gd name="connsiteY502" fmla="*/ 3652852 h 5863508"/>
              <a:gd name="connsiteX503" fmla="*/ 10405929 w 10405929"/>
              <a:gd name="connsiteY503" fmla="*/ 3407433 h 5863508"/>
              <a:gd name="connsiteX504" fmla="*/ 10405929 w 10405929"/>
              <a:gd name="connsiteY504" fmla="*/ 3437913 h 5863508"/>
              <a:gd name="connsiteX505" fmla="*/ 10160510 w 10405929"/>
              <a:gd name="connsiteY505" fmla="*/ 3683332 h 5863508"/>
              <a:gd name="connsiteX506" fmla="*/ 10160510 w 10405929"/>
              <a:gd name="connsiteY506" fmla="*/ 3690951 h 5863508"/>
              <a:gd name="connsiteX507" fmla="*/ 10405929 w 10405929"/>
              <a:gd name="connsiteY507" fmla="*/ 3445532 h 5863508"/>
              <a:gd name="connsiteX508" fmla="*/ 10405929 w 10405929"/>
              <a:gd name="connsiteY508" fmla="*/ 3476013 h 5863508"/>
              <a:gd name="connsiteX509" fmla="*/ 10160510 w 10405929"/>
              <a:gd name="connsiteY509" fmla="*/ 3721432 h 5863508"/>
              <a:gd name="connsiteX510" fmla="*/ 10160510 w 10405929"/>
              <a:gd name="connsiteY510" fmla="*/ 3729051 h 5863508"/>
              <a:gd name="connsiteX511" fmla="*/ 10405929 w 10405929"/>
              <a:gd name="connsiteY511" fmla="*/ 3483632 h 5863508"/>
              <a:gd name="connsiteX512" fmla="*/ 10405929 w 10405929"/>
              <a:gd name="connsiteY512" fmla="*/ 3514112 h 5863508"/>
              <a:gd name="connsiteX513" fmla="*/ 10160510 w 10405929"/>
              <a:gd name="connsiteY513" fmla="*/ 3759531 h 5863508"/>
              <a:gd name="connsiteX514" fmla="*/ 10160510 w 10405929"/>
              <a:gd name="connsiteY514" fmla="*/ 3767151 h 5863508"/>
              <a:gd name="connsiteX515" fmla="*/ 10405929 w 10405929"/>
              <a:gd name="connsiteY515" fmla="*/ 3521732 h 5863508"/>
              <a:gd name="connsiteX516" fmla="*/ 10405929 w 10405929"/>
              <a:gd name="connsiteY516" fmla="*/ 3552212 h 5863508"/>
              <a:gd name="connsiteX517" fmla="*/ 10160510 w 10405929"/>
              <a:gd name="connsiteY517" fmla="*/ 3797631 h 5863508"/>
              <a:gd name="connsiteX518" fmla="*/ 10160510 w 10405929"/>
              <a:gd name="connsiteY518" fmla="*/ 3805251 h 5863508"/>
              <a:gd name="connsiteX519" fmla="*/ 10405929 w 10405929"/>
              <a:gd name="connsiteY519" fmla="*/ 3559832 h 5863508"/>
              <a:gd name="connsiteX520" fmla="*/ 10405929 w 10405929"/>
              <a:gd name="connsiteY520" fmla="*/ 3590312 h 5863508"/>
              <a:gd name="connsiteX521" fmla="*/ 10160510 w 10405929"/>
              <a:gd name="connsiteY521" fmla="*/ 3835731 h 5863508"/>
              <a:gd name="connsiteX522" fmla="*/ 10160510 w 10405929"/>
              <a:gd name="connsiteY522" fmla="*/ 3843351 h 5863508"/>
              <a:gd name="connsiteX523" fmla="*/ 10405929 w 10405929"/>
              <a:gd name="connsiteY523" fmla="*/ 3597932 h 5863508"/>
              <a:gd name="connsiteX524" fmla="*/ 10405929 w 10405929"/>
              <a:gd name="connsiteY524" fmla="*/ 3628412 h 5863508"/>
              <a:gd name="connsiteX525" fmla="*/ 10160510 w 10405929"/>
              <a:gd name="connsiteY525" fmla="*/ 3873831 h 5863508"/>
              <a:gd name="connsiteX526" fmla="*/ 10160510 w 10405929"/>
              <a:gd name="connsiteY526" fmla="*/ 3881452 h 5863508"/>
              <a:gd name="connsiteX527" fmla="*/ 10405929 w 10405929"/>
              <a:gd name="connsiteY527" fmla="*/ 3636033 h 5863508"/>
              <a:gd name="connsiteX528" fmla="*/ 10405929 w 10405929"/>
              <a:gd name="connsiteY528" fmla="*/ 3666512 h 5863508"/>
              <a:gd name="connsiteX529" fmla="*/ 10160510 w 10405929"/>
              <a:gd name="connsiteY529" fmla="*/ 3911931 h 5863508"/>
              <a:gd name="connsiteX530" fmla="*/ 10160510 w 10405929"/>
              <a:gd name="connsiteY530" fmla="*/ 3919551 h 5863508"/>
              <a:gd name="connsiteX531" fmla="*/ 10405929 w 10405929"/>
              <a:gd name="connsiteY531" fmla="*/ 3674132 h 5863508"/>
              <a:gd name="connsiteX532" fmla="*/ 10405929 w 10405929"/>
              <a:gd name="connsiteY532" fmla="*/ 3704613 h 5863508"/>
              <a:gd name="connsiteX533" fmla="*/ 10160510 w 10405929"/>
              <a:gd name="connsiteY533" fmla="*/ 3950032 h 5863508"/>
              <a:gd name="connsiteX534" fmla="*/ 10160510 w 10405929"/>
              <a:gd name="connsiteY534" fmla="*/ 3957651 h 5863508"/>
              <a:gd name="connsiteX535" fmla="*/ 10405929 w 10405929"/>
              <a:gd name="connsiteY535" fmla="*/ 3712232 h 5863508"/>
              <a:gd name="connsiteX536" fmla="*/ 10405929 w 10405929"/>
              <a:gd name="connsiteY536" fmla="*/ 3742712 h 5863508"/>
              <a:gd name="connsiteX537" fmla="*/ 10160510 w 10405929"/>
              <a:gd name="connsiteY537" fmla="*/ 3988131 h 5863508"/>
              <a:gd name="connsiteX538" fmla="*/ 10160510 w 10405929"/>
              <a:gd name="connsiteY538" fmla="*/ 3995751 h 5863508"/>
              <a:gd name="connsiteX539" fmla="*/ 10405929 w 10405929"/>
              <a:gd name="connsiteY539" fmla="*/ 3750332 h 5863508"/>
              <a:gd name="connsiteX540" fmla="*/ 10405929 w 10405929"/>
              <a:gd name="connsiteY540" fmla="*/ 3780812 h 5863508"/>
              <a:gd name="connsiteX541" fmla="*/ 10160510 w 10405929"/>
              <a:gd name="connsiteY541" fmla="*/ 4026231 h 5863508"/>
              <a:gd name="connsiteX542" fmla="*/ 10160510 w 10405929"/>
              <a:gd name="connsiteY542" fmla="*/ 4033851 h 5863508"/>
              <a:gd name="connsiteX543" fmla="*/ 10405929 w 10405929"/>
              <a:gd name="connsiteY543" fmla="*/ 3788432 h 5863508"/>
              <a:gd name="connsiteX544" fmla="*/ 10405929 w 10405929"/>
              <a:gd name="connsiteY544" fmla="*/ 3818912 h 5863508"/>
              <a:gd name="connsiteX545" fmla="*/ 10160510 w 10405929"/>
              <a:gd name="connsiteY545" fmla="*/ 4064331 h 5863508"/>
              <a:gd name="connsiteX546" fmla="*/ 10160510 w 10405929"/>
              <a:gd name="connsiteY546" fmla="*/ 4071951 h 5863508"/>
              <a:gd name="connsiteX547" fmla="*/ 10405929 w 10405929"/>
              <a:gd name="connsiteY547" fmla="*/ 3826532 h 5863508"/>
              <a:gd name="connsiteX548" fmla="*/ 10405929 w 10405929"/>
              <a:gd name="connsiteY548" fmla="*/ 3857012 h 5863508"/>
              <a:gd name="connsiteX549" fmla="*/ 10160510 w 10405929"/>
              <a:gd name="connsiteY549" fmla="*/ 4102431 h 5863508"/>
              <a:gd name="connsiteX550" fmla="*/ 10160510 w 10405929"/>
              <a:gd name="connsiteY550" fmla="*/ 4110052 h 5863508"/>
              <a:gd name="connsiteX551" fmla="*/ 10405929 w 10405929"/>
              <a:gd name="connsiteY551" fmla="*/ 3864633 h 5863508"/>
              <a:gd name="connsiteX552" fmla="*/ 10405929 w 10405929"/>
              <a:gd name="connsiteY552" fmla="*/ 3895112 h 5863508"/>
              <a:gd name="connsiteX553" fmla="*/ 10160510 w 10405929"/>
              <a:gd name="connsiteY553" fmla="*/ 4140531 h 5863508"/>
              <a:gd name="connsiteX554" fmla="*/ 10160510 w 10405929"/>
              <a:gd name="connsiteY554" fmla="*/ 4148152 h 5863508"/>
              <a:gd name="connsiteX555" fmla="*/ 10405929 w 10405929"/>
              <a:gd name="connsiteY555" fmla="*/ 3902733 h 5863508"/>
              <a:gd name="connsiteX556" fmla="*/ 10405929 w 10405929"/>
              <a:gd name="connsiteY556" fmla="*/ 3933213 h 5863508"/>
              <a:gd name="connsiteX557" fmla="*/ 10160510 w 10405929"/>
              <a:gd name="connsiteY557" fmla="*/ 4178632 h 5863508"/>
              <a:gd name="connsiteX558" fmla="*/ 10160510 w 10405929"/>
              <a:gd name="connsiteY558" fmla="*/ 4186251 h 5863508"/>
              <a:gd name="connsiteX559" fmla="*/ 10405929 w 10405929"/>
              <a:gd name="connsiteY559" fmla="*/ 3940832 h 5863508"/>
              <a:gd name="connsiteX560" fmla="*/ 10405929 w 10405929"/>
              <a:gd name="connsiteY560" fmla="*/ 3971313 h 5863508"/>
              <a:gd name="connsiteX561" fmla="*/ 10160510 w 10405929"/>
              <a:gd name="connsiteY561" fmla="*/ 4216732 h 5863508"/>
              <a:gd name="connsiteX562" fmla="*/ 10160510 w 10405929"/>
              <a:gd name="connsiteY562" fmla="*/ 4224351 h 5863508"/>
              <a:gd name="connsiteX563" fmla="*/ 10405929 w 10405929"/>
              <a:gd name="connsiteY563" fmla="*/ 3978932 h 5863508"/>
              <a:gd name="connsiteX564" fmla="*/ 10405929 w 10405929"/>
              <a:gd name="connsiteY564" fmla="*/ 4009412 h 5863508"/>
              <a:gd name="connsiteX565" fmla="*/ 10160510 w 10405929"/>
              <a:gd name="connsiteY565" fmla="*/ 4254831 h 5863508"/>
              <a:gd name="connsiteX566" fmla="*/ 10160510 w 10405929"/>
              <a:gd name="connsiteY566" fmla="*/ 4262451 h 5863508"/>
              <a:gd name="connsiteX567" fmla="*/ 10405929 w 10405929"/>
              <a:gd name="connsiteY567" fmla="*/ 4017032 h 5863508"/>
              <a:gd name="connsiteX568" fmla="*/ 10405929 w 10405929"/>
              <a:gd name="connsiteY568" fmla="*/ 4047512 h 5863508"/>
              <a:gd name="connsiteX569" fmla="*/ 10160510 w 10405929"/>
              <a:gd name="connsiteY569" fmla="*/ 4292931 h 5863508"/>
              <a:gd name="connsiteX570" fmla="*/ 10160510 w 10405929"/>
              <a:gd name="connsiteY570" fmla="*/ 4300551 h 5863508"/>
              <a:gd name="connsiteX571" fmla="*/ 10405929 w 10405929"/>
              <a:gd name="connsiteY571" fmla="*/ 4055132 h 5863508"/>
              <a:gd name="connsiteX572" fmla="*/ 10405929 w 10405929"/>
              <a:gd name="connsiteY572" fmla="*/ 4085612 h 5863508"/>
              <a:gd name="connsiteX573" fmla="*/ 10160510 w 10405929"/>
              <a:gd name="connsiteY573" fmla="*/ 4331031 h 5863508"/>
              <a:gd name="connsiteX574" fmla="*/ 10160510 w 10405929"/>
              <a:gd name="connsiteY574" fmla="*/ 4338652 h 5863508"/>
              <a:gd name="connsiteX575" fmla="*/ 10405929 w 10405929"/>
              <a:gd name="connsiteY575" fmla="*/ 4093233 h 5863508"/>
              <a:gd name="connsiteX576" fmla="*/ 10405929 w 10405929"/>
              <a:gd name="connsiteY576" fmla="*/ 4123712 h 5863508"/>
              <a:gd name="connsiteX577" fmla="*/ 10160510 w 10405929"/>
              <a:gd name="connsiteY577" fmla="*/ 4369131 h 5863508"/>
              <a:gd name="connsiteX578" fmla="*/ 10160510 w 10405929"/>
              <a:gd name="connsiteY578" fmla="*/ 4376752 h 5863508"/>
              <a:gd name="connsiteX579" fmla="*/ 10405929 w 10405929"/>
              <a:gd name="connsiteY579" fmla="*/ 4131333 h 5863508"/>
              <a:gd name="connsiteX580" fmla="*/ 10405929 w 10405929"/>
              <a:gd name="connsiteY580" fmla="*/ 4161813 h 5863508"/>
              <a:gd name="connsiteX581" fmla="*/ 10160510 w 10405929"/>
              <a:gd name="connsiteY581" fmla="*/ 4407232 h 5863508"/>
              <a:gd name="connsiteX582" fmla="*/ 10160510 w 10405929"/>
              <a:gd name="connsiteY582" fmla="*/ 4414851 h 5863508"/>
              <a:gd name="connsiteX583" fmla="*/ 10405929 w 10405929"/>
              <a:gd name="connsiteY583" fmla="*/ 4169432 h 5863508"/>
              <a:gd name="connsiteX584" fmla="*/ 10405929 w 10405929"/>
              <a:gd name="connsiteY584" fmla="*/ 4199913 h 5863508"/>
              <a:gd name="connsiteX585" fmla="*/ 10160510 w 10405929"/>
              <a:gd name="connsiteY585" fmla="*/ 4445332 h 5863508"/>
              <a:gd name="connsiteX586" fmla="*/ 10160510 w 10405929"/>
              <a:gd name="connsiteY586" fmla="*/ 4452951 h 5863508"/>
              <a:gd name="connsiteX587" fmla="*/ 10405929 w 10405929"/>
              <a:gd name="connsiteY587" fmla="*/ 4207532 h 5863508"/>
              <a:gd name="connsiteX588" fmla="*/ 10405929 w 10405929"/>
              <a:gd name="connsiteY588" fmla="*/ 4238012 h 5863508"/>
              <a:gd name="connsiteX589" fmla="*/ 10160510 w 10405929"/>
              <a:gd name="connsiteY589" fmla="*/ 4483431 h 5863508"/>
              <a:gd name="connsiteX590" fmla="*/ 10160510 w 10405929"/>
              <a:gd name="connsiteY590" fmla="*/ 4491051 h 5863508"/>
              <a:gd name="connsiteX591" fmla="*/ 10405929 w 10405929"/>
              <a:gd name="connsiteY591" fmla="*/ 4245632 h 5863508"/>
              <a:gd name="connsiteX592" fmla="*/ 10405929 w 10405929"/>
              <a:gd name="connsiteY592" fmla="*/ 4276112 h 5863508"/>
              <a:gd name="connsiteX593" fmla="*/ 10160510 w 10405929"/>
              <a:gd name="connsiteY593" fmla="*/ 4521531 h 5863508"/>
              <a:gd name="connsiteX594" fmla="*/ 10160510 w 10405929"/>
              <a:gd name="connsiteY594" fmla="*/ 4529151 h 5863508"/>
              <a:gd name="connsiteX595" fmla="*/ 10405929 w 10405929"/>
              <a:gd name="connsiteY595" fmla="*/ 4283732 h 5863508"/>
              <a:gd name="connsiteX596" fmla="*/ 10405929 w 10405929"/>
              <a:gd name="connsiteY596" fmla="*/ 4314212 h 5863508"/>
              <a:gd name="connsiteX597" fmla="*/ 10160510 w 10405929"/>
              <a:gd name="connsiteY597" fmla="*/ 4559631 h 5863508"/>
              <a:gd name="connsiteX598" fmla="*/ 10160510 w 10405929"/>
              <a:gd name="connsiteY598" fmla="*/ 4567251 h 5863508"/>
              <a:gd name="connsiteX599" fmla="*/ 10405929 w 10405929"/>
              <a:gd name="connsiteY599" fmla="*/ 4321832 h 5863508"/>
              <a:gd name="connsiteX600" fmla="*/ 10405929 w 10405929"/>
              <a:gd name="connsiteY600" fmla="*/ 4352312 h 5863508"/>
              <a:gd name="connsiteX601" fmla="*/ 10160510 w 10405929"/>
              <a:gd name="connsiteY601" fmla="*/ 4597731 h 5863508"/>
              <a:gd name="connsiteX602" fmla="*/ 10160510 w 10405929"/>
              <a:gd name="connsiteY602" fmla="*/ 4605352 h 5863508"/>
              <a:gd name="connsiteX603" fmla="*/ 10405929 w 10405929"/>
              <a:gd name="connsiteY603" fmla="*/ 4359933 h 5863508"/>
              <a:gd name="connsiteX604" fmla="*/ 10405929 w 10405929"/>
              <a:gd name="connsiteY604" fmla="*/ 4390412 h 5863508"/>
              <a:gd name="connsiteX605" fmla="*/ 10160510 w 10405929"/>
              <a:gd name="connsiteY605" fmla="*/ 4635831 h 5863508"/>
              <a:gd name="connsiteX606" fmla="*/ 10160510 w 10405929"/>
              <a:gd name="connsiteY606" fmla="*/ 4643451 h 5863508"/>
              <a:gd name="connsiteX607" fmla="*/ 10405929 w 10405929"/>
              <a:gd name="connsiteY607" fmla="*/ 4398032 h 5863508"/>
              <a:gd name="connsiteX608" fmla="*/ 10405929 w 10405929"/>
              <a:gd name="connsiteY608" fmla="*/ 4428513 h 5863508"/>
              <a:gd name="connsiteX609" fmla="*/ 10160510 w 10405929"/>
              <a:gd name="connsiteY609" fmla="*/ 4673932 h 5863508"/>
              <a:gd name="connsiteX610" fmla="*/ 10160510 w 10405929"/>
              <a:gd name="connsiteY610" fmla="*/ 4681551 h 5863508"/>
              <a:gd name="connsiteX611" fmla="*/ 10405929 w 10405929"/>
              <a:gd name="connsiteY611" fmla="*/ 4436132 h 5863508"/>
              <a:gd name="connsiteX612" fmla="*/ 10405929 w 10405929"/>
              <a:gd name="connsiteY612" fmla="*/ 4466612 h 5863508"/>
              <a:gd name="connsiteX613" fmla="*/ 10160510 w 10405929"/>
              <a:gd name="connsiteY613" fmla="*/ 4712031 h 5863508"/>
              <a:gd name="connsiteX614" fmla="*/ 10160510 w 10405929"/>
              <a:gd name="connsiteY614" fmla="*/ 4719651 h 5863508"/>
              <a:gd name="connsiteX615" fmla="*/ 10405929 w 10405929"/>
              <a:gd name="connsiteY615" fmla="*/ 4474232 h 5863508"/>
              <a:gd name="connsiteX616" fmla="*/ 10405929 w 10405929"/>
              <a:gd name="connsiteY616" fmla="*/ 4504712 h 5863508"/>
              <a:gd name="connsiteX617" fmla="*/ 10160510 w 10405929"/>
              <a:gd name="connsiteY617" fmla="*/ 4750131 h 5863508"/>
              <a:gd name="connsiteX618" fmla="*/ 10160510 w 10405929"/>
              <a:gd name="connsiteY618" fmla="*/ 4757751 h 5863508"/>
              <a:gd name="connsiteX619" fmla="*/ 10405929 w 10405929"/>
              <a:gd name="connsiteY619" fmla="*/ 4512332 h 5863508"/>
              <a:gd name="connsiteX620" fmla="*/ 10405929 w 10405929"/>
              <a:gd name="connsiteY620" fmla="*/ 4543765 h 5863508"/>
              <a:gd name="connsiteX621" fmla="*/ 10160510 w 10405929"/>
              <a:gd name="connsiteY621" fmla="*/ 4789184 h 5863508"/>
              <a:gd name="connsiteX622" fmla="*/ 10160510 w 10405929"/>
              <a:gd name="connsiteY622" fmla="*/ 4796804 h 5863508"/>
              <a:gd name="connsiteX623" fmla="*/ 10405929 w 10405929"/>
              <a:gd name="connsiteY623" fmla="*/ 4551385 h 5863508"/>
              <a:gd name="connsiteX624" fmla="*/ 10405929 w 10405929"/>
              <a:gd name="connsiteY624" fmla="*/ 4581864 h 5863508"/>
              <a:gd name="connsiteX625" fmla="*/ 10160510 w 10405929"/>
              <a:gd name="connsiteY625" fmla="*/ 4827283 h 5863508"/>
              <a:gd name="connsiteX626" fmla="*/ 10160510 w 10405929"/>
              <a:gd name="connsiteY626" fmla="*/ 4834903 h 5863508"/>
              <a:gd name="connsiteX627" fmla="*/ 10405929 w 10405929"/>
              <a:gd name="connsiteY627" fmla="*/ 4589484 h 5863508"/>
              <a:gd name="connsiteX628" fmla="*/ 10405929 w 10405929"/>
              <a:gd name="connsiteY628" fmla="*/ 4619965 h 5863508"/>
              <a:gd name="connsiteX629" fmla="*/ 10160510 w 10405929"/>
              <a:gd name="connsiteY629" fmla="*/ 4865384 h 5863508"/>
              <a:gd name="connsiteX630" fmla="*/ 10160510 w 10405929"/>
              <a:gd name="connsiteY630" fmla="*/ 4873003 h 5863508"/>
              <a:gd name="connsiteX631" fmla="*/ 10405929 w 10405929"/>
              <a:gd name="connsiteY631" fmla="*/ 4627584 h 5863508"/>
              <a:gd name="connsiteX632" fmla="*/ 10405929 w 10405929"/>
              <a:gd name="connsiteY632" fmla="*/ 4658064 h 5863508"/>
              <a:gd name="connsiteX633" fmla="*/ 10160510 w 10405929"/>
              <a:gd name="connsiteY633" fmla="*/ 4903483 h 5863508"/>
              <a:gd name="connsiteX634" fmla="*/ 10160510 w 10405929"/>
              <a:gd name="connsiteY634" fmla="*/ 4911103 h 5863508"/>
              <a:gd name="connsiteX635" fmla="*/ 10405929 w 10405929"/>
              <a:gd name="connsiteY635" fmla="*/ 4665684 h 5863508"/>
              <a:gd name="connsiteX636" fmla="*/ 10405929 w 10405929"/>
              <a:gd name="connsiteY636" fmla="*/ 4696164 h 5863508"/>
              <a:gd name="connsiteX637" fmla="*/ 10160510 w 10405929"/>
              <a:gd name="connsiteY637" fmla="*/ 4941583 h 5863508"/>
              <a:gd name="connsiteX638" fmla="*/ 10160510 w 10405929"/>
              <a:gd name="connsiteY638" fmla="*/ 4949203 h 5863508"/>
              <a:gd name="connsiteX639" fmla="*/ 10405929 w 10405929"/>
              <a:gd name="connsiteY639" fmla="*/ 4703784 h 5863508"/>
              <a:gd name="connsiteX640" fmla="*/ 10405929 w 10405929"/>
              <a:gd name="connsiteY640" fmla="*/ 4734264 h 5863508"/>
              <a:gd name="connsiteX641" fmla="*/ 10160510 w 10405929"/>
              <a:gd name="connsiteY641" fmla="*/ 4979683 h 5863508"/>
              <a:gd name="connsiteX642" fmla="*/ 10160510 w 10405929"/>
              <a:gd name="connsiteY642" fmla="*/ 4987303 h 5863508"/>
              <a:gd name="connsiteX643" fmla="*/ 10405929 w 10405929"/>
              <a:gd name="connsiteY643" fmla="*/ 4741884 h 5863508"/>
              <a:gd name="connsiteX644" fmla="*/ 10405929 w 10405929"/>
              <a:gd name="connsiteY644" fmla="*/ 4772364 h 5863508"/>
              <a:gd name="connsiteX645" fmla="*/ 10160510 w 10405929"/>
              <a:gd name="connsiteY645" fmla="*/ 5017783 h 5863508"/>
              <a:gd name="connsiteX646" fmla="*/ 10160510 w 10405929"/>
              <a:gd name="connsiteY646" fmla="*/ 5025404 h 5863508"/>
              <a:gd name="connsiteX647" fmla="*/ 10405929 w 10405929"/>
              <a:gd name="connsiteY647" fmla="*/ 4779985 h 5863508"/>
              <a:gd name="connsiteX648" fmla="*/ 10405929 w 10405929"/>
              <a:gd name="connsiteY648" fmla="*/ 4810464 h 5863508"/>
              <a:gd name="connsiteX649" fmla="*/ 10160510 w 10405929"/>
              <a:gd name="connsiteY649" fmla="*/ 5055883 h 5863508"/>
              <a:gd name="connsiteX650" fmla="*/ 10160510 w 10405929"/>
              <a:gd name="connsiteY650" fmla="*/ 5063504 h 5863508"/>
              <a:gd name="connsiteX651" fmla="*/ 10405929 w 10405929"/>
              <a:gd name="connsiteY651" fmla="*/ 4818085 h 5863508"/>
              <a:gd name="connsiteX652" fmla="*/ 10405929 w 10405929"/>
              <a:gd name="connsiteY652" fmla="*/ 4848565 h 5863508"/>
              <a:gd name="connsiteX653" fmla="*/ 10184247 w 10405929"/>
              <a:gd name="connsiteY653" fmla="*/ 5070247 h 5863508"/>
              <a:gd name="connsiteX654" fmla="*/ 10191866 w 10405929"/>
              <a:gd name="connsiteY654" fmla="*/ 5070247 h 5863508"/>
              <a:gd name="connsiteX655" fmla="*/ 10405929 w 10405929"/>
              <a:gd name="connsiteY655" fmla="*/ 4856184 h 5863508"/>
              <a:gd name="connsiteX656" fmla="*/ 10405929 w 10405929"/>
              <a:gd name="connsiteY656" fmla="*/ 4886665 h 5863508"/>
              <a:gd name="connsiteX657" fmla="*/ 10222347 w 10405929"/>
              <a:gd name="connsiteY657" fmla="*/ 5070247 h 5863508"/>
              <a:gd name="connsiteX658" fmla="*/ 10229966 w 10405929"/>
              <a:gd name="connsiteY658" fmla="*/ 5070247 h 5863508"/>
              <a:gd name="connsiteX659" fmla="*/ 10405929 w 10405929"/>
              <a:gd name="connsiteY659" fmla="*/ 4894284 h 5863508"/>
              <a:gd name="connsiteX660" fmla="*/ 10405929 w 10405929"/>
              <a:gd name="connsiteY660" fmla="*/ 4924764 h 5863508"/>
              <a:gd name="connsiteX661" fmla="*/ 10260446 w 10405929"/>
              <a:gd name="connsiteY661" fmla="*/ 5070247 h 5863508"/>
              <a:gd name="connsiteX662" fmla="*/ 10268066 w 10405929"/>
              <a:gd name="connsiteY662" fmla="*/ 5070247 h 5863508"/>
              <a:gd name="connsiteX663" fmla="*/ 10405929 w 10405929"/>
              <a:gd name="connsiteY663" fmla="*/ 4932384 h 5863508"/>
              <a:gd name="connsiteX664" fmla="*/ 10405929 w 10405929"/>
              <a:gd name="connsiteY664" fmla="*/ 4962864 h 5863508"/>
              <a:gd name="connsiteX665" fmla="*/ 10298546 w 10405929"/>
              <a:gd name="connsiteY665" fmla="*/ 5070247 h 5863508"/>
              <a:gd name="connsiteX666" fmla="*/ 10306166 w 10405929"/>
              <a:gd name="connsiteY666" fmla="*/ 5070247 h 5863508"/>
              <a:gd name="connsiteX667" fmla="*/ 10405929 w 10405929"/>
              <a:gd name="connsiteY667" fmla="*/ 4970484 h 5863508"/>
              <a:gd name="connsiteX668" fmla="*/ 10405929 w 10405929"/>
              <a:gd name="connsiteY668" fmla="*/ 5000964 h 5863508"/>
              <a:gd name="connsiteX669" fmla="*/ 10336646 w 10405929"/>
              <a:gd name="connsiteY669" fmla="*/ 5070247 h 5863508"/>
              <a:gd name="connsiteX670" fmla="*/ 10344267 w 10405929"/>
              <a:gd name="connsiteY670" fmla="*/ 5070247 h 5863508"/>
              <a:gd name="connsiteX671" fmla="*/ 10405929 w 10405929"/>
              <a:gd name="connsiteY671" fmla="*/ 5008585 h 5863508"/>
              <a:gd name="connsiteX672" fmla="*/ 10405929 w 10405929"/>
              <a:gd name="connsiteY672" fmla="*/ 5039064 h 5863508"/>
              <a:gd name="connsiteX673" fmla="*/ 10374746 w 10405929"/>
              <a:gd name="connsiteY673" fmla="*/ 5070247 h 5863508"/>
              <a:gd name="connsiteX674" fmla="*/ 10382367 w 10405929"/>
              <a:gd name="connsiteY674" fmla="*/ 5070247 h 5863508"/>
              <a:gd name="connsiteX675" fmla="*/ 10405929 w 10405929"/>
              <a:gd name="connsiteY675" fmla="*/ 5046685 h 5863508"/>
              <a:gd name="connsiteX676" fmla="*/ 10405929 w 10405929"/>
              <a:gd name="connsiteY676" fmla="*/ 5863508 h 5863508"/>
              <a:gd name="connsiteX677" fmla="*/ 5096422 w 10405929"/>
              <a:gd name="connsiteY677" fmla="*/ 5863508 h 5863508"/>
              <a:gd name="connsiteX678" fmla="*/ 5096422 w 10405929"/>
              <a:gd name="connsiteY678" fmla="*/ 5863507 h 5863508"/>
              <a:gd name="connsiteX679" fmla="*/ 0 w 10405929"/>
              <a:gd name="connsiteY679" fmla="*/ 5863507 h 58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</a:cxnLst>
            <a:rect l="l" t="t" r="r" b="b"/>
            <a:pathLst>
              <a:path w="10405929" h="5863508">
                <a:moveTo>
                  <a:pt x="9917031" y="5457254"/>
                </a:moveTo>
                <a:cubicBezTo>
                  <a:pt x="9927532" y="5457254"/>
                  <a:pt x="9935706" y="5460783"/>
                  <a:pt x="9941559" y="5467821"/>
                </a:cubicBezTo>
                <a:cubicBezTo>
                  <a:pt x="9947411" y="5474859"/>
                  <a:pt x="9950566" y="5484116"/>
                  <a:pt x="9951044" y="5495570"/>
                </a:cubicBezTo>
                <a:lnTo>
                  <a:pt x="9878715" y="5495570"/>
                </a:lnTo>
                <a:cubicBezTo>
                  <a:pt x="9879911" y="5483398"/>
                  <a:pt x="9883612" y="5473968"/>
                  <a:pt x="9889817" y="5467275"/>
                </a:cubicBezTo>
                <a:cubicBezTo>
                  <a:pt x="9896023" y="5460601"/>
                  <a:pt x="9905088" y="5457254"/>
                  <a:pt x="9917031" y="5457254"/>
                </a:cubicBezTo>
                <a:close/>
                <a:moveTo>
                  <a:pt x="9547252" y="5423536"/>
                </a:moveTo>
                <a:cubicBezTo>
                  <a:pt x="9545847" y="5429646"/>
                  <a:pt x="9545139" y="5435872"/>
                  <a:pt x="9545139" y="5442221"/>
                </a:cubicBezTo>
                <a:cubicBezTo>
                  <a:pt x="9545139" y="5445282"/>
                  <a:pt x="9545311" y="5448513"/>
                  <a:pt x="9545665" y="5451927"/>
                </a:cubicBezTo>
                <a:cubicBezTo>
                  <a:pt x="9546018" y="5455331"/>
                  <a:pt x="9546555" y="5458575"/>
                  <a:pt x="9547252" y="5461614"/>
                </a:cubicBezTo>
                <a:lnTo>
                  <a:pt x="9570879" y="5461614"/>
                </a:lnTo>
                <a:lnTo>
                  <a:pt x="9570879" y="5605862"/>
                </a:lnTo>
                <a:cubicBezTo>
                  <a:pt x="9579343" y="5607268"/>
                  <a:pt x="9587461" y="5607976"/>
                  <a:pt x="9595216" y="5607976"/>
                </a:cubicBezTo>
                <a:cubicBezTo>
                  <a:pt x="9603210" y="5607976"/>
                  <a:pt x="9611443" y="5607268"/>
                  <a:pt x="9619906" y="5605862"/>
                </a:cubicBezTo>
                <a:lnTo>
                  <a:pt x="9619908" y="5605862"/>
                </a:lnTo>
                <a:lnTo>
                  <a:pt x="9619908" y="5423536"/>
                </a:lnTo>
                <a:close/>
                <a:moveTo>
                  <a:pt x="9668914" y="5421423"/>
                </a:moveTo>
                <a:cubicBezTo>
                  <a:pt x="9665385" y="5421423"/>
                  <a:pt x="9661207" y="5421537"/>
                  <a:pt x="9656387" y="5421768"/>
                </a:cubicBezTo>
                <a:cubicBezTo>
                  <a:pt x="9651568" y="5422007"/>
                  <a:pt x="9646338" y="5422715"/>
                  <a:pt x="9640695" y="5423891"/>
                </a:cubicBezTo>
                <a:lnTo>
                  <a:pt x="9708760" y="5605509"/>
                </a:lnTo>
                <a:cubicBezTo>
                  <a:pt x="9712758" y="5606446"/>
                  <a:pt x="9716993" y="5607038"/>
                  <a:pt x="9721460" y="5607268"/>
                </a:cubicBezTo>
                <a:cubicBezTo>
                  <a:pt x="9725917" y="5607507"/>
                  <a:pt x="9729924" y="5607632"/>
                  <a:pt x="9733452" y="5607632"/>
                </a:cubicBezTo>
                <a:cubicBezTo>
                  <a:pt x="9736742" y="5607632"/>
                  <a:pt x="9740854" y="5607507"/>
                  <a:pt x="9745797" y="5607268"/>
                </a:cubicBezTo>
                <a:cubicBezTo>
                  <a:pt x="9750732" y="5607038"/>
                  <a:pt x="9755425" y="5606570"/>
                  <a:pt x="9759901" y="5605862"/>
                </a:cubicBezTo>
                <a:lnTo>
                  <a:pt x="9829016" y="5423891"/>
                </a:lnTo>
                <a:cubicBezTo>
                  <a:pt x="9823145" y="5422715"/>
                  <a:pt x="9817905" y="5422007"/>
                  <a:pt x="9813324" y="5421768"/>
                </a:cubicBezTo>
                <a:cubicBezTo>
                  <a:pt x="9808744" y="5421537"/>
                  <a:pt x="9804690" y="5421423"/>
                  <a:pt x="9801161" y="5421423"/>
                </a:cubicBezTo>
                <a:cubicBezTo>
                  <a:pt x="9796685" y="5421423"/>
                  <a:pt x="9792220" y="5421597"/>
                  <a:pt x="9787754" y="5421950"/>
                </a:cubicBezTo>
                <a:cubicBezTo>
                  <a:pt x="9783289" y="5422294"/>
                  <a:pt x="9779063" y="5422829"/>
                  <a:pt x="9775065" y="5423537"/>
                </a:cubicBezTo>
                <a:lnTo>
                  <a:pt x="9735916" y="5559313"/>
                </a:lnTo>
                <a:lnTo>
                  <a:pt x="9696060" y="5423537"/>
                </a:lnTo>
                <a:cubicBezTo>
                  <a:pt x="9692064" y="5422590"/>
                  <a:pt x="9687713" y="5422007"/>
                  <a:pt x="9683018" y="5421768"/>
                </a:cubicBezTo>
                <a:cubicBezTo>
                  <a:pt x="9678313" y="5421537"/>
                  <a:pt x="9673609" y="5421423"/>
                  <a:pt x="9668914" y="5421423"/>
                </a:cubicBezTo>
                <a:close/>
                <a:moveTo>
                  <a:pt x="9368799" y="5421423"/>
                </a:moveTo>
                <a:cubicBezTo>
                  <a:pt x="9365270" y="5421423"/>
                  <a:pt x="9361092" y="5421537"/>
                  <a:pt x="9356272" y="5421768"/>
                </a:cubicBezTo>
                <a:cubicBezTo>
                  <a:pt x="9351453" y="5422007"/>
                  <a:pt x="9346221" y="5422715"/>
                  <a:pt x="9340580" y="5423891"/>
                </a:cubicBezTo>
                <a:lnTo>
                  <a:pt x="9408644" y="5605509"/>
                </a:lnTo>
                <a:cubicBezTo>
                  <a:pt x="9412640" y="5606446"/>
                  <a:pt x="9416877" y="5607038"/>
                  <a:pt x="9421342" y="5607268"/>
                </a:cubicBezTo>
                <a:cubicBezTo>
                  <a:pt x="9425809" y="5607507"/>
                  <a:pt x="9429805" y="5607632"/>
                  <a:pt x="9433334" y="5607632"/>
                </a:cubicBezTo>
                <a:cubicBezTo>
                  <a:pt x="9436623" y="5607632"/>
                  <a:pt x="9440735" y="5607507"/>
                  <a:pt x="9445670" y="5607268"/>
                </a:cubicBezTo>
                <a:cubicBezTo>
                  <a:pt x="9450615" y="5607038"/>
                  <a:pt x="9455309" y="5606570"/>
                  <a:pt x="9459785" y="5605862"/>
                </a:cubicBezTo>
                <a:lnTo>
                  <a:pt x="9528912" y="5423891"/>
                </a:lnTo>
                <a:cubicBezTo>
                  <a:pt x="9523032" y="5422715"/>
                  <a:pt x="9517801" y="5422007"/>
                  <a:pt x="9513211" y="5421768"/>
                </a:cubicBezTo>
                <a:cubicBezTo>
                  <a:pt x="9508631" y="5421537"/>
                  <a:pt x="9504568" y="5421423"/>
                  <a:pt x="9501048" y="5421423"/>
                </a:cubicBezTo>
                <a:cubicBezTo>
                  <a:pt x="9496581" y="5421423"/>
                  <a:pt x="9492107" y="5421597"/>
                  <a:pt x="9487650" y="5421950"/>
                </a:cubicBezTo>
                <a:cubicBezTo>
                  <a:pt x="9483176" y="5422294"/>
                  <a:pt x="9478950" y="5422829"/>
                  <a:pt x="9474952" y="5423537"/>
                </a:cubicBezTo>
                <a:lnTo>
                  <a:pt x="9435803" y="5559313"/>
                </a:lnTo>
                <a:lnTo>
                  <a:pt x="9395956" y="5423537"/>
                </a:lnTo>
                <a:cubicBezTo>
                  <a:pt x="9391949" y="5422590"/>
                  <a:pt x="9387607" y="5422007"/>
                  <a:pt x="9382903" y="5421768"/>
                </a:cubicBezTo>
                <a:cubicBezTo>
                  <a:pt x="9378199" y="5421537"/>
                  <a:pt x="9373503" y="5421423"/>
                  <a:pt x="9368799" y="5421423"/>
                </a:cubicBezTo>
                <a:close/>
                <a:moveTo>
                  <a:pt x="10100209" y="5419300"/>
                </a:moveTo>
                <a:cubicBezTo>
                  <a:pt x="10078100" y="5419300"/>
                  <a:pt x="10060641" y="5424358"/>
                  <a:pt x="10047826" y="5434466"/>
                </a:cubicBezTo>
                <a:cubicBezTo>
                  <a:pt x="10035012" y="5444574"/>
                  <a:pt x="10028615" y="5458573"/>
                  <a:pt x="10028615" y="5476436"/>
                </a:cubicBezTo>
                <a:cubicBezTo>
                  <a:pt x="10028615" y="5491248"/>
                  <a:pt x="10032315" y="5502349"/>
                  <a:pt x="10039717" y="5509760"/>
                </a:cubicBezTo>
                <a:cubicBezTo>
                  <a:pt x="10047127" y="5517162"/>
                  <a:pt x="10057406" y="5522755"/>
                  <a:pt x="10070574" y="5526513"/>
                </a:cubicBezTo>
                <a:lnTo>
                  <a:pt x="10092443" y="5532853"/>
                </a:lnTo>
                <a:cubicBezTo>
                  <a:pt x="10098553" y="5534746"/>
                  <a:pt x="10103315" y="5536917"/>
                  <a:pt x="10106729" y="5539385"/>
                </a:cubicBezTo>
                <a:cubicBezTo>
                  <a:pt x="10110133" y="5541852"/>
                  <a:pt x="10111835" y="5545905"/>
                  <a:pt x="10111835" y="5551548"/>
                </a:cubicBezTo>
                <a:cubicBezTo>
                  <a:pt x="10111835" y="5555554"/>
                  <a:pt x="10110725" y="5558776"/>
                  <a:pt x="10108489" y="5561244"/>
                </a:cubicBezTo>
                <a:cubicBezTo>
                  <a:pt x="10106251" y="5563720"/>
                  <a:pt x="10103488" y="5565718"/>
                  <a:pt x="10100207" y="5567248"/>
                </a:cubicBezTo>
                <a:cubicBezTo>
                  <a:pt x="10096907" y="5568777"/>
                  <a:pt x="10093321" y="5569839"/>
                  <a:pt x="10089439" y="5570413"/>
                </a:cubicBezTo>
                <a:cubicBezTo>
                  <a:pt x="10085566" y="5571007"/>
                  <a:pt x="10081981" y="5571303"/>
                  <a:pt x="10078691" y="5571303"/>
                </a:cubicBezTo>
                <a:cubicBezTo>
                  <a:pt x="10071166" y="5571303"/>
                  <a:pt x="10063927" y="5570540"/>
                  <a:pt x="10056994" y="5569009"/>
                </a:cubicBezTo>
                <a:cubicBezTo>
                  <a:pt x="10050062" y="5567478"/>
                  <a:pt x="10042717" y="5565193"/>
                  <a:pt x="10034953" y="5562134"/>
                </a:cubicBezTo>
                <a:cubicBezTo>
                  <a:pt x="10032142" y="5568246"/>
                  <a:pt x="10029848" y="5574538"/>
                  <a:pt x="10028078" y="5581001"/>
                </a:cubicBezTo>
                <a:cubicBezTo>
                  <a:pt x="10026319" y="5587475"/>
                  <a:pt x="10025201" y="5593872"/>
                  <a:pt x="10024731" y="5600221"/>
                </a:cubicBezTo>
                <a:cubicBezTo>
                  <a:pt x="10029666" y="5602105"/>
                  <a:pt x="10034245" y="5603627"/>
                  <a:pt x="10038482" y="5604803"/>
                </a:cubicBezTo>
                <a:cubicBezTo>
                  <a:pt x="10042719" y="5605978"/>
                  <a:pt x="10047002" y="5606974"/>
                  <a:pt x="10051353" y="5607805"/>
                </a:cubicBezTo>
                <a:cubicBezTo>
                  <a:pt x="10055703" y="5608628"/>
                  <a:pt x="10060225" y="5609211"/>
                  <a:pt x="10064931" y="5609564"/>
                </a:cubicBezTo>
                <a:cubicBezTo>
                  <a:pt x="10069637" y="5609917"/>
                  <a:pt x="10074809" y="5610099"/>
                  <a:pt x="10080452" y="5610099"/>
                </a:cubicBezTo>
                <a:cubicBezTo>
                  <a:pt x="10092911" y="5610099"/>
                  <a:pt x="10104080" y="5608513"/>
                  <a:pt x="10113958" y="5605338"/>
                </a:cubicBezTo>
                <a:cubicBezTo>
                  <a:pt x="10123836" y="5602162"/>
                  <a:pt x="10132231" y="5597811"/>
                  <a:pt x="10139174" y="5592284"/>
                </a:cubicBezTo>
                <a:cubicBezTo>
                  <a:pt x="10146096" y="5586756"/>
                  <a:pt x="10151386" y="5580245"/>
                  <a:pt x="10155039" y="5572711"/>
                </a:cubicBezTo>
                <a:cubicBezTo>
                  <a:pt x="10158682" y="5565195"/>
                  <a:pt x="10160509" y="5557076"/>
                  <a:pt x="10160509" y="5548374"/>
                </a:cubicBezTo>
                <a:cubicBezTo>
                  <a:pt x="10160509" y="5539911"/>
                  <a:pt x="10159447" y="5532748"/>
                  <a:pt x="10157333" y="5526868"/>
                </a:cubicBezTo>
                <a:cubicBezTo>
                  <a:pt x="10155221" y="5520987"/>
                  <a:pt x="10152276" y="5516054"/>
                  <a:pt x="10148517" y="5512056"/>
                </a:cubicBezTo>
                <a:cubicBezTo>
                  <a:pt x="10144751" y="5508058"/>
                  <a:pt x="10140227" y="5504703"/>
                  <a:pt x="10134939" y="5502005"/>
                </a:cubicBezTo>
                <a:cubicBezTo>
                  <a:pt x="10129641" y="5499299"/>
                  <a:pt x="10123704" y="5497005"/>
                  <a:pt x="10117125" y="5495121"/>
                </a:cubicBezTo>
                <a:lnTo>
                  <a:pt x="10097025" y="5489125"/>
                </a:lnTo>
                <a:cubicBezTo>
                  <a:pt x="10091154" y="5487252"/>
                  <a:pt x="10086622" y="5485254"/>
                  <a:pt x="10083447" y="5483140"/>
                </a:cubicBezTo>
                <a:cubicBezTo>
                  <a:pt x="10080282" y="5481017"/>
                  <a:pt x="10078694" y="5477383"/>
                  <a:pt x="10078694" y="5472200"/>
                </a:cubicBezTo>
                <a:cubicBezTo>
                  <a:pt x="10078694" y="5466797"/>
                  <a:pt x="10080923" y="5462858"/>
                  <a:pt x="10085388" y="5460391"/>
                </a:cubicBezTo>
                <a:cubicBezTo>
                  <a:pt x="10089853" y="5457923"/>
                  <a:pt x="10096088" y="5456680"/>
                  <a:pt x="10104082" y="5456680"/>
                </a:cubicBezTo>
                <a:cubicBezTo>
                  <a:pt x="10111607" y="5456680"/>
                  <a:pt x="10118778" y="5457570"/>
                  <a:pt x="10125597" y="5459329"/>
                </a:cubicBezTo>
                <a:cubicBezTo>
                  <a:pt x="10132415" y="5461088"/>
                  <a:pt x="10138639" y="5463154"/>
                  <a:pt x="10144282" y="5465496"/>
                </a:cubicBezTo>
                <a:cubicBezTo>
                  <a:pt x="10146874" y="5460562"/>
                  <a:pt x="10149102" y="5454805"/>
                  <a:pt x="10150986" y="5448217"/>
                </a:cubicBezTo>
                <a:cubicBezTo>
                  <a:pt x="10152870" y="5441637"/>
                  <a:pt x="10154046" y="5435288"/>
                  <a:pt x="10154515" y="5429178"/>
                </a:cubicBezTo>
                <a:cubicBezTo>
                  <a:pt x="10145343" y="5425889"/>
                  <a:pt x="10136288" y="5423421"/>
                  <a:pt x="10127358" y="5421768"/>
                </a:cubicBezTo>
                <a:cubicBezTo>
                  <a:pt x="10118425" y="5420123"/>
                  <a:pt x="10109370" y="5419300"/>
                  <a:pt x="10100209" y="5419300"/>
                </a:cubicBezTo>
                <a:close/>
                <a:moveTo>
                  <a:pt x="9921409" y="5419300"/>
                </a:moveTo>
                <a:cubicBezTo>
                  <a:pt x="9906827" y="5419300"/>
                  <a:pt x="9894079" y="5421835"/>
                  <a:pt x="9883150" y="5426882"/>
                </a:cubicBezTo>
                <a:cubicBezTo>
                  <a:pt x="9872211" y="5431942"/>
                  <a:pt x="9863050" y="5438817"/>
                  <a:pt x="9855640" y="5447509"/>
                </a:cubicBezTo>
                <a:cubicBezTo>
                  <a:pt x="9848238" y="5456211"/>
                  <a:pt x="9842643" y="5466442"/>
                  <a:pt x="9838886" y="5478195"/>
                </a:cubicBezTo>
                <a:cubicBezTo>
                  <a:pt x="9835119" y="5489956"/>
                  <a:pt x="9833244" y="5502531"/>
                  <a:pt x="9833244" y="5515938"/>
                </a:cubicBezTo>
                <a:cubicBezTo>
                  <a:pt x="9833244" y="5529573"/>
                  <a:pt x="9835060" y="5542148"/>
                  <a:pt x="9838704" y="5553671"/>
                </a:cubicBezTo>
                <a:cubicBezTo>
                  <a:pt x="9842347" y="5565193"/>
                  <a:pt x="9847990" y="5575128"/>
                  <a:pt x="9855640" y="5583466"/>
                </a:cubicBezTo>
                <a:cubicBezTo>
                  <a:pt x="9863280" y="5591815"/>
                  <a:pt x="9873147" y="5598336"/>
                  <a:pt x="9885264" y="5603040"/>
                </a:cubicBezTo>
                <a:cubicBezTo>
                  <a:pt x="9897370" y="5607736"/>
                  <a:pt x="9911886" y="5610098"/>
                  <a:pt x="9928822" y="5610098"/>
                </a:cubicBezTo>
                <a:cubicBezTo>
                  <a:pt x="9951858" y="5610098"/>
                  <a:pt x="9972550" y="5606569"/>
                  <a:pt x="9990891" y="5599511"/>
                </a:cubicBezTo>
                <a:cubicBezTo>
                  <a:pt x="9990652" y="5591996"/>
                  <a:pt x="9989591" y="5584938"/>
                  <a:pt x="9987716" y="5578350"/>
                </a:cubicBezTo>
                <a:cubicBezTo>
                  <a:pt x="9985832" y="5571771"/>
                  <a:pt x="9983595" y="5566130"/>
                  <a:pt x="9981013" y="5561424"/>
                </a:cubicBezTo>
                <a:cubicBezTo>
                  <a:pt x="9973488" y="5564244"/>
                  <a:pt x="9965551" y="5566424"/>
                  <a:pt x="9957203" y="5567946"/>
                </a:cubicBezTo>
                <a:cubicBezTo>
                  <a:pt x="9948855" y="5569485"/>
                  <a:pt x="9940688" y="5570240"/>
                  <a:pt x="9932695" y="5570240"/>
                </a:cubicBezTo>
                <a:cubicBezTo>
                  <a:pt x="9918112" y="5570240"/>
                  <a:pt x="9906368" y="5567066"/>
                  <a:pt x="9897429" y="5560715"/>
                </a:cubicBezTo>
                <a:cubicBezTo>
                  <a:pt x="9888497" y="5554366"/>
                  <a:pt x="9883553" y="5544144"/>
                  <a:pt x="9882617" y="5530038"/>
                </a:cubicBezTo>
                <a:lnTo>
                  <a:pt x="9999698" y="5530038"/>
                </a:lnTo>
                <a:cubicBezTo>
                  <a:pt x="10000168" y="5527446"/>
                  <a:pt x="10000589" y="5523985"/>
                  <a:pt x="10000942" y="5519634"/>
                </a:cubicBezTo>
                <a:cubicBezTo>
                  <a:pt x="10001297" y="5515283"/>
                  <a:pt x="10001468" y="5510875"/>
                  <a:pt x="10001468" y="5506410"/>
                </a:cubicBezTo>
                <a:cubicBezTo>
                  <a:pt x="10001466" y="5494182"/>
                  <a:pt x="9999697" y="5482728"/>
                  <a:pt x="9996168" y="5472027"/>
                </a:cubicBezTo>
                <a:cubicBezTo>
                  <a:pt x="9992648" y="5461327"/>
                  <a:pt x="9987418" y="5452099"/>
                  <a:pt x="9980485" y="5444344"/>
                </a:cubicBezTo>
                <a:cubicBezTo>
                  <a:pt x="9973542" y="5436578"/>
                  <a:pt x="9965138" y="5430468"/>
                  <a:pt x="9955269" y="5426003"/>
                </a:cubicBezTo>
                <a:cubicBezTo>
                  <a:pt x="9945391" y="5421537"/>
                  <a:pt x="9934107" y="5419300"/>
                  <a:pt x="9921409" y="5419300"/>
                </a:cubicBezTo>
                <a:close/>
                <a:moveTo>
                  <a:pt x="9794337" y="5389262"/>
                </a:moveTo>
                <a:lnTo>
                  <a:pt x="9803995" y="5389444"/>
                </a:lnTo>
                <a:cubicBezTo>
                  <a:pt x="9805276" y="5389444"/>
                  <a:pt x="9806300" y="5389587"/>
                  <a:pt x="9807066" y="5389902"/>
                </a:cubicBezTo>
                <a:cubicBezTo>
                  <a:pt x="9807822" y="5390218"/>
                  <a:pt x="9808423" y="5390580"/>
                  <a:pt x="9808864" y="5391050"/>
                </a:cubicBezTo>
                <a:cubicBezTo>
                  <a:pt x="9809285" y="5391508"/>
                  <a:pt x="9809581" y="5392006"/>
                  <a:pt x="9809726" y="5392561"/>
                </a:cubicBezTo>
                <a:cubicBezTo>
                  <a:pt x="9809879" y="5393115"/>
                  <a:pt x="9809965" y="5393699"/>
                  <a:pt x="9809965" y="5394311"/>
                </a:cubicBezTo>
                <a:cubicBezTo>
                  <a:pt x="9809965" y="5396394"/>
                  <a:pt x="9808778" y="5398039"/>
                  <a:pt x="9806425" y="5399274"/>
                </a:cubicBezTo>
                <a:cubicBezTo>
                  <a:pt x="9804063" y="5400489"/>
                  <a:pt x="9800956" y="5401109"/>
                  <a:pt x="9797102" y="5401109"/>
                </a:cubicBezTo>
                <a:cubicBezTo>
                  <a:pt x="9794157" y="5401109"/>
                  <a:pt x="9791815" y="5400697"/>
                  <a:pt x="9790073" y="5399875"/>
                </a:cubicBezTo>
                <a:cubicBezTo>
                  <a:pt x="9788323" y="5399043"/>
                  <a:pt x="9787444" y="5397456"/>
                  <a:pt x="9787444" y="5395131"/>
                </a:cubicBezTo>
                <a:cubicBezTo>
                  <a:pt x="9787444" y="5394452"/>
                  <a:pt x="9787558" y="5393774"/>
                  <a:pt x="9787769" y="5393065"/>
                </a:cubicBezTo>
                <a:cubicBezTo>
                  <a:pt x="9787986" y="5392370"/>
                  <a:pt x="9788350" y="5391719"/>
                  <a:pt x="9788876" y="5391146"/>
                </a:cubicBezTo>
                <a:cubicBezTo>
                  <a:pt x="9789383" y="5390563"/>
                  <a:pt x="9790100" y="5390093"/>
                  <a:pt x="9790980" y="5389721"/>
                </a:cubicBezTo>
                <a:cubicBezTo>
                  <a:pt x="9791870" y="5389357"/>
                  <a:pt x="9792988" y="5389194"/>
                  <a:pt x="9794337" y="5389262"/>
                </a:cubicBezTo>
                <a:close/>
                <a:moveTo>
                  <a:pt x="9841471" y="5358744"/>
                </a:moveTo>
                <a:lnTo>
                  <a:pt x="9841472" y="5358744"/>
                </a:lnTo>
                <a:lnTo>
                  <a:pt x="9841471" y="5358745"/>
                </a:lnTo>
                <a:close/>
                <a:moveTo>
                  <a:pt x="10098097" y="5349196"/>
                </a:moveTo>
                <a:cubicBezTo>
                  <a:pt x="10101520" y="5349196"/>
                  <a:pt x="10103996" y="5350468"/>
                  <a:pt x="10105479" y="5353012"/>
                </a:cubicBezTo>
                <a:cubicBezTo>
                  <a:pt x="10106990" y="5355547"/>
                  <a:pt x="10107745" y="5359218"/>
                  <a:pt x="10107745" y="5363999"/>
                </a:cubicBezTo>
                <a:cubicBezTo>
                  <a:pt x="10107745" y="5368782"/>
                  <a:pt x="10106990" y="5372434"/>
                  <a:pt x="10105479" y="5374978"/>
                </a:cubicBezTo>
                <a:cubicBezTo>
                  <a:pt x="10103996" y="5377522"/>
                  <a:pt x="10101520" y="5378783"/>
                  <a:pt x="10098097" y="5378783"/>
                </a:cubicBezTo>
                <a:cubicBezTo>
                  <a:pt x="10094722" y="5378783"/>
                  <a:pt x="10092283" y="5377520"/>
                  <a:pt x="10090791" y="5374978"/>
                </a:cubicBezTo>
                <a:cubicBezTo>
                  <a:pt x="10089291" y="5372434"/>
                  <a:pt x="10088535" y="5368782"/>
                  <a:pt x="10088535" y="5363999"/>
                </a:cubicBezTo>
                <a:cubicBezTo>
                  <a:pt x="10088535" y="5359218"/>
                  <a:pt x="10089289" y="5355547"/>
                  <a:pt x="10090791" y="5353012"/>
                </a:cubicBezTo>
                <a:cubicBezTo>
                  <a:pt x="10092283" y="5350468"/>
                  <a:pt x="10094722" y="5349196"/>
                  <a:pt x="10098097" y="5349196"/>
                </a:cubicBezTo>
                <a:close/>
                <a:moveTo>
                  <a:pt x="10044335" y="5349196"/>
                </a:moveTo>
                <a:cubicBezTo>
                  <a:pt x="10047767" y="5349196"/>
                  <a:pt x="10050235" y="5350468"/>
                  <a:pt x="10051737" y="5353012"/>
                </a:cubicBezTo>
                <a:cubicBezTo>
                  <a:pt x="10053248" y="5355547"/>
                  <a:pt x="10053993" y="5359218"/>
                  <a:pt x="10053993" y="5363999"/>
                </a:cubicBezTo>
                <a:cubicBezTo>
                  <a:pt x="10053993" y="5368782"/>
                  <a:pt x="10053248" y="5372434"/>
                  <a:pt x="10051737" y="5374978"/>
                </a:cubicBezTo>
                <a:cubicBezTo>
                  <a:pt x="10050236" y="5377522"/>
                  <a:pt x="10047769" y="5378783"/>
                  <a:pt x="10044335" y="5378783"/>
                </a:cubicBezTo>
                <a:cubicBezTo>
                  <a:pt x="10040969" y="5378783"/>
                  <a:pt x="10038530" y="5377520"/>
                  <a:pt x="10037039" y="5374978"/>
                </a:cubicBezTo>
                <a:cubicBezTo>
                  <a:pt x="10035528" y="5372434"/>
                  <a:pt x="10034791" y="5368782"/>
                  <a:pt x="10034791" y="5363999"/>
                </a:cubicBezTo>
                <a:cubicBezTo>
                  <a:pt x="10034791" y="5359218"/>
                  <a:pt x="10035528" y="5355547"/>
                  <a:pt x="10037039" y="5353012"/>
                </a:cubicBezTo>
                <a:cubicBezTo>
                  <a:pt x="10038530" y="5350468"/>
                  <a:pt x="10040969" y="5349196"/>
                  <a:pt x="10044335" y="5349196"/>
                </a:cubicBezTo>
                <a:close/>
                <a:moveTo>
                  <a:pt x="9745829" y="5349196"/>
                </a:moveTo>
                <a:cubicBezTo>
                  <a:pt x="9749253" y="5349196"/>
                  <a:pt x="9751720" y="5350468"/>
                  <a:pt x="9753220" y="5353012"/>
                </a:cubicBezTo>
                <a:cubicBezTo>
                  <a:pt x="9754731" y="5355547"/>
                  <a:pt x="9755477" y="5359218"/>
                  <a:pt x="9755477" y="5363999"/>
                </a:cubicBezTo>
                <a:cubicBezTo>
                  <a:pt x="9755477" y="5368782"/>
                  <a:pt x="9754731" y="5372434"/>
                  <a:pt x="9753220" y="5374978"/>
                </a:cubicBezTo>
                <a:cubicBezTo>
                  <a:pt x="9751720" y="5377522"/>
                  <a:pt x="9749253" y="5378783"/>
                  <a:pt x="9745829" y="5378783"/>
                </a:cubicBezTo>
                <a:cubicBezTo>
                  <a:pt x="9742454" y="5378783"/>
                  <a:pt x="9740024" y="5377520"/>
                  <a:pt x="9738533" y="5374978"/>
                </a:cubicBezTo>
                <a:cubicBezTo>
                  <a:pt x="9737022" y="5372434"/>
                  <a:pt x="9736276" y="5368782"/>
                  <a:pt x="9736276" y="5363999"/>
                </a:cubicBezTo>
                <a:cubicBezTo>
                  <a:pt x="9736276" y="5359218"/>
                  <a:pt x="9737022" y="5355547"/>
                  <a:pt x="9738533" y="5353012"/>
                </a:cubicBezTo>
                <a:cubicBezTo>
                  <a:pt x="9740024" y="5350468"/>
                  <a:pt x="9742454" y="5349196"/>
                  <a:pt x="9745829" y="5349196"/>
                </a:cubicBezTo>
                <a:close/>
                <a:moveTo>
                  <a:pt x="9851301" y="5348914"/>
                </a:moveTo>
                <a:cubicBezTo>
                  <a:pt x="9853997" y="5348914"/>
                  <a:pt x="9856102" y="5349833"/>
                  <a:pt x="9857602" y="5351629"/>
                </a:cubicBezTo>
                <a:cubicBezTo>
                  <a:pt x="9859093" y="5353436"/>
                  <a:pt x="9859907" y="5355818"/>
                  <a:pt x="9860030" y="5358744"/>
                </a:cubicBezTo>
                <a:lnTo>
                  <a:pt x="9841472" y="5358744"/>
                </a:lnTo>
                <a:lnTo>
                  <a:pt x="9844320" y="5351487"/>
                </a:lnTo>
                <a:cubicBezTo>
                  <a:pt x="9845917" y="5349785"/>
                  <a:pt x="9848242" y="5348914"/>
                  <a:pt x="9851301" y="5348914"/>
                </a:cubicBezTo>
                <a:close/>
                <a:moveTo>
                  <a:pt x="9798107" y="5347546"/>
                </a:moveTo>
                <a:cubicBezTo>
                  <a:pt x="9800679" y="5347546"/>
                  <a:pt x="9802534" y="5348300"/>
                  <a:pt x="9803662" y="5349794"/>
                </a:cubicBezTo>
                <a:cubicBezTo>
                  <a:pt x="9804800" y="5351305"/>
                  <a:pt x="9805364" y="5353331"/>
                  <a:pt x="9805364" y="5355904"/>
                </a:cubicBezTo>
                <a:cubicBezTo>
                  <a:pt x="9805366" y="5358476"/>
                  <a:pt x="9804800" y="5360503"/>
                  <a:pt x="9803662" y="5361966"/>
                </a:cubicBezTo>
                <a:cubicBezTo>
                  <a:pt x="9802534" y="5363437"/>
                  <a:pt x="9800679" y="5364174"/>
                  <a:pt x="9798107" y="5364174"/>
                </a:cubicBezTo>
                <a:cubicBezTo>
                  <a:pt x="9795468" y="5364174"/>
                  <a:pt x="9793574" y="5363437"/>
                  <a:pt x="9792407" y="5361966"/>
                </a:cubicBezTo>
                <a:cubicBezTo>
                  <a:pt x="9791251" y="5360503"/>
                  <a:pt x="9790666" y="5358476"/>
                  <a:pt x="9790666" y="5355904"/>
                </a:cubicBezTo>
                <a:cubicBezTo>
                  <a:pt x="9790666" y="5353331"/>
                  <a:pt x="9791249" y="5351305"/>
                  <a:pt x="9792407" y="5349794"/>
                </a:cubicBezTo>
                <a:cubicBezTo>
                  <a:pt x="9793574" y="5348302"/>
                  <a:pt x="9795466" y="5347546"/>
                  <a:pt x="9798107" y="5347546"/>
                </a:cubicBezTo>
                <a:close/>
                <a:moveTo>
                  <a:pt x="9949360" y="5340917"/>
                </a:moveTo>
                <a:cubicBezTo>
                  <a:pt x="9945612" y="5340917"/>
                  <a:pt x="9942323" y="5341548"/>
                  <a:pt x="9939502" y="5342820"/>
                </a:cubicBezTo>
                <a:cubicBezTo>
                  <a:pt x="9936662" y="5344083"/>
                  <a:pt x="9934282" y="5345842"/>
                  <a:pt x="9932379" y="5348070"/>
                </a:cubicBezTo>
                <a:cubicBezTo>
                  <a:pt x="9930495" y="5350298"/>
                  <a:pt x="9929069" y="5352908"/>
                  <a:pt x="9928133" y="5355845"/>
                </a:cubicBezTo>
                <a:cubicBezTo>
                  <a:pt x="9927205" y="5358810"/>
                  <a:pt x="9926736" y="5362014"/>
                  <a:pt x="9926736" y="5365446"/>
                </a:cubicBezTo>
                <a:cubicBezTo>
                  <a:pt x="9926736" y="5368946"/>
                  <a:pt x="9927223" y="5372188"/>
                  <a:pt x="9928179" y="5375171"/>
                </a:cubicBezTo>
                <a:cubicBezTo>
                  <a:pt x="9929144" y="5378162"/>
                  <a:pt x="9930579" y="5380745"/>
                  <a:pt x="9932482" y="5382906"/>
                </a:cubicBezTo>
                <a:cubicBezTo>
                  <a:pt x="9934386" y="5385075"/>
                  <a:pt x="9936776" y="5386788"/>
                  <a:pt x="9939673" y="5388012"/>
                </a:cubicBezTo>
                <a:cubicBezTo>
                  <a:pt x="9942570" y="5389244"/>
                  <a:pt x="9945974" y="5389876"/>
                  <a:pt x="9949895" y="5389876"/>
                </a:cubicBezTo>
                <a:cubicBezTo>
                  <a:pt x="9952200" y="5389876"/>
                  <a:pt x="9954400" y="5389742"/>
                  <a:pt x="9956503" y="5389465"/>
                </a:cubicBezTo>
                <a:cubicBezTo>
                  <a:pt x="9958617" y="5389198"/>
                  <a:pt x="9960874" y="5388586"/>
                  <a:pt x="9963298" y="5387621"/>
                </a:cubicBezTo>
                <a:cubicBezTo>
                  <a:pt x="9963298" y="5385441"/>
                  <a:pt x="9963059" y="5383566"/>
                  <a:pt x="9962581" y="5381960"/>
                </a:cubicBezTo>
                <a:cubicBezTo>
                  <a:pt x="9962094" y="5380362"/>
                  <a:pt x="9961482" y="5378967"/>
                  <a:pt x="9960765" y="5377752"/>
                </a:cubicBezTo>
                <a:cubicBezTo>
                  <a:pt x="9959741" y="5378116"/>
                  <a:pt x="9958851" y="5378421"/>
                  <a:pt x="9958096" y="5378651"/>
                </a:cubicBezTo>
                <a:cubicBezTo>
                  <a:pt x="9957340" y="5378899"/>
                  <a:pt x="9956603" y="5379070"/>
                  <a:pt x="9955877" y="5379195"/>
                </a:cubicBezTo>
                <a:cubicBezTo>
                  <a:pt x="9955140" y="5379329"/>
                  <a:pt x="9954412" y="5379397"/>
                  <a:pt x="9953658" y="5379425"/>
                </a:cubicBezTo>
                <a:cubicBezTo>
                  <a:pt x="9952901" y="5379454"/>
                  <a:pt x="9952079" y="5379463"/>
                  <a:pt x="9951171" y="5379463"/>
                </a:cubicBezTo>
                <a:cubicBezTo>
                  <a:pt x="9947671" y="5379463"/>
                  <a:pt x="9944899" y="5378362"/>
                  <a:pt x="9942842" y="5376125"/>
                </a:cubicBezTo>
                <a:cubicBezTo>
                  <a:pt x="9940785" y="5373897"/>
                  <a:pt x="9939771" y="5370331"/>
                  <a:pt x="9939771" y="5365444"/>
                </a:cubicBezTo>
                <a:cubicBezTo>
                  <a:pt x="9939771" y="5360922"/>
                  <a:pt x="9940717" y="5357441"/>
                  <a:pt x="9942621" y="5354983"/>
                </a:cubicBezTo>
                <a:cubicBezTo>
                  <a:pt x="9944522" y="5352553"/>
                  <a:pt x="9947344" y="5351330"/>
                  <a:pt x="9951073" y="5351330"/>
                </a:cubicBezTo>
                <a:cubicBezTo>
                  <a:pt x="9952823" y="5351330"/>
                  <a:pt x="9954391" y="5351435"/>
                  <a:pt x="9955740" y="5351645"/>
                </a:cubicBezTo>
                <a:cubicBezTo>
                  <a:pt x="9957106" y="5351856"/>
                  <a:pt x="9958685" y="5352266"/>
                  <a:pt x="9960492" y="5352869"/>
                </a:cubicBezTo>
                <a:cubicBezTo>
                  <a:pt x="9961266" y="5351290"/>
                  <a:pt x="9961850" y="5349637"/>
                  <a:pt x="9962214" y="5347935"/>
                </a:cubicBezTo>
                <a:cubicBezTo>
                  <a:pt x="9962578" y="5346213"/>
                  <a:pt x="9962749" y="5344665"/>
                  <a:pt x="9962749" y="5343268"/>
                </a:cubicBezTo>
                <a:cubicBezTo>
                  <a:pt x="9961477" y="5342790"/>
                  <a:pt x="9960339" y="5342397"/>
                  <a:pt x="9959306" y="5342092"/>
                </a:cubicBezTo>
                <a:cubicBezTo>
                  <a:pt x="9958282" y="5341787"/>
                  <a:pt x="9957260" y="5341548"/>
                  <a:pt x="9956236" y="5341366"/>
                </a:cubicBezTo>
                <a:cubicBezTo>
                  <a:pt x="9955213" y="5341175"/>
                  <a:pt x="9954141" y="5341079"/>
                  <a:pt x="9953023" y="5341013"/>
                </a:cubicBezTo>
                <a:cubicBezTo>
                  <a:pt x="9951904" y="5340945"/>
                  <a:pt x="9950689" y="5340917"/>
                  <a:pt x="9949360" y="5340917"/>
                </a:cubicBezTo>
                <a:close/>
                <a:moveTo>
                  <a:pt x="9903944" y="5340917"/>
                </a:moveTo>
                <a:cubicBezTo>
                  <a:pt x="9898266" y="5340917"/>
                  <a:pt x="9893790" y="5342217"/>
                  <a:pt x="9890500" y="5344809"/>
                </a:cubicBezTo>
                <a:cubicBezTo>
                  <a:pt x="9887201" y="5347399"/>
                  <a:pt x="9885566" y="5350996"/>
                  <a:pt x="9885566" y="5355575"/>
                </a:cubicBezTo>
                <a:cubicBezTo>
                  <a:pt x="9885566" y="5359381"/>
                  <a:pt x="9886511" y="5362221"/>
                  <a:pt x="9888415" y="5364133"/>
                </a:cubicBezTo>
                <a:cubicBezTo>
                  <a:pt x="9890316" y="5366026"/>
                  <a:pt x="9892957" y="5367460"/>
                  <a:pt x="9896332" y="5368436"/>
                </a:cubicBezTo>
                <a:lnTo>
                  <a:pt x="9901944" y="5370052"/>
                </a:lnTo>
                <a:cubicBezTo>
                  <a:pt x="9903512" y="5370530"/>
                  <a:pt x="9904727" y="5371103"/>
                  <a:pt x="9905607" y="5371735"/>
                </a:cubicBezTo>
                <a:cubicBezTo>
                  <a:pt x="9906477" y="5372366"/>
                  <a:pt x="9906927" y="5373408"/>
                  <a:pt x="9906927" y="5374842"/>
                </a:cubicBezTo>
                <a:cubicBezTo>
                  <a:pt x="9906927" y="5375875"/>
                  <a:pt x="9906640" y="5376706"/>
                  <a:pt x="9906056" y="5377338"/>
                </a:cubicBezTo>
                <a:cubicBezTo>
                  <a:pt x="9905491" y="5377978"/>
                  <a:pt x="9904774" y="5378487"/>
                  <a:pt x="9903942" y="5378869"/>
                </a:cubicBezTo>
                <a:cubicBezTo>
                  <a:pt x="9903091" y="5379270"/>
                  <a:pt x="9902173" y="5379548"/>
                  <a:pt x="9901179" y="5379691"/>
                </a:cubicBezTo>
                <a:cubicBezTo>
                  <a:pt x="9900175" y="5379845"/>
                  <a:pt x="9899258" y="5379921"/>
                  <a:pt x="9898416" y="5379921"/>
                </a:cubicBezTo>
                <a:cubicBezTo>
                  <a:pt x="9896483" y="5379921"/>
                  <a:pt x="9894628" y="5379730"/>
                  <a:pt x="9892850" y="5379338"/>
                </a:cubicBezTo>
                <a:cubicBezTo>
                  <a:pt x="9891062" y="5378936"/>
                  <a:pt x="9889178" y="5378362"/>
                  <a:pt x="9887198" y="5377568"/>
                </a:cubicBezTo>
                <a:cubicBezTo>
                  <a:pt x="9886470" y="5379145"/>
                  <a:pt x="9885878" y="5380753"/>
                  <a:pt x="9885428" y="5382406"/>
                </a:cubicBezTo>
                <a:cubicBezTo>
                  <a:pt x="9884970" y="5384071"/>
                  <a:pt x="9884693" y="5385705"/>
                  <a:pt x="9884568" y="5387341"/>
                </a:cubicBezTo>
                <a:cubicBezTo>
                  <a:pt x="9885831" y="5387819"/>
                  <a:pt x="9887007" y="5388211"/>
                  <a:pt x="9888097" y="5388507"/>
                </a:cubicBezTo>
                <a:cubicBezTo>
                  <a:pt x="9889176" y="5388823"/>
                  <a:pt x="9890286" y="5389073"/>
                  <a:pt x="9891396" y="5389292"/>
                </a:cubicBezTo>
                <a:cubicBezTo>
                  <a:pt x="9892514" y="5389494"/>
                  <a:pt x="9893681" y="5389646"/>
                  <a:pt x="9894885" y="5389742"/>
                </a:cubicBezTo>
                <a:cubicBezTo>
                  <a:pt x="9896089" y="5389828"/>
                  <a:pt x="9897409" y="5389876"/>
                  <a:pt x="9898872" y="5389876"/>
                </a:cubicBezTo>
                <a:cubicBezTo>
                  <a:pt x="9902065" y="5389876"/>
                  <a:pt x="9904925" y="5389465"/>
                  <a:pt x="9907458" y="5388652"/>
                </a:cubicBezTo>
                <a:cubicBezTo>
                  <a:pt x="9909993" y="5387838"/>
                  <a:pt x="9912154" y="5386720"/>
                  <a:pt x="9913932" y="5385305"/>
                </a:cubicBezTo>
                <a:cubicBezTo>
                  <a:pt x="9915711" y="5383891"/>
                  <a:pt x="9917069" y="5382208"/>
                  <a:pt x="9918005" y="5380276"/>
                </a:cubicBezTo>
                <a:cubicBezTo>
                  <a:pt x="9918933" y="5378364"/>
                  <a:pt x="9919411" y="5376278"/>
                  <a:pt x="9919413" y="5374041"/>
                </a:cubicBezTo>
                <a:cubicBezTo>
                  <a:pt x="9919413" y="5371861"/>
                  <a:pt x="9919135" y="5370026"/>
                  <a:pt x="9918599" y="5368515"/>
                </a:cubicBezTo>
                <a:cubicBezTo>
                  <a:pt x="9918044" y="5367012"/>
                  <a:pt x="9917290" y="5365742"/>
                  <a:pt x="9916334" y="5364718"/>
                </a:cubicBezTo>
                <a:cubicBezTo>
                  <a:pt x="9915369" y="5363685"/>
                  <a:pt x="9914202" y="5362834"/>
                  <a:pt x="9912853" y="5362146"/>
                </a:cubicBezTo>
                <a:cubicBezTo>
                  <a:pt x="9911487" y="5361438"/>
                  <a:pt x="9909965" y="5360865"/>
                  <a:pt x="9908283" y="5360367"/>
                </a:cubicBezTo>
                <a:lnTo>
                  <a:pt x="9903120" y="5358836"/>
                </a:lnTo>
                <a:cubicBezTo>
                  <a:pt x="9901609" y="5358358"/>
                  <a:pt x="9900451" y="5357841"/>
                  <a:pt x="9899620" y="5357297"/>
                </a:cubicBezTo>
                <a:cubicBezTo>
                  <a:pt x="9898817" y="5356751"/>
                  <a:pt x="9898416" y="5355814"/>
                  <a:pt x="9898416" y="5354494"/>
                </a:cubicBezTo>
                <a:cubicBezTo>
                  <a:pt x="9898416" y="5353097"/>
                  <a:pt x="9898981" y="5352093"/>
                  <a:pt x="9900128" y="5351453"/>
                </a:cubicBezTo>
                <a:cubicBezTo>
                  <a:pt x="9901275" y="5350823"/>
                  <a:pt x="9902883" y="5350516"/>
                  <a:pt x="9904929" y="5350516"/>
                </a:cubicBezTo>
                <a:cubicBezTo>
                  <a:pt x="9906861" y="5350516"/>
                  <a:pt x="9908707" y="5350727"/>
                  <a:pt x="9910447" y="5351196"/>
                </a:cubicBezTo>
                <a:cubicBezTo>
                  <a:pt x="9912207" y="5351645"/>
                  <a:pt x="9913793" y="5352172"/>
                  <a:pt x="9915247" y="5352784"/>
                </a:cubicBezTo>
                <a:cubicBezTo>
                  <a:pt x="9915916" y="5351503"/>
                  <a:pt x="9916471" y="5350020"/>
                  <a:pt x="9916969" y="5348347"/>
                </a:cubicBezTo>
                <a:cubicBezTo>
                  <a:pt x="9917447" y="5346645"/>
                  <a:pt x="9917743" y="5345029"/>
                  <a:pt x="9917877" y="5343452"/>
                </a:cubicBezTo>
                <a:cubicBezTo>
                  <a:pt x="9915515" y="5342618"/>
                  <a:pt x="9913199" y="5341969"/>
                  <a:pt x="9910905" y="5341548"/>
                </a:cubicBezTo>
                <a:cubicBezTo>
                  <a:pt x="9908611" y="5341136"/>
                  <a:pt x="9906286" y="5340917"/>
                  <a:pt x="9903944" y="5340917"/>
                </a:cubicBezTo>
                <a:close/>
                <a:moveTo>
                  <a:pt x="9798016" y="5339097"/>
                </a:moveTo>
                <a:cubicBezTo>
                  <a:pt x="9794879" y="5339097"/>
                  <a:pt x="9792068" y="5339518"/>
                  <a:pt x="9789563" y="5340378"/>
                </a:cubicBezTo>
                <a:cubicBezTo>
                  <a:pt x="9787039" y="5341239"/>
                  <a:pt x="9784916" y="5342415"/>
                  <a:pt x="9783175" y="5343915"/>
                </a:cubicBezTo>
                <a:cubicBezTo>
                  <a:pt x="9781425" y="5345417"/>
                  <a:pt x="9780105" y="5347196"/>
                  <a:pt x="9779179" y="5349251"/>
                </a:cubicBezTo>
                <a:cubicBezTo>
                  <a:pt x="9778260" y="5351297"/>
                  <a:pt x="9777802" y="5353526"/>
                  <a:pt x="9777802" y="5355896"/>
                </a:cubicBezTo>
                <a:cubicBezTo>
                  <a:pt x="9777802" y="5358603"/>
                  <a:pt x="9778376" y="5361050"/>
                  <a:pt x="9779543" y="5363259"/>
                </a:cubicBezTo>
                <a:cubicBezTo>
                  <a:pt x="9780701" y="5365468"/>
                  <a:pt x="9782363" y="5367334"/>
                  <a:pt x="9784515" y="5368862"/>
                </a:cubicBezTo>
                <a:cubicBezTo>
                  <a:pt x="9782611" y="5370211"/>
                  <a:pt x="9781157" y="5371617"/>
                  <a:pt x="9780183" y="5373099"/>
                </a:cubicBezTo>
                <a:cubicBezTo>
                  <a:pt x="9779207" y="5374562"/>
                  <a:pt x="9778720" y="5376457"/>
                  <a:pt x="9778720" y="5378788"/>
                </a:cubicBezTo>
                <a:cubicBezTo>
                  <a:pt x="9778720" y="5380738"/>
                  <a:pt x="9779132" y="5382354"/>
                  <a:pt x="9779964" y="5383607"/>
                </a:cubicBezTo>
                <a:cubicBezTo>
                  <a:pt x="9780786" y="5384870"/>
                  <a:pt x="9781905" y="5385921"/>
                  <a:pt x="9783321" y="5386772"/>
                </a:cubicBezTo>
                <a:cubicBezTo>
                  <a:pt x="9781113" y="5388129"/>
                  <a:pt x="9779354" y="5389688"/>
                  <a:pt x="9778023" y="5391456"/>
                </a:cubicBezTo>
                <a:cubicBezTo>
                  <a:pt x="9776713" y="5393235"/>
                  <a:pt x="9776053" y="5395511"/>
                  <a:pt x="9776053" y="5398266"/>
                </a:cubicBezTo>
                <a:cubicBezTo>
                  <a:pt x="9776053" y="5400101"/>
                  <a:pt x="9776407" y="5401784"/>
                  <a:pt x="9777115" y="5403314"/>
                </a:cubicBezTo>
                <a:cubicBezTo>
                  <a:pt x="9777823" y="5404854"/>
                  <a:pt x="9778990" y="5406135"/>
                  <a:pt x="9780604" y="5407177"/>
                </a:cubicBezTo>
                <a:cubicBezTo>
                  <a:pt x="9782229" y="5408219"/>
                  <a:pt x="9784324" y="5409021"/>
                  <a:pt x="9786905" y="5409615"/>
                </a:cubicBezTo>
                <a:cubicBezTo>
                  <a:pt x="9789469" y="5410179"/>
                  <a:pt x="9792585" y="5410475"/>
                  <a:pt x="9796267" y="5410475"/>
                </a:cubicBezTo>
                <a:cubicBezTo>
                  <a:pt x="9799949" y="5410475"/>
                  <a:pt x="9803373" y="5410083"/>
                  <a:pt x="9806557" y="5409280"/>
                </a:cubicBezTo>
                <a:cubicBezTo>
                  <a:pt x="9809751" y="5408497"/>
                  <a:pt x="9812505" y="5407348"/>
                  <a:pt x="9814819" y="5405885"/>
                </a:cubicBezTo>
                <a:cubicBezTo>
                  <a:pt x="9817152" y="5404413"/>
                  <a:pt x="9818997" y="5402624"/>
                  <a:pt x="9820346" y="5400501"/>
                </a:cubicBezTo>
                <a:cubicBezTo>
                  <a:pt x="9821685" y="5398398"/>
                  <a:pt x="9822363" y="5396045"/>
                  <a:pt x="9822363" y="5393483"/>
                </a:cubicBezTo>
                <a:cubicBezTo>
                  <a:pt x="9822363" y="5389132"/>
                  <a:pt x="9821043" y="5385776"/>
                  <a:pt x="9818414" y="5383414"/>
                </a:cubicBezTo>
                <a:cubicBezTo>
                  <a:pt x="9815775" y="5381070"/>
                  <a:pt x="9811672" y="5379828"/>
                  <a:pt x="9806097" y="5379695"/>
                </a:cubicBezTo>
                <a:lnTo>
                  <a:pt x="9793504" y="5379513"/>
                </a:lnTo>
                <a:cubicBezTo>
                  <a:pt x="9791554" y="5379445"/>
                  <a:pt x="9790252" y="5379120"/>
                  <a:pt x="9789613" y="5378508"/>
                </a:cubicBezTo>
                <a:cubicBezTo>
                  <a:pt x="9788964" y="5377888"/>
                  <a:pt x="9788637" y="5377102"/>
                  <a:pt x="9788637" y="5376118"/>
                </a:cubicBezTo>
                <a:cubicBezTo>
                  <a:pt x="9788637" y="5375438"/>
                  <a:pt x="9788771" y="5374732"/>
                  <a:pt x="9789010" y="5373957"/>
                </a:cubicBezTo>
                <a:cubicBezTo>
                  <a:pt x="9789258" y="5373201"/>
                  <a:pt x="9789899" y="5372486"/>
                  <a:pt x="9790932" y="5371786"/>
                </a:cubicBezTo>
                <a:cubicBezTo>
                  <a:pt x="9793026" y="5372361"/>
                  <a:pt x="9795388" y="5372627"/>
                  <a:pt x="9798017" y="5372627"/>
                </a:cubicBezTo>
                <a:cubicBezTo>
                  <a:pt x="9801134" y="5372627"/>
                  <a:pt x="9803946" y="5372197"/>
                  <a:pt x="9806423" y="5371337"/>
                </a:cubicBezTo>
                <a:cubicBezTo>
                  <a:pt x="9808900" y="5370475"/>
                  <a:pt x="9811005" y="5369319"/>
                  <a:pt x="9812707" y="5367846"/>
                </a:cubicBezTo>
                <a:cubicBezTo>
                  <a:pt x="9814428" y="5366374"/>
                  <a:pt x="9815729" y="5364615"/>
                  <a:pt x="9816617" y="5362567"/>
                </a:cubicBezTo>
                <a:cubicBezTo>
                  <a:pt x="9817507" y="5360512"/>
                  <a:pt x="9817957" y="5358292"/>
                  <a:pt x="9817957" y="5355893"/>
                </a:cubicBezTo>
                <a:cubicBezTo>
                  <a:pt x="9817957" y="5354487"/>
                  <a:pt x="9817832" y="5353360"/>
                  <a:pt x="9817584" y="5352498"/>
                </a:cubicBezTo>
                <a:cubicBezTo>
                  <a:pt x="9817345" y="5351647"/>
                  <a:pt x="9817058" y="5350901"/>
                  <a:pt x="9816753" y="5350298"/>
                </a:cubicBezTo>
                <a:lnTo>
                  <a:pt x="9824203" y="5350298"/>
                </a:lnTo>
                <a:cubicBezTo>
                  <a:pt x="9824384" y="5349257"/>
                  <a:pt x="9824507" y="5348233"/>
                  <a:pt x="9824565" y="5347268"/>
                </a:cubicBezTo>
                <a:cubicBezTo>
                  <a:pt x="9824633" y="5346283"/>
                  <a:pt x="9824661" y="5345318"/>
                  <a:pt x="9824661" y="5344331"/>
                </a:cubicBezTo>
                <a:cubicBezTo>
                  <a:pt x="9824657" y="5343477"/>
                  <a:pt x="9824620" y="5342663"/>
                  <a:pt x="9824524" y="5341898"/>
                </a:cubicBezTo>
                <a:cubicBezTo>
                  <a:pt x="9824427" y="5341123"/>
                  <a:pt x="9824322" y="5340338"/>
                  <a:pt x="9824199" y="5339546"/>
                </a:cubicBezTo>
                <a:cubicBezTo>
                  <a:pt x="9821262" y="5339546"/>
                  <a:pt x="9818929" y="5339919"/>
                  <a:pt x="9817227" y="5340702"/>
                </a:cubicBezTo>
                <a:cubicBezTo>
                  <a:pt x="9815506" y="5341459"/>
                  <a:pt x="9814052" y="5342615"/>
                  <a:pt x="9812905" y="5344146"/>
                </a:cubicBezTo>
                <a:cubicBezTo>
                  <a:pt x="9811174" y="5342674"/>
                  <a:pt x="9809051" y="5341459"/>
                  <a:pt x="9806459" y="5340522"/>
                </a:cubicBezTo>
                <a:cubicBezTo>
                  <a:pt x="9803896" y="5339575"/>
                  <a:pt x="9801075" y="5339097"/>
                  <a:pt x="9798016" y="5339097"/>
                </a:cubicBezTo>
                <a:close/>
                <a:moveTo>
                  <a:pt x="10098090" y="5339008"/>
                </a:moveTo>
                <a:cubicBezTo>
                  <a:pt x="10094227" y="5339008"/>
                  <a:pt x="10090870" y="5339648"/>
                  <a:pt x="10088030" y="5340929"/>
                </a:cubicBezTo>
                <a:cubicBezTo>
                  <a:pt x="10085170" y="5342210"/>
                  <a:pt x="10082828" y="5343969"/>
                  <a:pt x="10080944" y="5346208"/>
                </a:cubicBezTo>
                <a:cubicBezTo>
                  <a:pt x="10079089" y="5348456"/>
                  <a:pt x="10077674" y="5351105"/>
                  <a:pt x="10076718" y="5354154"/>
                </a:cubicBezTo>
                <a:cubicBezTo>
                  <a:pt x="10075771" y="5357224"/>
                  <a:pt x="10075292" y="5360503"/>
                  <a:pt x="10075292" y="5363994"/>
                </a:cubicBezTo>
                <a:cubicBezTo>
                  <a:pt x="10075292" y="5367494"/>
                  <a:pt x="10075771" y="5370736"/>
                  <a:pt x="10076718" y="5373738"/>
                </a:cubicBezTo>
                <a:cubicBezTo>
                  <a:pt x="10077674" y="5376731"/>
                  <a:pt x="10079089" y="5379361"/>
                  <a:pt x="10080944" y="5381579"/>
                </a:cubicBezTo>
                <a:cubicBezTo>
                  <a:pt x="10082828" y="5383826"/>
                  <a:pt x="10085170" y="5385575"/>
                  <a:pt x="10088030" y="5386818"/>
                </a:cubicBezTo>
                <a:cubicBezTo>
                  <a:pt x="10090870" y="5388070"/>
                  <a:pt x="10094226" y="5388702"/>
                  <a:pt x="10098090" y="5388702"/>
                </a:cubicBezTo>
                <a:cubicBezTo>
                  <a:pt x="10101943" y="5388702"/>
                  <a:pt x="10105309" y="5388070"/>
                  <a:pt x="10108198" y="5386818"/>
                </a:cubicBezTo>
                <a:cubicBezTo>
                  <a:pt x="10111077" y="5385575"/>
                  <a:pt x="10113468" y="5383824"/>
                  <a:pt x="10115360" y="5381579"/>
                </a:cubicBezTo>
                <a:cubicBezTo>
                  <a:pt x="10117253" y="5379359"/>
                  <a:pt x="10118670" y="5376730"/>
                  <a:pt x="10119597" y="5373738"/>
                </a:cubicBezTo>
                <a:cubicBezTo>
                  <a:pt x="10120505" y="5370736"/>
                  <a:pt x="10120966" y="5367494"/>
                  <a:pt x="10120966" y="5363994"/>
                </a:cubicBezTo>
                <a:cubicBezTo>
                  <a:pt x="10120966" y="5360503"/>
                  <a:pt x="10120507" y="5357224"/>
                  <a:pt x="10119597" y="5354154"/>
                </a:cubicBezTo>
                <a:cubicBezTo>
                  <a:pt x="10118670" y="5351103"/>
                  <a:pt x="10117255" y="5348454"/>
                  <a:pt x="10115360" y="5346208"/>
                </a:cubicBezTo>
                <a:cubicBezTo>
                  <a:pt x="10113468" y="5343971"/>
                  <a:pt x="10111077" y="5342212"/>
                  <a:pt x="10108198" y="5340929"/>
                </a:cubicBezTo>
                <a:cubicBezTo>
                  <a:pt x="10105309" y="5339648"/>
                  <a:pt x="10101943" y="5339008"/>
                  <a:pt x="10098090" y="5339008"/>
                </a:cubicBezTo>
                <a:close/>
                <a:moveTo>
                  <a:pt x="10044332" y="5339008"/>
                </a:moveTo>
                <a:cubicBezTo>
                  <a:pt x="10040478" y="5339008"/>
                  <a:pt x="10037121" y="5339648"/>
                  <a:pt x="10034281" y="5340929"/>
                </a:cubicBezTo>
                <a:cubicBezTo>
                  <a:pt x="10031421" y="5342210"/>
                  <a:pt x="10029070" y="5343969"/>
                  <a:pt x="10027205" y="5346208"/>
                </a:cubicBezTo>
                <a:cubicBezTo>
                  <a:pt x="10025331" y="5348456"/>
                  <a:pt x="10023925" y="5351105"/>
                  <a:pt x="10022979" y="5354154"/>
                </a:cubicBezTo>
                <a:cubicBezTo>
                  <a:pt x="10022023" y="5357224"/>
                  <a:pt x="10021554" y="5360503"/>
                  <a:pt x="10021554" y="5363994"/>
                </a:cubicBezTo>
                <a:cubicBezTo>
                  <a:pt x="10021554" y="5367494"/>
                  <a:pt x="10022023" y="5370736"/>
                  <a:pt x="10022979" y="5373738"/>
                </a:cubicBezTo>
                <a:cubicBezTo>
                  <a:pt x="10023927" y="5376731"/>
                  <a:pt x="10025332" y="5379361"/>
                  <a:pt x="10027205" y="5381579"/>
                </a:cubicBezTo>
                <a:cubicBezTo>
                  <a:pt x="10029070" y="5383826"/>
                  <a:pt x="10031423" y="5385575"/>
                  <a:pt x="10034281" y="5386818"/>
                </a:cubicBezTo>
                <a:cubicBezTo>
                  <a:pt x="10037121" y="5388070"/>
                  <a:pt x="10040476" y="5388702"/>
                  <a:pt x="10044332" y="5388702"/>
                </a:cubicBezTo>
                <a:cubicBezTo>
                  <a:pt x="10048204" y="5388702"/>
                  <a:pt x="10051569" y="5388070"/>
                  <a:pt x="10054448" y="5386818"/>
                </a:cubicBezTo>
                <a:cubicBezTo>
                  <a:pt x="10057328" y="5385575"/>
                  <a:pt x="10059707" y="5383824"/>
                  <a:pt x="10061611" y="5381579"/>
                </a:cubicBezTo>
                <a:cubicBezTo>
                  <a:pt x="10063515" y="5379359"/>
                  <a:pt x="10064929" y="5376730"/>
                  <a:pt x="10065837" y="5373738"/>
                </a:cubicBezTo>
                <a:cubicBezTo>
                  <a:pt x="10066756" y="5370736"/>
                  <a:pt x="10067223" y="5367494"/>
                  <a:pt x="10067223" y="5363994"/>
                </a:cubicBezTo>
                <a:cubicBezTo>
                  <a:pt x="10067225" y="5360503"/>
                  <a:pt x="10066756" y="5357224"/>
                  <a:pt x="10065837" y="5354154"/>
                </a:cubicBezTo>
                <a:cubicBezTo>
                  <a:pt x="10064929" y="5351103"/>
                  <a:pt x="10063515" y="5348454"/>
                  <a:pt x="10061611" y="5346208"/>
                </a:cubicBezTo>
                <a:cubicBezTo>
                  <a:pt x="10059707" y="5343971"/>
                  <a:pt x="10057328" y="5342212"/>
                  <a:pt x="10054448" y="5340929"/>
                </a:cubicBezTo>
                <a:cubicBezTo>
                  <a:pt x="10051569" y="5339648"/>
                  <a:pt x="10048204" y="5339008"/>
                  <a:pt x="10044332" y="5339008"/>
                </a:cubicBezTo>
                <a:close/>
                <a:moveTo>
                  <a:pt x="9851488" y="5339006"/>
                </a:moveTo>
                <a:cubicBezTo>
                  <a:pt x="9847692" y="5339006"/>
                  <a:pt x="9844374" y="5339655"/>
                  <a:pt x="9841523" y="5340966"/>
                </a:cubicBezTo>
                <a:cubicBezTo>
                  <a:pt x="9838665" y="5342296"/>
                  <a:pt x="9836284" y="5344083"/>
                  <a:pt x="9834343" y="5346359"/>
                </a:cubicBezTo>
                <a:cubicBezTo>
                  <a:pt x="9832421" y="5348616"/>
                  <a:pt x="9830957" y="5351285"/>
                  <a:pt x="9829983" y="5354335"/>
                </a:cubicBezTo>
                <a:cubicBezTo>
                  <a:pt x="9829007" y="5357415"/>
                  <a:pt x="9828511" y="5360685"/>
                  <a:pt x="9828511" y="5364165"/>
                </a:cubicBezTo>
                <a:cubicBezTo>
                  <a:pt x="9828511" y="5367722"/>
                  <a:pt x="9828989" y="5371012"/>
                  <a:pt x="9829936" y="5374005"/>
                </a:cubicBezTo>
                <a:cubicBezTo>
                  <a:pt x="9830901" y="5377017"/>
                  <a:pt x="9832366" y="5379600"/>
                  <a:pt x="9834344" y="5381771"/>
                </a:cubicBezTo>
                <a:cubicBezTo>
                  <a:pt x="9836342" y="5383951"/>
                  <a:pt x="9838915" y="5385644"/>
                  <a:pt x="9842071" y="5386868"/>
                </a:cubicBezTo>
                <a:cubicBezTo>
                  <a:pt x="9845227" y="5388101"/>
                  <a:pt x="9849014" y="5388703"/>
                  <a:pt x="9853422" y="5388703"/>
                </a:cubicBezTo>
                <a:cubicBezTo>
                  <a:pt x="9859427" y="5388703"/>
                  <a:pt x="9864811" y="5387796"/>
                  <a:pt x="9869592" y="5385958"/>
                </a:cubicBezTo>
                <a:cubicBezTo>
                  <a:pt x="9869526" y="5383989"/>
                  <a:pt x="9869259" y="5382153"/>
                  <a:pt x="9868761" y="5380440"/>
                </a:cubicBezTo>
                <a:cubicBezTo>
                  <a:pt x="9868274" y="5378728"/>
                  <a:pt x="9867699" y="5377256"/>
                  <a:pt x="9867020" y="5376032"/>
                </a:cubicBezTo>
                <a:cubicBezTo>
                  <a:pt x="9865059" y="5376769"/>
                  <a:pt x="9862984" y="5377333"/>
                  <a:pt x="9860813" y="5377714"/>
                </a:cubicBezTo>
                <a:cubicBezTo>
                  <a:pt x="9858653" y="5378126"/>
                  <a:pt x="9856510" y="5378317"/>
                  <a:pt x="9854425" y="5378317"/>
                </a:cubicBezTo>
                <a:cubicBezTo>
                  <a:pt x="9850628" y="5378317"/>
                  <a:pt x="9847560" y="5377504"/>
                  <a:pt x="9845235" y="5375841"/>
                </a:cubicBezTo>
                <a:cubicBezTo>
                  <a:pt x="9842913" y="5374187"/>
                  <a:pt x="9841621" y="5371529"/>
                  <a:pt x="9841382" y="5367847"/>
                </a:cubicBezTo>
                <a:lnTo>
                  <a:pt x="9871895" y="5367847"/>
                </a:lnTo>
                <a:cubicBezTo>
                  <a:pt x="9872009" y="5367178"/>
                  <a:pt x="9872115" y="5366279"/>
                  <a:pt x="9872200" y="5365141"/>
                </a:cubicBezTo>
                <a:cubicBezTo>
                  <a:pt x="9872305" y="5364003"/>
                  <a:pt x="9872343" y="5362865"/>
                  <a:pt x="9872343" y="5361698"/>
                </a:cubicBezTo>
                <a:cubicBezTo>
                  <a:pt x="9872343" y="5358514"/>
                  <a:pt x="9871893" y="5355520"/>
                  <a:pt x="9870966" y="5352737"/>
                </a:cubicBezTo>
                <a:cubicBezTo>
                  <a:pt x="9870047" y="5349945"/>
                  <a:pt x="9868680" y="5347546"/>
                  <a:pt x="9866873" y="5345528"/>
                </a:cubicBezTo>
                <a:cubicBezTo>
                  <a:pt x="9865075" y="5343510"/>
                  <a:pt x="9862886" y="5341923"/>
                  <a:pt x="9860314" y="5340747"/>
                </a:cubicBezTo>
                <a:cubicBezTo>
                  <a:pt x="9857732" y="5339580"/>
                  <a:pt x="9854796" y="5339006"/>
                  <a:pt x="9851488" y="5339006"/>
                </a:cubicBezTo>
                <a:close/>
                <a:moveTo>
                  <a:pt x="9745824" y="5339002"/>
                </a:moveTo>
                <a:cubicBezTo>
                  <a:pt x="9741960" y="5339002"/>
                  <a:pt x="9738613" y="5339643"/>
                  <a:pt x="9735773" y="5340934"/>
                </a:cubicBezTo>
                <a:cubicBezTo>
                  <a:pt x="9732913" y="5342215"/>
                  <a:pt x="9730562" y="5343965"/>
                  <a:pt x="9728687" y="5346213"/>
                </a:cubicBezTo>
                <a:cubicBezTo>
                  <a:pt x="9726823" y="5348450"/>
                  <a:pt x="9725426" y="5351099"/>
                  <a:pt x="9724461" y="5354150"/>
                </a:cubicBezTo>
                <a:cubicBezTo>
                  <a:pt x="9723505" y="5357220"/>
                  <a:pt x="9723036" y="5360499"/>
                  <a:pt x="9723036" y="5363999"/>
                </a:cubicBezTo>
                <a:cubicBezTo>
                  <a:pt x="9723036" y="5367489"/>
                  <a:pt x="9723503" y="5370741"/>
                  <a:pt x="9724461" y="5373734"/>
                </a:cubicBezTo>
                <a:cubicBezTo>
                  <a:pt x="9725426" y="5376728"/>
                  <a:pt x="9726823" y="5379357"/>
                  <a:pt x="9728687" y="5381586"/>
                </a:cubicBezTo>
                <a:cubicBezTo>
                  <a:pt x="9730562" y="5383823"/>
                  <a:pt x="9732913" y="5385573"/>
                  <a:pt x="9735773" y="5386816"/>
                </a:cubicBezTo>
                <a:cubicBezTo>
                  <a:pt x="9738613" y="5388069"/>
                  <a:pt x="9741960" y="5388709"/>
                  <a:pt x="9745824" y="5388709"/>
                </a:cubicBezTo>
                <a:cubicBezTo>
                  <a:pt x="9749686" y="5388709"/>
                  <a:pt x="9753053" y="5388069"/>
                  <a:pt x="9755941" y="5386816"/>
                </a:cubicBezTo>
                <a:cubicBezTo>
                  <a:pt x="9758809" y="5385573"/>
                  <a:pt x="9761191" y="5383823"/>
                  <a:pt x="9763093" y="5381586"/>
                </a:cubicBezTo>
                <a:cubicBezTo>
                  <a:pt x="9764996" y="5379357"/>
                  <a:pt x="9766411" y="5376728"/>
                  <a:pt x="9767330" y="5373734"/>
                </a:cubicBezTo>
                <a:cubicBezTo>
                  <a:pt x="9768238" y="5370741"/>
                  <a:pt x="9768707" y="5367490"/>
                  <a:pt x="9768707" y="5363999"/>
                </a:cubicBezTo>
                <a:cubicBezTo>
                  <a:pt x="9768707" y="5360499"/>
                  <a:pt x="9768239" y="5357218"/>
                  <a:pt x="9767330" y="5354150"/>
                </a:cubicBezTo>
                <a:cubicBezTo>
                  <a:pt x="9766411" y="5351099"/>
                  <a:pt x="9764996" y="5348450"/>
                  <a:pt x="9763093" y="5346213"/>
                </a:cubicBezTo>
                <a:cubicBezTo>
                  <a:pt x="9761189" y="5343965"/>
                  <a:pt x="9758809" y="5342215"/>
                  <a:pt x="9755941" y="5340934"/>
                </a:cubicBezTo>
                <a:cubicBezTo>
                  <a:pt x="9753053" y="5339643"/>
                  <a:pt x="9749686" y="5339002"/>
                  <a:pt x="9745824" y="5339002"/>
                </a:cubicBezTo>
                <a:close/>
                <a:moveTo>
                  <a:pt x="9591238" y="5332063"/>
                </a:moveTo>
                <a:cubicBezTo>
                  <a:pt x="9573901" y="5332063"/>
                  <a:pt x="9559854" y="5346110"/>
                  <a:pt x="9559854" y="5363446"/>
                </a:cubicBezTo>
                <a:cubicBezTo>
                  <a:pt x="9559854" y="5380785"/>
                  <a:pt x="9573901" y="5394841"/>
                  <a:pt x="9591238" y="5394841"/>
                </a:cubicBezTo>
                <a:cubicBezTo>
                  <a:pt x="9608576" y="5394841"/>
                  <a:pt x="9622632" y="5380783"/>
                  <a:pt x="9622632" y="5363446"/>
                </a:cubicBezTo>
                <a:cubicBezTo>
                  <a:pt x="9622632" y="5346110"/>
                  <a:pt x="9608575" y="5332063"/>
                  <a:pt x="9591238" y="5332063"/>
                </a:cubicBezTo>
                <a:close/>
                <a:moveTo>
                  <a:pt x="9978946" y="5322187"/>
                </a:moveTo>
                <a:cubicBezTo>
                  <a:pt x="9977913" y="5322187"/>
                  <a:pt x="9976862" y="5322215"/>
                  <a:pt x="9975781" y="5322272"/>
                </a:cubicBezTo>
                <a:cubicBezTo>
                  <a:pt x="9974691" y="5322340"/>
                  <a:pt x="9973640" y="5322463"/>
                  <a:pt x="9972616" y="5322645"/>
                </a:cubicBezTo>
                <a:lnTo>
                  <a:pt x="9972616" y="5388875"/>
                </a:lnTo>
                <a:cubicBezTo>
                  <a:pt x="9973706" y="5389057"/>
                  <a:pt x="9974778" y="5389171"/>
                  <a:pt x="9975820" y="5389248"/>
                </a:cubicBezTo>
                <a:cubicBezTo>
                  <a:pt x="9976882" y="5389314"/>
                  <a:pt x="9977915" y="5389333"/>
                  <a:pt x="9978947" y="5389333"/>
                </a:cubicBezTo>
                <a:cubicBezTo>
                  <a:pt x="9979980" y="5389333"/>
                  <a:pt x="9981031" y="5389314"/>
                  <a:pt x="9982112" y="5389248"/>
                </a:cubicBezTo>
                <a:cubicBezTo>
                  <a:pt x="9983202" y="5389171"/>
                  <a:pt x="9984283" y="5389057"/>
                  <a:pt x="9985373" y="5388875"/>
                </a:cubicBezTo>
                <a:lnTo>
                  <a:pt x="9985373" y="5364281"/>
                </a:lnTo>
                <a:cubicBezTo>
                  <a:pt x="9985373" y="5361737"/>
                  <a:pt x="9985659" y="5359691"/>
                  <a:pt x="9986233" y="5358103"/>
                </a:cubicBezTo>
                <a:cubicBezTo>
                  <a:pt x="9986808" y="5356544"/>
                  <a:pt x="9987534" y="5355320"/>
                  <a:pt x="9988404" y="5354450"/>
                </a:cubicBezTo>
                <a:cubicBezTo>
                  <a:pt x="9989275" y="5353579"/>
                  <a:pt x="9990259" y="5352985"/>
                  <a:pt x="9991349" y="5352680"/>
                </a:cubicBezTo>
                <a:cubicBezTo>
                  <a:pt x="9992429" y="5352384"/>
                  <a:pt x="9993492" y="5352230"/>
                  <a:pt x="9994514" y="5352230"/>
                </a:cubicBezTo>
                <a:cubicBezTo>
                  <a:pt x="9996980" y="5352230"/>
                  <a:pt x="9998730" y="5353101"/>
                  <a:pt x="9999754" y="5354851"/>
                </a:cubicBezTo>
                <a:cubicBezTo>
                  <a:pt x="10000787" y="5356619"/>
                  <a:pt x="10001302" y="5359106"/>
                  <a:pt x="10001302" y="5362367"/>
                </a:cubicBezTo>
                <a:lnTo>
                  <a:pt x="10001302" y="5388873"/>
                </a:lnTo>
                <a:cubicBezTo>
                  <a:pt x="10002383" y="5389055"/>
                  <a:pt x="10003473" y="5389169"/>
                  <a:pt x="10004563" y="5389246"/>
                </a:cubicBezTo>
                <a:cubicBezTo>
                  <a:pt x="10005634" y="5389312"/>
                  <a:pt x="10006695" y="5389331"/>
                  <a:pt x="10007728" y="5389331"/>
                </a:cubicBezTo>
                <a:cubicBezTo>
                  <a:pt x="10008752" y="5389331"/>
                  <a:pt x="10009803" y="5389312"/>
                  <a:pt x="10010884" y="5389246"/>
                </a:cubicBezTo>
                <a:cubicBezTo>
                  <a:pt x="10011974" y="5389169"/>
                  <a:pt x="10013064" y="5389055"/>
                  <a:pt x="10014145" y="5388873"/>
                </a:cubicBezTo>
                <a:lnTo>
                  <a:pt x="10014145" y="5358934"/>
                </a:lnTo>
                <a:cubicBezTo>
                  <a:pt x="10014145" y="5352719"/>
                  <a:pt x="10012796" y="5348166"/>
                  <a:pt x="10010119" y="5345269"/>
                </a:cubicBezTo>
                <a:cubicBezTo>
                  <a:pt x="10007441" y="5342361"/>
                  <a:pt x="10003491" y="5340918"/>
                  <a:pt x="9998309" y="5340918"/>
                </a:cubicBezTo>
                <a:cubicBezTo>
                  <a:pt x="9996445" y="5340918"/>
                  <a:pt x="9994791" y="5341166"/>
                  <a:pt x="9993337" y="5341644"/>
                </a:cubicBezTo>
                <a:cubicBezTo>
                  <a:pt x="9991883" y="5342131"/>
                  <a:pt x="9990650" y="5342715"/>
                  <a:pt x="9989617" y="5343403"/>
                </a:cubicBezTo>
                <a:cubicBezTo>
                  <a:pt x="9988604" y="5344103"/>
                  <a:pt x="9987733" y="5344829"/>
                  <a:pt x="9987045" y="5345574"/>
                </a:cubicBezTo>
                <a:cubicBezTo>
                  <a:pt x="9986356" y="5346340"/>
                  <a:pt x="9985792" y="5346991"/>
                  <a:pt x="9985371" y="5347526"/>
                </a:cubicBezTo>
                <a:lnTo>
                  <a:pt x="9985371" y="5322645"/>
                </a:lnTo>
                <a:cubicBezTo>
                  <a:pt x="9984281" y="5322463"/>
                  <a:pt x="9983200" y="5322340"/>
                  <a:pt x="9982110" y="5322272"/>
                </a:cubicBezTo>
                <a:cubicBezTo>
                  <a:pt x="9981031" y="5322215"/>
                  <a:pt x="9979979" y="5322187"/>
                  <a:pt x="9978946" y="5322187"/>
                </a:cubicBezTo>
                <a:close/>
                <a:moveTo>
                  <a:pt x="9684941" y="5322187"/>
                </a:moveTo>
                <a:cubicBezTo>
                  <a:pt x="9683919" y="5322187"/>
                  <a:pt x="9682857" y="5322215"/>
                  <a:pt x="9681767" y="5322272"/>
                </a:cubicBezTo>
                <a:cubicBezTo>
                  <a:pt x="9680697" y="5322340"/>
                  <a:pt x="9679626" y="5322463"/>
                  <a:pt x="9678602" y="5322645"/>
                </a:cubicBezTo>
                <a:lnTo>
                  <a:pt x="9678602" y="5388875"/>
                </a:lnTo>
                <a:cubicBezTo>
                  <a:pt x="9679701" y="5389057"/>
                  <a:pt x="9680763" y="5389171"/>
                  <a:pt x="9681824" y="5389248"/>
                </a:cubicBezTo>
                <a:cubicBezTo>
                  <a:pt x="9682866" y="5389314"/>
                  <a:pt x="9683917" y="5389333"/>
                  <a:pt x="9684941" y="5389333"/>
                </a:cubicBezTo>
                <a:cubicBezTo>
                  <a:pt x="9685965" y="5389333"/>
                  <a:pt x="9687026" y="5389314"/>
                  <a:pt x="9688097" y="5389248"/>
                </a:cubicBezTo>
                <a:cubicBezTo>
                  <a:pt x="9689195" y="5389171"/>
                  <a:pt x="9690277" y="5389057"/>
                  <a:pt x="9691367" y="5388875"/>
                </a:cubicBezTo>
                <a:lnTo>
                  <a:pt x="9691367" y="5364281"/>
                </a:lnTo>
                <a:cubicBezTo>
                  <a:pt x="9691367" y="5361737"/>
                  <a:pt x="9691663" y="5359691"/>
                  <a:pt x="9692226" y="5358103"/>
                </a:cubicBezTo>
                <a:cubicBezTo>
                  <a:pt x="9692801" y="5356544"/>
                  <a:pt x="9693527" y="5355320"/>
                  <a:pt x="9694398" y="5354450"/>
                </a:cubicBezTo>
                <a:cubicBezTo>
                  <a:pt x="9695268" y="5353579"/>
                  <a:pt x="9696253" y="5352985"/>
                  <a:pt x="9697334" y="5352680"/>
                </a:cubicBezTo>
                <a:cubicBezTo>
                  <a:pt x="9698424" y="5352384"/>
                  <a:pt x="9699468" y="5352230"/>
                  <a:pt x="9700509" y="5352230"/>
                </a:cubicBezTo>
                <a:cubicBezTo>
                  <a:pt x="9702975" y="5352230"/>
                  <a:pt x="9704725" y="5353101"/>
                  <a:pt x="9705749" y="5354851"/>
                </a:cubicBezTo>
                <a:cubicBezTo>
                  <a:pt x="9706773" y="5356619"/>
                  <a:pt x="9707288" y="5359106"/>
                  <a:pt x="9707288" y="5362367"/>
                </a:cubicBezTo>
                <a:lnTo>
                  <a:pt x="9707288" y="5388873"/>
                </a:lnTo>
                <a:cubicBezTo>
                  <a:pt x="9708370" y="5389055"/>
                  <a:pt x="9709460" y="5389169"/>
                  <a:pt x="9710549" y="5389246"/>
                </a:cubicBezTo>
                <a:cubicBezTo>
                  <a:pt x="9711640" y="5389312"/>
                  <a:pt x="9712692" y="5389331"/>
                  <a:pt x="9713714" y="5389331"/>
                </a:cubicBezTo>
                <a:cubicBezTo>
                  <a:pt x="9714747" y="5389331"/>
                  <a:pt x="9715789" y="5389312"/>
                  <a:pt x="9716879" y="5389246"/>
                </a:cubicBezTo>
                <a:cubicBezTo>
                  <a:pt x="9717980" y="5389169"/>
                  <a:pt x="9719050" y="5389055"/>
                  <a:pt x="9720140" y="5388873"/>
                </a:cubicBezTo>
                <a:lnTo>
                  <a:pt x="9720138" y="5388873"/>
                </a:lnTo>
                <a:lnTo>
                  <a:pt x="9720138" y="5358934"/>
                </a:lnTo>
                <a:cubicBezTo>
                  <a:pt x="9720138" y="5352719"/>
                  <a:pt x="9718781" y="5348166"/>
                  <a:pt x="9716103" y="5345269"/>
                </a:cubicBezTo>
                <a:cubicBezTo>
                  <a:pt x="9713427" y="5342361"/>
                  <a:pt x="9709497" y="5340918"/>
                  <a:pt x="9704304" y="5340918"/>
                </a:cubicBezTo>
                <a:cubicBezTo>
                  <a:pt x="9702440" y="5340918"/>
                  <a:pt x="9700775" y="5341166"/>
                  <a:pt x="9699332" y="5341644"/>
                </a:cubicBezTo>
                <a:cubicBezTo>
                  <a:pt x="9697878" y="5342131"/>
                  <a:pt x="9696645" y="5342715"/>
                  <a:pt x="9695612" y="5343403"/>
                </a:cubicBezTo>
                <a:cubicBezTo>
                  <a:pt x="9694579" y="5344103"/>
                  <a:pt x="9693720" y="5344829"/>
                  <a:pt x="9693040" y="5345574"/>
                </a:cubicBezTo>
                <a:cubicBezTo>
                  <a:pt x="9692351" y="5346340"/>
                  <a:pt x="9691788" y="5346991"/>
                  <a:pt x="9691367" y="5347526"/>
                </a:cubicBezTo>
                <a:lnTo>
                  <a:pt x="9691367" y="5322645"/>
                </a:lnTo>
                <a:cubicBezTo>
                  <a:pt x="9690277" y="5322463"/>
                  <a:pt x="9689195" y="5322340"/>
                  <a:pt x="9688097" y="5322272"/>
                </a:cubicBezTo>
                <a:cubicBezTo>
                  <a:pt x="9687026" y="5322215"/>
                  <a:pt x="9685965" y="5322187"/>
                  <a:pt x="9684941" y="5322187"/>
                </a:cubicBezTo>
                <a:close/>
                <a:moveTo>
                  <a:pt x="10138211" y="5322099"/>
                </a:moveTo>
                <a:cubicBezTo>
                  <a:pt x="10136097" y="5322099"/>
                  <a:pt x="10133965" y="5322271"/>
                  <a:pt x="10131794" y="5322643"/>
                </a:cubicBezTo>
                <a:lnTo>
                  <a:pt x="10131794" y="5372960"/>
                </a:lnTo>
                <a:cubicBezTo>
                  <a:pt x="10131794" y="5378745"/>
                  <a:pt x="10133189" y="5382924"/>
                  <a:pt x="10136001" y="5385487"/>
                </a:cubicBezTo>
                <a:cubicBezTo>
                  <a:pt x="10138793" y="5388051"/>
                  <a:pt x="10142521" y="5389332"/>
                  <a:pt x="10147188" y="5389332"/>
                </a:cubicBezTo>
                <a:cubicBezTo>
                  <a:pt x="10148315" y="5389332"/>
                  <a:pt x="10149568" y="5389275"/>
                  <a:pt x="10150936" y="5389150"/>
                </a:cubicBezTo>
                <a:cubicBezTo>
                  <a:pt x="10152285" y="5389035"/>
                  <a:pt x="10153441" y="5388825"/>
                  <a:pt x="10154417" y="5388509"/>
                </a:cubicBezTo>
                <a:cubicBezTo>
                  <a:pt x="10154531" y="5388040"/>
                  <a:pt x="10154588" y="5387610"/>
                  <a:pt x="10154588" y="5387209"/>
                </a:cubicBezTo>
                <a:lnTo>
                  <a:pt x="10154590" y="5387209"/>
                </a:lnTo>
                <a:lnTo>
                  <a:pt x="10154590" y="5385899"/>
                </a:lnTo>
                <a:cubicBezTo>
                  <a:pt x="10154590" y="5383546"/>
                  <a:pt x="10154256" y="5381138"/>
                  <a:pt x="10153596" y="5378651"/>
                </a:cubicBezTo>
                <a:cubicBezTo>
                  <a:pt x="10153050" y="5378785"/>
                  <a:pt x="10152497" y="5378861"/>
                  <a:pt x="10151923" y="5378927"/>
                </a:cubicBezTo>
                <a:cubicBezTo>
                  <a:pt x="10151359" y="5378995"/>
                  <a:pt x="10150824" y="5379004"/>
                  <a:pt x="10150346" y="5379004"/>
                </a:cubicBezTo>
                <a:cubicBezTo>
                  <a:pt x="10149247" y="5379004"/>
                  <a:pt x="10148347" y="5378899"/>
                  <a:pt x="10147630" y="5378651"/>
                </a:cubicBezTo>
                <a:cubicBezTo>
                  <a:pt x="10146904" y="5378423"/>
                  <a:pt x="10146321" y="5377982"/>
                  <a:pt x="10145871" y="5377342"/>
                </a:cubicBezTo>
                <a:cubicBezTo>
                  <a:pt x="10145413" y="5376710"/>
                  <a:pt x="10145077" y="5375822"/>
                  <a:pt x="10144867" y="5374664"/>
                </a:cubicBezTo>
                <a:cubicBezTo>
                  <a:pt x="10144648" y="5373536"/>
                  <a:pt x="10144551" y="5372025"/>
                  <a:pt x="10144551" y="5370150"/>
                </a:cubicBezTo>
                <a:lnTo>
                  <a:pt x="10144551" y="5322643"/>
                </a:lnTo>
                <a:cubicBezTo>
                  <a:pt x="10142371" y="5322271"/>
                  <a:pt x="10140266" y="5322099"/>
                  <a:pt x="10138211" y="5322099"/>
                </a:cubicBezTo>
                <a:close/>
                <a:moveTo>
                  <a:pt x="10375349" y="3087492"/>
                </a:moveTo>
                <a:lnTo>
                  <a:pt x="10160510" y="3302331"/>
                </a:lnTo>
                <a:lnTo>
                  <a:pt x="10160510" y="3309951"/>
                </a:lnTo>
                <a:lnTo>
                  <a:pt x="10379159" y="3091302"/>
                </a:lnTo>
                <a:close/>
                <a:moveTo>
                  <a:pt x="10337249" y="3087492"/>
                </a:moveTo>
                <a:lnTo>
                  <a:pt x="10160510" y="3264231"/>
                </a:lnTo>
                <a:lnTo>
                  <a:pt x="10160510" y="3271851"/>
                </a:lnTo>
                <a:lnTo>
                  <a:pt x="10341059" y="3091302"/>
                </a:lnTo>
                <a:close/>
                <a:moveTo>
                  <a:pt x="10299149" y="3087492"/>
                </a:moveTo>
                <a:lnTo>
                  <a:pt x="10160510" y="3226131"/>
                </a:lnTo>
                <a:lnTo>
                  <a:pt x="10160510" y="3233751"/>
                </a:lnTo>
                <a:lnTo>
                  <a:pt x="10302959" y="3091302"/>
                </a:lnTo>
                <a:close/>
                <a:moveTo>
                  <a:pt x="10261049" y="3087492"/>
                </a:moveTo>
                <a:lnTo>
                  <a:pt x="10160510" y="3188031"/>
                </a:lnTo>
                <a:lnTo>
                  <a:pt x="10160510" y="3195651"/>
                </a:lnTo>
                <a:lnTo>
                  <a:pt x="10264859" y="3091302"/>
                </a:lnTo>
                <a:close/>
                <a:moveTo>
                  <a:pt x="10222949" y="3087492"/>
                </a:moveTo>
                <a:lnTo>
                  <a:pt x="10160510" y="3149931"/>
                </a:lnTo>
                <a:lnTo>
                  <a:pt x="10160510" y="3157551"/>
                </a:lnTo>
                <a:lnTo>
                  <a:pt x="10226759" y="3091302"/>
                </a:lnTo>
                <a:close/>
                <a:moveTo>
                  <a:pt x="10184849" y="3087492"/>
                </a:moveTo>
                <a:lnTo>
                  <a:pt x="10160510" y="3111831"/>
                </a:lnTo>
                <a:lnTo>
                  <a:pt x="10160510" y="3119451"/>
                </a:lnTo>
                <a:lnTo>
                  <a:pt x="10188659" y="3091302"/>
                </a:lnTo>
                <a:close/>
                <a:moveTo>
                  <a:pt x="0" y="0"/>
                </a:moveTo>
                <a:lnTo>
                  <a:pt x="10405929" y="0"/>
                </a:lnTo>
                <a:lnTo>
                  <a:pt x="10405929" y="3095012"/>
                </a:lnTo>
                <a:lnTo>
                  <a:pt x="10160510" y="3340431"/>
                </a:lnTo>
                <a:lnTo>
                  <a:pt x="10160510" y="3348051"/>
                </a:lnTo>
                <a:lnTo>
                  <a:pt x="10405929" y="3102632"/>
                </a:lnTo>
                <a:lnTo>
                  <a:pt x="10405929" y="3133112"/>
                </a:lnTo>
                <a:lnTo>
                  <a:pt x="10160510" y="3378531"/>
                </a:lnTo>
                <a:lnTo>
                  <a:pt x="10160510" y="3386151"/>
                </a:lnTo>
                <a:lnTo>
                  <a:pt x="10405929" y="3140732"/>
                </a:lnTo>
                <a:lnTo>
                  <a:pt x="10405929" y="3171212"/>
                </a:lnTo>
                <a:lnTo>
                  <a:pt x="10160510" y="3416631"/>
                </a:lnTo>
                <a:lnTo>
                  <a:pt x="10160510" y="3424252"/>
                </a:lnTo>
                <a:lnTo>
                  <a:pt x="10405929" y="3178833"/>
                </a:lnTo>
                <a:lnTo>
                  <a:pt x="10405929" y="3209313"/>
                </a:lnTo>
                <a:lnTo>
                  <a:pt x="10160510" y="3454732"/>
                </a:lnTo>
                <a:lnTo>
                  <a:pt x="10160510" y="3462351"/>
                </a:lnTo>
                <a:lnTo>
                  <a:pt x="10405929" y="3216932"/>
                </a:lnTo>
                <a:lnTo>
                  <a:pt x="10405929" y="3247413"/>
                </a:lnTo>
                <a:lnTo>
                  <a:pt x="10160510" y="3492832"/>
                </a:lnTo>
                <a:lnTo>
                  <a:pt x="10160510" y="3500451"/>
                </a:lnTo>
                <a:lnTo>
                  <a:pt x="10405929" y="3255032"/>
                </a:lnTo>
                <a:lnTo>
                  <a:pt x="10405929" y="3285512"/>
                </a:lnTo>
                <a:lnTo>
                  <a:pt x="10160510" y="3530931"/>
                </a:lnTo>
                <a:lnTo>
                  <a:pt x="10160510" y="3538551"/>
                </a:lnTo>
                <a:lnTo>
                  <a:pt x="10405929" y="3293132"/>
                </a:lnTo>
                <a:lnTo>
                  <a:pt x="10405929" y="3323612"/>
                </a:lnTo>
                <a:lnTo>
                  <a:pt x="10160510" y="3569031"/>
                </a:lnTo>
                <a:lnTo>
                  <a:pt x="10160510" y="3576651"/>
                </a:lnTo>
                <a:lnTo>
                  <a:pt x="10405929" y="3331232"/>
                </a:lnTo>
                <a:lnTo>
                  <a:pt x="10405929" y="3361712"/>
                </a:lnTo>
                <a:lnTo>
                  <a:pt x="10160510" y="3607131"/>
                </a:lnTo>
                <a:lnTo>
                  <a:pt x="10160510" y="3614752"/>
                </a:lnTo>
                <a:lnTo>
                  <a:pt x="10405929" y="3369333"/>
                </a:lnTo>
                <a:lnTo>
                  <a:pt x="10405929" y="3399812"/>
                </a:lnTo>
                <a:lnTo>
                  <a:pt x="10160510" y="3645231"/>
                </a:lnTo>
                <a:lnTo>
                  <a:pt x="10160510" y="3652852"/>
                </a:lnTo>
                <a:lnTo>
                  <a:pt x="10405929" y="3407433"/>
                </a:lnTo>
                <a:lnTo>
                  <a:pt x="10405929" y="3437913"/>
                </a:lnTo>
                <a:lnTo>
                  <a:pt x="10160510" y="3683332"/>
                </a:lnTo>
                <a:lnTo>
                  <a:pt x="10160510" y="3690951"/>
                </a:lnTo>
                <a:lnTo>
                  <a:pt x="10405929" y="3445532"/>
                </a:lnTo>
                <a:lnTo>
                  <a:pt x="10405929" y="3476013"/>
                </a:lnTo>
                <a:lnTo>
                  <a:pt x="10160510" y="3721432"/>
                </a:lnTo>
                <a:lnTo>
                  <a:pt x="10160510" y="3729051"/>
                </a:lnTo>
                <a:lnTo>
                  <a:pt x="10405929" y="3483632"/>
                </a:lnTo>
                <a:lnTo>
                  <a:pt x="10405929" y="3514112"/>
                </a:lnTo>
                <a:lnTo>
                  <a:pt x="10160510" y="3759531"/>
                </a:lnTo>
                <a:lnTo>
                  <a:pt x="10160510" y="3767151"/>
                </a:lnTo>
                <a:lnTo>
                  <a:pt x="10405929" y="3521732"/>
                </a:lnTo>
                <a:lnTo>
                  <a:pt x="10405929" y="3552212"/>
                </a:lnTo>
                <a:lnTo>
                  <a:pt x="10160510" y="3797631"/>
                </a:lnTo>
                <a:lnTo>
                  <a:pt x="10160510" y="3805251"/>
                </a:lnTo>
                <a:lnTo>
                  <a:pt x="10405929" y="3559832"/>
                </a:lnTo>
                <a:lnTo>
                  <a:pt x="10405929" y="3590312"/>
                </a:lnTo>
                <a:lnTo>
                  <a:pt x="10160510" y="3835731"/>
                </a:lnTo>
                <a:lnTo>
                  <a:pt x="10160510" y="3843351"/>
                </a:lnTo>
                <a:lnTo>
                  <a:pt x="10405929" y="3597932"/>
                </a:lnTo>
                <a:lnTo>
                  <a:pt x="10405929" y="3628412"/>
                </a:lnTo>
                <a:lnTo>
                  <a:pt x="10160510" y="3873831"/>
                </a:lnTo>
                <a:lnTo>
                  <a:pt x="10160510" y="3881452"/>
                </a:lnTo>
                <a:lnTo>
                  <a:pt x="10405929" y="3636033"/>
                </a:lnTo>
                <a:lnTo>
                  <a:pt x="10405929" y="3666512"/>
                </a:lnTo>
                <a:lnTo>
                  <a:pt x="10160510" y="3911931"/>
                </a:lnTo>
                <a:lnTo>
                  <a:pt x="10160510" y="3919551"/>
                </a:lnTo>
                <a:lnTo>
                  <a:pt x="10405929" y="3674132"/>
                </a:lnTo>
                <a:lnTo>
                  <a:pt x="10405929" y="3704613"/>
                </a:lnTo>
                <a:lnTo>
                  <a:pt x="10160510" y="3950032"/>
                </a:lnTo>
                <a:lnTo>
                  <a:pt x="10160510" y="3957651"/>
                </a:lnTo>
                <a:lnTo>
                  <a:pt x="10405929" y="3712232"/>
                </a:lnTo>
                <a:lnTo>
                  <a:pt x="10405929" y="3742712"/>
                </a:lnTo>
                <a:lnTo>
                  <a:pt x="10160510" y="3988131"/>
                </a:lnTo>
                <a:lnTo>
                  <a:pt x="10160510" y="3995751"/>
                </a:lnTo>
                <a:lnTo>
                  <a:pt x="10405929" y="3750332"/>
                </a:lnTo>
                <a:lnTo>
                  <a:pt x="10405929" y="3780812"/>
                </a:lnTo>
                <a:lnTo>
                  <a:pt x="10160510" y="4026231"/>
                </a:lnTo>
                <a:lnTo>
                  <a:pt x="10160510" y="4033851"/>
                </a:lnTo>
                <a:lnTo>
                  <a:pt x="10405929" y="3788432"/>
                </a:lnTo>
                <a:lnTo>
                  <a:pt x="10405929" y="3818912"/>
                </a:lnTo>
                <a:lnTo>
                  <a:pt x="10160510" y="4064331"/>
                </a:lnTo>
                <a:lnTo>
                  <a:pt x="10160510" y="4071951"/>
                </a:lnTo>
                <a:lnTo>
                  <a:pt x="10405929" y="3826532"/>
                </a:lnTo>
                <a:lnTo>
                  <a:pt x="10405929" y="3857012"/>
                </a:lnTo>
                <a:lnTo>
                  <a:pt x="10160510" y="4102431"/>
                </a:lnTo>
                <a:lnTo>
                  <a:pt x="10160510" y="4110052"/>
                </a:lnTo>
                <a:lnTo>
                  <a:pt x="10405929" y="3864633"/>
                </a:lnTo>
                <a:lnTo>
                  <a:pt x="10405929" y="3895112"/>
                </a:lnTo>
                <a:lnTo>
                  <a:pt x="10160510" y="4140531"/>
                </a:lnTo>
                <a:lnTo>
                  <a:pt x="10160510" y="4148152"/>
                </a:lnTo>
                <a:lnTo>
                  <a:pt x="10405929" y="3902733"/>
                </a:lnTo>
                <a:lnTo>
                  <a:pt x="10405929" y="3933213"/>
                </a:lnTo>
                <a:lnTo>
                  <a:pt x="10160510" y="4178632"/>
                </a:lnTo>
                <a:lnTo>
                  <a:pt x="10160510" y="4186251"/>
                </a:lnTo>
                <a:lnTo>
                  <a:pt x="10405929" y="3940832"/>
                </a:lnTo>
                <a:lnTo>
                  <a:pt x="10405929" y="3971313"/>
                </a:lnTo>
                <a:lnTo>
                  <a:pt x="10160510" y="4216732"/>
                </a:lnTo>
                <a:lnTo>
                  <a:pt x="10160510" y="4224351"/>
                </a:lnTo>
                <a:lnTo>
                  <a:pt x="10405929" y="3978932"/>
                </a:lnTo>
                <a:lnTo>
                  <a:pt x="10405929" y="4009412"/>
                </a:lnTo>
                <a:lnTo>
                  <a:pt x="10160510" y="4254831"/>
                </a:lnTo>
                <a:lnTo>
                  <a:pt x="10160510" y="4262451"/>
                </a:lnTo>
                <a:lnTo>
                  <a:pt x="10405929" y="4017032"/>
                </a:lnTo>
                <a:lnTo>
                  <a:pt x="10405929" y="4047512"/>
                </a:lnTo>
                <a:lnTo>
                  <a:pt x="10160510" y="4292931"/>
                </a:lnTo>
                <a:lnTo>
                  <a:pt x="10160510" y="4300551"/>
                </a:lnTo>
                <a:lnTo>
                  <a:pt x="10405929" y="4055132"/>
                </a:lnTo>
                <a:lnTo>
                  <a:pt x="10405929" y="4085612"/>
                </a:lnTo>
                <a:lnTo>
                  <a:pt x="10160510" y="4331031"/>
                </a:lnTo>
                <a:lnTo>
                  <a:pt x="10160510" y="4338652"/>
                </a:lnTo>
                <a:lnTo>
                  <a:pt x="10405929" y="4093233"/>
                </a:lnTo>
                <a:lnTo>
                  <a:pt x="10405929" y="4123712"/>
                </a:lnTo>
                <a:lnTo>
                  <a:pt x="10160510" y="4369131"/>
                </a:lnTo>
                <a:lnTo>
                  <a:pt x="10160510" y="4376752"/>
                </a:lnTo>
                <a:lnTo>
                  <a:pt x="10405929" y="4131333"/>
                </a:lnTo>
                <a:lnTo>
                  <a:pt x="10405929" y="4161813"/>
                </a:lnTo>
                <a:lnTo>
                  <a:pt x="10160510" y="4407232"/>
                </a:lnTo>
                <a:lnTo>
                  <a:pt x="10160510" y="4414851"/>
                </a:lnTo>
                <a:lnTo>
                  <a:pt x="10405929" y="4169432"/>
                </a:lnTo>
                <a:lnTo>
                  <a:pt x="10405929" y="4199913"/>
                </a:lnTo>
                <a:lnTo>
                  <a:pt x="10160510" y="4445332"/>
                </a:lnTo>
                <a:lnTo>
                  <a:pt x="10160510" y="4452951"/>
                </a:lnTo>
                <a:lnTo>
                  <a:pt x="10405929" y="4207532"/>
                </a:lnTo>
                <a:lnTo>
                  <a:pt x="10405929" y="4238012"/>
                </a:lnTo>
                <a:lnTo>
                  <a:pt x="10160510" y="4483431"/>
                </a:lnTo>
                <a:lnTo>
                  <a:pt x="10160510" y="4491051"/>
                </a:lnTo>
                <a:lnTo>
                  <a:pt x="10405929" y="4245632"/>
                </a:lnTo>
                <a:lnTo>
                  <a:pt x="10405929" y="4276112"/>
                </a:lnTo>
                <a:lnTo>
                  <a:pt x="10160510" y="4521531"/>
                </a:lnTo>
                <a:lnTo>
                  <a:pt x="10160510" y="4529151"/>
                </a:lnTo>
                <a:lnTo>
                  <a:pt x="10405929" y="4283732"/>
                </a:lnTo>
                <a:lnTo>
                  <a:pt x="10405929" y="4314212"/>
                </a:lnTo>
                <a:lnTo>
                  <a:pt x="10160510" y="4559631"/>
                </a:lnTo>
                <a:lnTo>
                  <a:pt x="10160510" y="4567251"/>
                </a:lnTo>
                <a:lnTo>
                  <a:pt x="10405929" y="4321832"/>
                </a:lnTo>
                <a:lnTo>
                  <a:pt x="10405929" y="4352312"/>
                </a:lnTo>
                <a:lnTo>
                  <a:pt x="10160510" y="4597731"/>
                </a:lnTo>
                <a:lnTo>
                  <a:pt x="10160510" y="4605352"/>
                </a:lnTo>
                <a:lnTo>
                  <a:pt x="10405929" y="4359933"/>
                </a:lnTo>
                <a:lnTo>
                  <a:pt x="10405929" y="4390412"/>
                </a:lnTo>
                <a:lnTo>
                  <a:pt x="10160510" y="4635831"/>
                </a:lnTo>
                <a:lnTo>
                  <a:pt x="10160510" y="4643451"/>
                </a:lnTo>
                <a:lnTo>
                  <a:pt x="10405929" y="4398032"/>
                </a:lnTo>
                <a:lnTo>
                  <a:pt x="10405929" y="4428513"/>
                </a:lnTo>
                <a:lnTo>
                  <a:pt x="10160510" y="4673932"/>
                </a:lnTo>
                <a:lnTo>
                  <a:pt x="10160510" y="4681551"/>
                </a:lnTo>
                <a:lnTo>
                  <a:pt x="10405929" y="4436132"/>
                </a:lnTo>
                <a:lnTo>
                  <a:pt x="10405929" y="4466612"/>
                </a:lnTo>
                <a:lnTo>
                  <a:pt x="10160510" y="4712031"/>
                </a:lnTo>
                <a:lnTo>
                  <a:pt x="10160510" y="4719651"/>
                </a:lnTo>
                <a:lnTo>
                  <a:pt x="10405929" y="4474232"/>
                </a:lnTo>
                <a:lnTo>
                  <a:pt x="10405929" y="4504712"/>
                </a:lnTo>
                <a:lnTo>
                  <a:pt x="10160510" y="4750131"/>
                </a:lnTo>
                <a:lnTo>
                  <a:pt x="10160510" y="4757751"/>
                </a:lnTo>
                <a:lnTo>
                  <a:pt x="10405929" y="4512332"/>
                </a:lnTo>
                <a:lnTo>
                  <a:pt x="10405929" y="4543765"/>
                </a:lnTo>
                <a:lnTo>
                  <a:pt x="10160510" y="4789184"/>
                </a:lnTo>
                <a:lnTo>
                  <a:pt x="10160510" y="4796804"/>
                </a:lnTo>
                <a:lnTo>
                  <a:pt x="10405929" y="4551385"/>
                </a:lnTo>
                <a:lnTo>
                  <a:pt x="10405929" y="4581864"/>
                </a:lnTo>
                <a:lnTo>
                  <a:pt x="10160510" y="4827283"/>
                </a:lnTo>
                <a:lnTo>
                  <a:pt x="10160510" y="4834903"/>
                </a:lnTo>
                <a:lnTo>
                  <a:pt x="10405929" y="4589484"/>
                </a:lnTo>
                <a:lnTo>
                  <a:pt x="10405929" y="4619965"/>
                </a:lnTo>
                <a:lnTo>
                  <a:pt x="10160510" y="4865384"/>
                </a:lnTo>
                <a:lnTo>
                  <a:pt x="10160510" y="4873003"/>
                </a:lnTo>
                <a:lnTo>
                  <a:pt x="10405929" y="4627584"/>
                </a:lnTo>
                <a:lnTo>
                  <a:pt x="10405929" y="4658064"/>
                </a:lnTo>
                <a:lnTo>
                  <a:pt x="10160510" y="4903483"/>
                </a:lnTo>
                <a:lnTo>
                  <a:pt x="10160510" y="4911103"/>
                </a:lnTo>
                <a:lnTo>
                  <a:pt x="10405929" y="4665684"/>
                </a:lnTo>
                <a:lnTo>
                  <a:pt x="10405929" y="4696164"/>
                </a:lnTo>
                <a:lnTo>
                  <a:pt x="10160510" y="4941583"/>
                </a:lnTo>
                <a:lnTo>
                  <a:pt x="10160510" y="4949203"/>
                </a:lnTo>
                <a:lnTo>
                  <a:pt x="10405929" y="4703784"/>
                </a:lnTo>
                <a:lnTo>
                  <a:pt x="10405929" y="4734264"/>
                </a:lnTo>
                <a:lnTo>
                  <a:pt x="10160510" y="4979683"/>
                </a:lnTo>
                <a:lnTo>
                  <a:pt x="10160510" y="4987303"/>
                </a:lnTo>
                <a:lnTo>
                  <a:pt x="10405929" y="4741884"/>
                </a:lnTo>
                <a:lnTo>
                  <a:pt x="10405929" y="4772364"/>
                </a:lnTo>
                <a:lnTo>
                  <a:pt x="10160510" y="5017783"/>
                </a:lnTo>
                <a:lnTo>
                  <a:pt x="10160510" y="5025404"/>
                </a:lnTo>
                <a:lnTo>
                  <a:pt x="10405929" y="4779985"/>
                </a:lnTo>
                <a:lnTo>
                  <a:pt x="10405929" y="4810464"/>
                </a:lnTo>
                <a:lnTo>
                  <a:pt x="10160510" y="5055883"/>
                </a:lnTo>
                <a:lnTo>
                  <a:pt x="10160510" y="5063504"/>
                </a:lnTo>
                <a:lnTo>
                  <a:pt x="10405929" y="4818085"/>
                </a:lnTo>
                <a:lnTo>
                  <a:pt x="10405929" y="4848565"/>
                </a:lnTo>
                <a:lnTo>
                  <a:pt x="10184247" y="5070247"/>
                </a:lnTo>
                <a:lnTo>
                  <a:pt x="10191866" y="5070247"/>
                </a:lnTo>
                <a:lnTo>
                  <a:pt x="10405929" y="4856184"/>
                </a:lnTo>
                <a:lnTo>
                  <a:pt x="10405929" y="4886665"/>
                </a:lnTo>
                <a:lnTo>
                  <a:pt x="10222347" y="5070247"/>
                </a:lnTo>
                <a:lnTo>
                  <a:pt x="10229966" y="5070247"/>
                </a:lnTo>
                <a:lnTo>
                  <a:pt x="10405929" y="4894284"/>
                </a:lnTo>
                <a:lnTo>
                  <a:pt x="10405929" y="4924764"/>
                </a:lnTo>
                <a:lnTo>
                  <a:pt x="10260446" y="5070247"/>
                </a:lnTo>
                <a:lnTo>
                  <a:pt x="10268066" y="5070247"/>
                </a:lnTo>
                <a:lnTo>
                  <a:pt x="10405929" y="4932384"/>
                </a:lnTo>
                <a:lnTo>
                  <a:pt x="10405929" y="4962864"/>
                </a:lnTo>
                <a:lnTo>
                  <a:pt x="10298546" y="5070247"/>
                </a:lnTo>
                <a:lnTo>
                  <a:pt x="10306166" y="5070247"/>
                </a:lnTo>
                <a:lnTo>
                  <a:pt x="10405929" y="4970484"/>
                </a:lnTo>
                <a:lnTo>
                  <a:pt x="10405929" y="5000964"/>
                </a:lnTo>
                <a:lnTo>
                  <a:pt x="10336646" y="5070247"/>
                </a:lnTo>
                <a:lnTo>
                  <a:pt x="10344267" y="5070247"/>
                </a:lnTo>
                <a:lnTo>
                  <a:pt x="10405929" y="5008585"/>
                </a:lnTo>
                <a:lnTo>
                  <a:pt x="10405929" y="5039064"/>
                </a:lnTo>
                <a:lnTo>
                  <a:pt x="10374746" y="5070247"/>
                </a:lnTo>
                <a:lnTo>
                  <a:pt x="10382367" y="5070247"/>
                </a:lnTo>
                <a:lnTo>
                  <a:pt x="10405929" y="5046685"/>
                </a:lnTo>
                <a:lnTo>
                  <a:pt x="10405929" y="5863508"/>
                </a:lnTo>
                <a:lnTo>
                  <a:pt x="5096422" y="5863508"/>
                </a:lnTo>
                <a:lnTo>
                  <a:pt x="5096422" y="5863507"/>
                </a:lnTo>
                <a:lnTo>
                  <a:pt x="0" y="5863507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8E6B857B-CA8B-4F06-98CC-5B51917A9BFC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07E608CE-4668-4166-B8A7-A0271804610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8" name="Ovaal 7">
              <a:extLst>
                <a:ext uri="{FF2B5EF4-FFF2-40B4-BE49-F238E27FC236}">
                  <a16:creationId xmlns:a16="http://schemas.microsoft.com/office/drawing/2014/main" id="{49652B94-53F0-4B70-92CE-ADB4E21803B0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76147B10-4CC3-4646-95EB-72AD975A51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5092631F-BCD0-4C67-A4F9-8239A79D65DE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E88A4314-D57F-4BA6-A9CD-5AE57B1616D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3" name="Ovaal 62">
                <a:extLst>
                  <a:ext uri="{FF2B5EF4-FFF2-40B4-BE49-F238E27FC236}">
                    <a16:creationId xmlns:a16="http://schemas.microsoft.com/office/drawing/2014/main" id="{F84B3E65-6791-4824-97BC-31A633596D2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4" name="Vrije vorm: vorm 101">
                <a:extLst>
                  <a:ext uri="{FF2B5EF4-FFF2-40B4-BE49-F238E27FC236}">
                    <a16:creationId xmlns:a16="http://schemas.microsoft.com/office/drawing/2014/main" id="{10DA7C43-4F63-4A1F-844D-6C02E32A54B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5" name="Rechthoek: afgeronde hoeken 102">
                <a:extLst>
                  <a:ext uri="{FF2B5EF4-FFF2-40B4-BE49-F238E27FC236}">
                    <a16:creationId xmlns:a16="http://schemas.microsoft.com/office/drawing/2014/main" id="{3EA1291F-6190-46F6-8169-5F64A050439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56313F71-2C6A-454B-9CA3-82DB200EA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5C47FD39-D141-48AE-82A0-1F7E00DA70C8}"/>
                  </a:ext>
                </a:extLst>
              </p:cNvPr>
              <p:cNvCxnSpPr>
                <a:cxnSpLocks/>
                <a:stCxn id="6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B7870767-78CE-4894-8164-AD2010A1457C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0ACB85D-CF1E-4E75-B7C7-A0E33782C4AE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3" name="Groep 12">
              <a:extLst>
                <a:ext uri="{FF2B5EF4-FFF2-40B4-BE49-F238E27FC236}">
                  <a16:creationId xmlns:a16="http://schemas.microsoft.com/office/drawing/2014/main" id="{D8476C3D-BCD7-4226-83F5-9154CB0EAEE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573A452B-0558-4C4A-AF34-EE6DF64259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0" name="Rechte verbindingslijn 59">
                <a:extLst>
                  <a:ext uri="{FF2B5EF4-FFF2-40B4-BE49-F238E27FC236}">
                    <a16:creationId xmlns:a16="http://schemas.microsoft.com/office/drawing/2014/main" id="{09636CD0-C28E-42C4-A6F2-EB18E43CFBB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1" name="Gelijkbenige driehoek 98">
                <a:extLst>
                  <a:ext uri="{FF2B5EF4-FFF2-40B4-BE49-F238E27FC236}">
                    <a16:creationId xmlns:a16="http://schemas.microsoft.com/office/drawing/2014/main" id="{4F3FFFE7-C0F9-428D-8E5F-545242EEAC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E91EF34A-A4EE-4FB5-AB20-2268CE57050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CACB47-C08E-4BF4-B1C1-375282E66EC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3EF93E0-5A39-46B9-B8E3-E36E5007F5F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64DEF24-98BE-40EB-8EA2-6B9E750BD4CA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D13144D6-6037-480A-9FA6-778C4CC22ACF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FB52D589-EC42-419A-9443-95CE67CF1CFA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DD4854DB-3D62-4766-A299-E4C3289A2302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67F0ED6-D016-467D-8932-B8C3CDDFC6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56" name="Rechthoek 55">
                      <a:extLst>
                        <a:ext uri="{FF2B5EF4-FFF2-40B4-BE49-F238E27FC236}">
                          <a16:creationId xmlns:a16="http://schemas.microsoft.com/office/drawing/2014/main" id="{6A0FBB3D-1A0A-4A10-AF36-7642371A8B2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7" name="Rechthoek 56">
                      <a:extLst>
                        <a:ext uri="{FF2B5EF4-FFF2-40B4-BE49-F238E27FC236}">
                          <a16:creationId xmlns:a16="http://schemas.microsoft.com/office/drawing/2014/main" id="{E08124B7-09BA-4D06-87DB-D4F8E9D119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8" name="Ovaal 57">
                      <a:extLst>
                        <a:ext uri="{FF2B5EF4-FFF2-40B4-BE49-F238E27FC236}">
                          <a16:creationId xmlns:a16="http://schemas.microsoft.com/office/drawing/2014/main" id="{D9A5838C-8F01-4118-A982-76C3820498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4" name="Afbeelding 53">
                    <a:extLst>
                      <a:ext uri="{FF2B5EF4-FFF2-40B4-BE49-F238E27FC236}">
                        <a16:creationId xmlns:a16="http://schemas.microsoft.com/office/drawing/2014/main" id="{67C8DC29-021C-47CE-A5D3-72C3279318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5" name="Afbeelding 54">
                    <a:extLst>
                      <a:ext uri="{FF2B5EF4-FFF2-40B4-BE49-F238E27FC236}">
                        <a16:creationId xmlns:a16="http://schemas.microsoft.com/office/drawing/2014/main" id="{DDFA940B-0720-4590-9DE3-2548589F686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8E751F0E-5C2B-4470-93A4-413614FAFC8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1" name="Rechthoek 50">
                    <a:extLst>
                      <a:ext uri="{FF2B5EF4-FFF2-40B4-BE49-F238E27FC236}">
                        <a16:creationId xmlns:a16="http://schemas.microsoft.com/office/drawing/2014/main" id="{59F8515C-0761-4D70-A604-943074F3B51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2" name="Rechthoek 51">
                    <a:extLst>
                      <a:ext uri="{FF2B5EF4-FFF2-40B4-BE49-F238E27FC236}">
                        <a16:creationId xmlns:a16="http://schemas.microsoft.com/office/drawing/2014/main" id="{4DE6A3DA-E688-406C-912C-8270F02B4C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39B6B4BF-909E-41D9-9E78-3D19441F405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70E8F059-59CF-4DCD-911B-3E05C96CC4D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0" name="Rechthoek 49">
                    <a:extLst>
                      <a:ext uri="{FF2B5EF4-FFF2-40B4-BE49-F238E27FC236}">
                        <a16:creationId xmlns:a16="http://schemas.microsoft.com/office/drawing/2014/main" id="{52F2021A-1D12-4532-82BE-D036640EF3D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B3378965-9A51-4B3B-AFB5-EC1FE1A4104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45" name="Gelijkbenige driehoek 78">
                <a:extLst>
                  <a:ext uri="{FF2B5EF4-FFF2-40B4-BE49-F238E27FC236}">
                    <a16:creationId xmlns:a16="http://schemas.microsoft.com/office/drawing/2014/main" id="{294D214C-92DB-4BE8-A420-3297AB3B7BF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839244C-F581-4265-8347-9EA3C243212E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79711F9-5903-4A04-BBF2-C36163D7C0E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DCCA2FE5-8755-48C3-8FCB-0352BB766B02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45E5DF0A-8A41-41F7-9089-3FCFEFE7784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AD10A12-B1F1-4693-9E3F-BA17620181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37" name="Rechthoek: afgeronde hoeken 61">
                  <a:extLst>
                    <a:ext uri="{FF2B5EF4-FFF2-40B4-BE49-F238E27FC236}">
                      <a16:creationId xmlns:a16="http://schemas.microsoft.com/office/drawing/2014/main" id="{9C2FC1DF-890F-45D4-9E43-29903174041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8" name="Rechthoek 37">
                  <a:extLst>
                    <a:ext uri="{FF2B5EF4-FFF2-40B4-BE49-F238E27FC236}">
                      <a16:creationId xmlns:a16="http://schemas.microsoft.com/office/drawing/2014/main" id="{31F02D86-EA03-4F14-90AC-9AD8E20C980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59F94C87-CBF7-4911-9A45-E2D2582645EC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FDE31488-DDC7-4635-9E7F-D91E001BE93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9F7AEC85-420D-4927-834B-3547CEA43523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2C1975B4-4CED-42DC-B9BF-2F45E39A964B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E50382E7-20C1-4301-8E05-5E8C3DE9322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E83740D3-823B-42CC-B194-F60DCDA704A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1" name="Rechthoek: afgeronde hoeken 55">
                    <a:extLst>
                      <a:ext uri="{FF2B5EF4-FFF2-40B4-BE49-F238E27FC236}">
                        <a16:creationId xmlns:a16="http://schemas.microsoft.com/office/drawing/2014/main" id="{7031B516-5441-4C21-A793-F84F265EE4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7202B5B6-E3EB-4926-87DE-6E86A2190BB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CD7464A1-FB4E-4CC4-9F9B-841F9906053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21B101E7-461E-417A-AF97-CC4D08DC75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9FB35BF7-673A-45D8-B444-20B51C2142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6" name="Rechthoek 35">
                    <a:extLst>
                      <a:ext uri="{FF2B5EF4-FFF2-40B4-BE49-F238E27FC236}">
                        <a16:creationId xmlns:a16="http://schemas.microsoft.com/office/drawing/2014/main" id="{B9476963-296D-4EE4-9723-0300FB5E1AE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0" name="Boog 29">
                  <a:extLst>
                    <a:ext uri="{FF2B5EF4-FFF2-40B4-BE49-F238E27FC236}">
                      <a16:creationId xmlns:a16="http://schemas.microsoft.com/office/drawing/2014/main" id="{1411933B-E16D-47A0-A2B9-6505B366E4E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5" name="Tekstvak 24">
                <a:extLst>
                  <a:ext uri="{FF2B5EF4-FFF2-40B4-BE49-F238E27FC236}">
                    <a16:creationId xmlns:a16="http://schemas.microsoft.com/office/drawing/2014/main" id="{249D245E-4775-4EE4-A7A6-4E1680CB59B4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27" name="Tekstvak 26">
                <a:extLst>
                  <a:ext uri="{FF2B5EF4-FFF2-40B4-BE49-F238E27FC236}">
                    <a16:creationId xmlns:a16="http://schemas.microsoft.com/office/drawing/2014/main" id="{67175602-AD88-42E5-AA20-76F40E456295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28" name="Vrije vorm: vorm 52">
                <a:extLst>
                  <a:ext uri="{FF2B5EF4-FFF2-40B4-BE49-F238E27FC236}">
                    <a16:creationId xmlns:a16="http://schemas.microsoft.com/office/drawing/2014/main" id="{4D423645-E3AC-4257-926F-A4797D9217B7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3374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media 2">
            <a:extLst>
              <a:ext uri="{FF2B5EF4-FFF2-40B4-BE49-F238E27FC236}">
                <a16:creationId xmlns:a16="http://schemas.microsoft.com/office/drawing/2014/main" id="{3F642CE7-CBAE-F24D-BC9F-611BEB05A815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C725F8A-1457-4A26-9BD0-A31DEE752E68}"/>
              </a:ext>
            </a:extLst>
          </p:cNvPr>
          <p:cNvSpPr/>
          <p:nvPr userDrawn="1"/>
        </p:nvSpPr>
        <p:spPr>
          <a:xfrm>
            <a:off x="12336480" y="0"/>
            <a:ext cx="3593091" cy="593002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b="1" i="0" cap="all" baseline="0" noProof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VIDEO invoegen/opmaken</a:t>
            </a:r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984C0E0-0FD6-47D4-9B1D-657B47924C10}"/>
              </a:ext>
            </a:extLst>
          </p:cNvPr>
          <p:cNvSpPr/>
          <p:nvPr userDrawn="1"/>
        </p:nvSpPr>
        <p:spPr>
          <a:xfrm>
            <a:off x="12519058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A40EE39-C167-409B-8657-5EDF606E2720}"/>
              </a:ext>
            </a:extLst>
          </p:cNvPr>
          <p:cNvSpPr/>
          <p:nvPr userDrawn="1"/>
        </p:nvSpPr>
        <p:spPr>
          <a:xfrm>
            <a:off x="12803230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Wanneer nodig, verwijder de bestaande video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Klik op het pictogram om een nieuwe video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C9CF8E01-4664-4AD1-B882-405317FABF3D}"/>
              </a:ext>
            </a:extLst>
          </p:cNvPr>
          <p:cNvSpPr/>
          <p:nvPr userDrawn="1"/>
        </p:nvSpPr>
        <p:spPr>
          <a:xfrm>
            <a:off x="12519058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CB2AA58-9B27-44FC-A1E2-AE2D7ACC459E}"/>
              </a:ext>
            </a:extLst>
          </p:cNvPr>
          <p:cNvSpPr/>
          <p:nvPr userDrawn="1"/>
        </p:nvSpPr>
        <p:spPr>
          <a:xfrm>
            <a:off x="12803230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Selecteer de gewenste video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9EC7A8EF-E211-4B90-9FBE-18D440F50E8F}"/>
              </a:ext>
            </a:extLst>
          </p:cNvPr>
          <p:cNvGrpSpPr/>
          <p:nvPr userDrawn="1"/>
        </p:nvGrpSpPr>
        <p:grpSpPr>
          <a:xfrm>
            <a:off x="12811326" y="2164286"/>
            <a:ext cx="825500" cy="209550"/>
            <a:chOff x="13504624" y="2482850"/>
            <a:chExt cx="825500" cy="209550"/>
          </a:xfrm>
        </p:grpSpPr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296A75E-9E8D-4168-B3AA-E0722ED8C3AE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Invoegen</a:t>
              </a:r>
            </a:p>
          </p:txBody>
        </p: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48C453BC-D43A-4435-960B-286BD4918F2A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3" name="Gelijkbenige driehoek 98">
              <a:extLst>
                <a:ext uri="{FF2B5EF4-FFF2-40B4-BE49-F238E27FC236}">
                  <a16:creationId xmlns:a16="http://schemas.microsoft.com/office/drawing/2014/main" id="{7F2053FE-1742-4847-8FA5-A3ED2A9068F1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4" name="Ovaal 13">
            <a:extLst>
              <a:ext uri="{FF2B5EF4-FFF2-40B4-BE49-F238E27FC236}">
                <a16:creationId xmlns:a16="http://schemas.microsoft.com/office/drawing/2014/main" id="{16A16C02-EC3B-497F-B2FC-80F27C3B388F}"/>
              </a:ext>
            </a:extLst>
          </p:cNvPr>
          <p:cNvSpPr/>
          <p:nvPr userDrawn="1"/>
        </p:nvSpPr>
        <p:spPr>
          <a:xfrm>
            <a:off x="12519058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83BB8089-7BD1-4D28-BEEE-05DFA21A059E}"/>
              </a:ext>
            </a:extLst>
          </p:cNvPr>
          <p:cNvSpPr/>
          <p:nvPr userDrawn="1"/>
        </p:nvSpPr>
        <p:spPr>
          <a:xfrm>
            <a:off x="1280322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28F0C4EB-5395-441A-A469-19218D253908}"/>
              </a:ext>
            </a:extLst>
          </p:cNvPr>
          <p:cNvSpPr/>
          <p:nvPr userDrawn="1"/>
        </p:nvSpPr>
        <p:spPr>
          <a:xfrm>
            <a:off x="12519058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55179357-7EEE-465F-B8E2-0BA580E7C866}"/>
              </a:ext>
            </a:extLst>
          </p:cNvPr>
          <p:cNvSpPr/>
          <p:nvPr userDrawn="1"/>
        </p:nvSpPr>
        <p:spPr>
          <a:xfrm>
            <a:off x="12803230" y="4145791"/>
            <a:ext cx="2944682" cy="9797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Om de video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‘Hulpmiddelen voor video’s - 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en klik op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Schaal met de bolletjes de afbeelding en met de hoekjes het afbeeldingskader.</a:t>
            </a:r>
          </a:p>
        </p:txBody>
      </p:sp>
      <p:grpSp>
        <p:nvGrpSpPr>
          <p:cNvPr id="18" name="Groep 17">
            <a:extLst>
              <a:ext uri="{FF2B5EF4-FFF2-40B4-BE49-F238E27FC236}">
                <a16:creationId xmlns:a16="http://schemas.microsoft.com/office/drawing/2014/main" id="{D2601818-FA19-4AFF-9400-0E4B46CD2477}"/>
              </a:ext>
            </a:extLst>
          </p:cNvPr>
          <p:cNvGrpSpPr/>
          <p:nvPr userDrawn="1"/>
        </p:nvGrpSpPr>
        <p:grpSpPr>
          <a:xfrm>
            <a:off x="12714351" y="5236168"/>
            <a:ext cx="622283" cy="612919"/>
            <a:chOff x="12617641" y="3403239"/>
            <a:chExt cx="752963" cy="741634"/>
          </a:xfrm>
        </p:grpSpPr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9F461FE2-114D-4E7E-991D-FA35E324D131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22" name="Groep 21">
                <a:extLst>
                  <a:ext uri="{FF2B5EF4-FFF2-40B4-BE49-F238E27FC236}">
                    <a16:creationId xmlns:a16="http://schemas.microsoft.com/office/drawing/2014/main" id="{0F2D12ED-8AF3-4ED7-A862-9BC2D594501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F623C64B-E27D-478A-9D70-A8D1FA0AE514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60A57937-37F0-4A3E-BEBC-3C2914912F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3BC98D7F-05CE-49C6-96F9-777160125C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4" name="Ovaal 33">
                    <a:extLst>
                      <a:ext uri="{FF2B5EF4-FFF2-40B4-BE49-F238E27FC236}">
                        <a16:creationId xmlns:a16="http://schemas.microsoft.com/office/drawing/2014/main" id="{61D48C5F-E6DC-4B8F-87C1-65115E9D1A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30" name="Afbeelding 29">
                  <a:extLst>
                    <a:ext uri="{FF2B5EF4-FFF2-40B4-BE49-F238E27FC236}">
                      <a16:creationId xmlns:a16="http://schemas.microsoft.com/office/drawing/2014/main" id="{8F5A8F2A-A4CA-4B26-B7B2-EB4636C5A24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31" name="Afbeelding 30">
                  <a:extLst>
                    <a:ext uri="{FF2B5EF4-FFF2-40B4-BE49-F238E27FC236}">
                      <a16:creationId xmlns:a16="http://schemas.microsoft.com/office/drawing/2014/main" id="{3E02EECA-80B4-453E-9443-C7372629BEFE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1794ABA3-66FB-4D08-B5F4-FA315416FB6E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76D36E57-F2F1-4BDA-A3EB-74F679C2B2B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hthoek 27">
                  <a:extLst>
                    <a:ext uri="{FF2B5EF4-FFF2-40B4-BE49-F238E27FC236}">
                      <a16:creationId xmlns:a16="http://schemas.microsoft.com/office/drawing/2014/main" id="{A098BA0B-6C93-4D69-A44F-8F4B7AD7A5C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1C03FCF-C199-4529-9F93-22DAFDFF5761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0772BF4-0D06-4D95-B688-42BF660F2CB6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F69A18F8-5D08-442D-9530-04F1871011B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1766217-960F-4A42-ABFB-22D6D76850DF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Bijsnijden</a:t>
              </a:r>
            </a:p>
          </p:txBody>
        </p:sp>
        <p:sp>
          <p:nvSpPr>
            <p:cNvPr id="21" name="Gelijkbenige driehoek 78">
              <a:extLst>
                <a:ext uri="{FF2B5EF4-FFF2-40B4-BE49-F238E27FC236}">
                  <a16:creationId xmlns:a16="http://schemas.microsoft.com/office/drawing/2014/main" id="{49D558DA-59B9-44DD-80AD-C85888004D27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5" name="Rechthoek 34">
            <a:extLst>
              <a:ext uri="{FF2B5EF4-FFF2-40B4-BE49-F238E27FC236}">
                <a16:creationId xmlns:a16="http://schemas.microsoft.com/office/drawing/2014/main" id="{C52DDCBF-BB99-4682-BA66-AADC89224CD7}"/>
              </a:ext>
            </a:extLst>
          </p:cNvPr>
          <p:cNvSpPr/>
          <p:nvPr userDrawn="1"/>
        </p:nvSpPr>
        <p:spPr>
          <a:xfrm>
            <a:off x="12810497" y="3214149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CBA6E23E-0DA4-42A1-B4F2-1C4FCCA6C2EA}"/>
              </a:ext>
            </a:extLst>
          </p:cNvPr>
          <p:cNvGrpSpPr/>
          <p:nvPr userDrawn="1"/>
        </p:nvGrpSpPr>
        <p:grpSpPr>
          <a:xfrm>
            <a:off x="13636826" y="3399208"/>
            <a:ext cx="1222990" cy="563933"/>
            <a:chOff x="-2485819" y="3399207"/>
            <a:chExt cx="1222990" cy="563933"/>
          </a:xfrm>
        </p:grpSpPr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CBFFF14C-DE87-4471-833F-B4C0E889655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EE8E2BAA-C715-4EDE-B69D-9860463D2BF2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39" name="Groep 38">
              <a:extLst>
                <a:ext uri="{FF2B5EF4-FFF2-40B4-BE49-F238E27FC236}">
                  <a16:creationId xmlns:a16="http://schemas.microsoft.com/office/drawing/2014/main" id="{21E499A0-0FDE-4C70-8E46-5808FF72B2C0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52" name="Rechthoek: afgeronde hoeken 61">
                <a:extLst>
                  <a:ext uri="{FF2B5EF4-FFF2-40B4-BE49-F238E27FC236}">
                    <a16:creationId xmlns:a16="http://schemas.microsoft.com/office/drawing/2014/main" id="{24A34471-CE4F-4F8A-8C0E-72B2F50479F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7F13A7E7-1299-43C5-B58E-57116579DF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608780DE-9DE2-42B1-84A5-B672AC16BC9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5" name="Rechthoek 54">
                <a:extLst>
                  <a:ext uri="{FF2B5EF4-FFF2-40B4-BE49-F238E27FC236}">
                    <a16:creationId xmlns:a16="http://schemas.microsoft.com/office/drawing/2014/main" id="{7B8CD988-B672-4EEE-8BC0-1B3C4E496CA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132A2BE1-F249-4FD3-ADE3-11C66B4FA947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D92567E5-5893-4B0D-8C3A-7630A6C1D7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0" name="Groep 39">
              <a:extLst>
                <a:ext uri="{FF2B5EF4-FFF2-40B4-BE49-F238E27FC236}">
                  <a16:creationId xmlns:a16="http://schemas.microsoft.com/office/drawing/2014/main" id="{6A96A10A-2EE6-4BDD-A467-74556088FDA9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44" name="Groep 43">
                <a:extLst>
                  <a:ext uri="{FF2B5EF4-FFF2-40B4-BE49-F238E27FC236}">
                    <a16:creationId xmlns:a16="http://schemas.microsoft.com/office/drawing/2014/main" id="{27588489-E70C-45B6-914C-04A7AC65FBAC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46" name="Rechthoek: afgeronde hoeken 55">
                  <a:extLst>
                    <a:ext uri="{FF2B5EF4-FFF2-40B4-BE49-F238E27FC236}">
                      <a16:creationId xmlns:a16="http://schemas.microsoft.com/office/drawing/2014/main" id="{D7A64E4D-ADCA-4179-A62A-A7C7CED7523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FADB7C8-2B58-4254-92F9-6736E7ACAF43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25ABB572-62A3-4782-9E6E-AEE1B517EA90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D3F8DB-8CDA-47FF-AC4D-E30525C4D791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630045DA-A9EC-4218-A570-9B0C842A181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20DBE6B7-E50E-422C-B2DF-3936EFB2F53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45" name="Boog 44">
                <a:extLst>
                  <a:ext uri="{FF2B5EF4-FFF2-40B4-BE49-F238E27FC236}">
                    <a16:creationId xmlns:a16="http://schemas.microsoft.com/office/drawing/2014/main" id="{4576E4C1-2B9C-4034-B14D-77E078235CF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B1F8DD8C-CDB6-4709-A88A-58F5945F36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Indeling</a:t>
              </a:r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AF09254A-37B0-4B10-A98E-31CD7C9609CC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Dia Herstellen</a:t>
              </a:r>
            </a:p>
          </p:txBody>
        </p:sp>
        <p:sp>
          <p:nvSpPr>
            <p:cNvPr id="43" name="Vrije vorm: vorm 52">
              <a:extLst>
                <a:ext uri="{FF2B5EF4-FFF2-40B4-BE49-F238E27FC236}">
                  <a16:creationId xmlns:a16="http://schemas.microsoft.com/office/drawing/2014/main" id="{BB6807F3-0338-460F-804A-7452774EBB64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8" name="Groep 57">
            <a:extLst>
              <a:ext uri="{FF2B5EF4-FFF2-40B4-BE49-F238E27FC236}">
                <a16:creationId xmlns:a16="http://schemas.microsoft.com/office/drawing/2014/main" id="{33A10DDA-6158-4C33-ABD0-24749C2BA304}"/>
              </a:ext>
            </a:extLst>
          </p:cNvPr>
          <p:cNvGrpSpPr/>
          <p:nvPr userDrawn="1"/>
        </p:nvGrpSpPr>
        <p:grpSpPr>
          <a:xfrm>
            <a:off x="12798453" y="1222186"/>
            <a:ext cx="311450" cy="313414"/>
            <a:chOff x="-3310781" y="1231352"/>
            <a:chExt cx="311450" cy="313414"/>
          </a:xfrm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84393064-9170-4F2B-8E49-E7A9C6F410FA}"/>
                </a:ext>
              </a:extLst>
            </p:cNvPr>
            <p:cNvSpPr/>
            <p:nvPr userDrawn="1"/>
          </p:nvSpPr>
          <p:spPr>
            <a:xfrm>
              <a:off x="-3310781" y="1231352"/>
              <a:ext cx="308978" cy="30897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0" name="Vrije vorm 112">
              <a:extLst>
                <a:ext uri="{FF2B5EF4-FFF2-40B4-BE49-F238E27FC236}">
                  <a16:creationId xmlns:a16="http://schemas.microsoft.com/office/drawing/2014/main" id="{A888FD2F-6291-4B9E-A568-D8006FEB6568}"/>
                </a:ext>
              </a:extLst>
            </p:cNvPr>
            <p:cNvSpPr/>
            <p:nvPr userDrawn="1"/>
          </p:nvSpPr>
          <p:spPr>
            <a:xfrm>
              <a:off x="-3308309" y="1231352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1" name="Vrije vorm 113">
              <a:extLst>
                <a:ext uri="{FF2B5EF4-FFF2-40B4-BE49-F238E27FC236}">
                  <a16:creationId xmlns:a16="http://schemas.microsoft.com/office/drawing/2014/main" id="{A4B001B2-8EE9-40DB-9D2D-068B774576F8}"/>
                </a:ext>
              </a:extLst>
            </p:cNvPr>
            <p:cNvSpPr/>
            <p:nvPr userDrawn="1"/>
          </p:nvSpPr>
          <p:spPr>
            <a:xfrm>
              <a:off x="-3309640" y="1497801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261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18" name="Tijdelijke aanduiding voor afbeelding 17">
            <a:extLst>
              <a:ext uri="{FF2B5EF4-FFF2-40B4-BE49-F238E27FC236}">
                <a16:creationId xmlns:a16="http://schemas.microsoft.com/office/drawing/2014/main" id="{1A01A326-30CD-874D-BBC9-5B7E9742D4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20609 w 5309507"/>
              <a:gd name="connsiteY0" fmla="*/ 6076189 h 6482443"/>
              <a:gd name="connsiteX1" fmla="*/ 4845137 w 5309507"/>
              <a:gd name="connsiteY1" fmla="*/ 6086756 h 6482443"/>
              <a:gd name="connsiteX2" fmla="*/ 4854622 w 5309507"/>
              <a:gd name="connsiteY2" fmla="*/ 6114505 h 6482443"/>
              <a:gd name="connsiteX3" fmla="*/ 4782293 w 5309507"/>
              <a:gd name="connsiteY3" fmla="*/ 6114505 h 6482443"/>
              <a:gd name="connsiteX4" fmla="*/ 4793395 w 5309507"/>
              <a:gd name="connsiteY4" fmla="*/ 6086210 h 6482443"/>
              <a:gd name="connsiteX5" fmla="*/ 4820609 w 5309507"/>
              <a:gd name="connsiteY5" fmla="*/ 6076189 h 6482443"/>
              <a:gd name="connsiteX6" fmla="*/ 4450830 w 5309507"/>
              <a:gd name="connsiteY6" fmla="*/ 6042471 h 6482443"/>
              <a:gd name="connsiteX7" fmla="*/ 4448717 w 5309507"/>
              <a:gd name="connsiteY7" fmla="*/ 6061156 h 6482443"/>
              <a:gd name="connsiteX8" fmla="*/ 4449243 w 5309507"/>
              <a:gd name="connsiteY8" fmla="*/ 6070862 h 6482443"/>
              <a:gd name="connsiteX9" fmla="*/ 4450830 w 5309507"/>
              <a:gd name="connsiteY9" fmla="*/ 6080549 h 6482443"/>
              <a:gd name="connsiteX10" fmla="*/ 4474457 w 5309507"/>
              <a:gd name="connsiteY10" fmla="*/ 6080549 h 6482443"/>
              <a:gd name="connsiteX11" fmla="*/ 4474457 w 5309507"/>
              <a:gd name="connsiteY11" fmla="*/ 6224797 h 6482443"/>
              <a:gd name="connsiteX12" fmla="*/ 4498794 w 5309507"/>
              <a:gd name="connsiteY12" fmla="*/ 6226911 h 6482443"/>
              <a:gd name="connsiteX13" fmla="*/ 4523484 w 5309507"/>
              <a:gd name="connsiteY13" fmla="*/ 6224797 h 6482443"/>
              <a:gd name="connsiteX14" fmla="*/ 4523486 w 5309507"/>
              <a:gd name="connsiteY14" fmla="*/ 6224797 h 6482443"/>
              <a:gd name="connsiteX15" fmla="*/ 4523486 w 5309507"/>
              <a:gd name="connsiteY15" fmla="*/ 6042471 h 6482443"/>
              <a:gd name="connsiteX16" fmla="*/ 4572492 w 5309507"/>
              <a:gd name="connsiteY16" fmla="*/ 6040358 h 6482443"/>
              <a:gd name="connsiteX17" fmla="*/ 4559965 w 5309507"/>
              <a:gd name="connsiteY17" fmla="*/ 6040703 h 6482443"/>
              <a:gd name="connsiteX18" fmla="*/ 4544273 w 5309507"/>
              <a:gd name="connsiteY18" fmla="*/ 6042826 h 6482443"/>
              <a:gd name="connsiteX19" fmla="*/ 4612338 w 5309507"/>
              <a:gd name="connsiteY19" fmla="*/ 6224444 h 6482443"/>
              <a:gd name="connsiteX20" fmla="*/ 4625038 w 5309507"/>
              <a:gd name="connsiteY20" fmla="*/ 6226203 h 6482443"/>
              <a:gd name="connsiteX21" fmla="*/ 4637030 w 5309507"/>
              <a:gd name="connsiteY21" fmla="*/ 6226567 h 6482443"/>
              <a:gd name="connsiteX22" fmla="*/ 4649375 w 5309507"/>
              <a:gd name="connsiteY22" fmla="*/ 6226203 h 6482443"/>
              <a:gd name="connsiteX23" fmla="*/ 4663479 w 5309507"/>
              <a:gd name="connsiteY23" fmla="*/ 6224797 h 6482443"/>
              <a:gd name="connsiteX24" fmla="*/ 4732594 w 5309507"/>
              <a:gd name="connsiteY24" fmla="*/ 6042826 h 6482443"/>
              <a:gd name="connsiteX25" fmla="*/ 4716902 w 5309507"/>
              <a:gd name="connsiteY25" fmla="*/ 6040703 h 6482443"/>
              <a:gd name="connsiteX26" fmla="*/ 4704739 w 5309507"/>
              <a:gd name="connsiteY26" fmla="*/ 6040358 h 6482443"/>
              <a:gd name="connsiteX27" fmla="*/ 4691332 w 5309507"/>
              <a:gd name="connsiteY27" fmla="*/ 6040885 h 6482443"/>
              <a:gd name="connsiteX28" fmla="*/ 4678643 w 5309507"/>
              <a:gd name="connsiteY28" fmla="*/ 6042472 h 6482443"/>
              <a:gd name="connsiteX29" fmla="*/ 4639494 w 5309507"/>
              <a:gd name="connsiteY29" fmla="*/ 6178248 h 6482443"/>
              <a:gd name="connsiteX30" fmla="*/ 4599638 w 5309507"/>
              <a:gd name="connsiteY30" fmla="*/ 6042472 h 6482443"/>
              <a:gd name="connsiteX31" fmla="*/ 4586596 w 5309507"/>
              <a:gd name="connsiteY31" fmla="*/ 6040703 h 6482443"/>
              <a:gd name="connsiteX32" fmla="*/ 4572492 w 5309507"/>
              <a:gd name="connsiteY32" fmla="*/ 6040358 h 6482443"/>
              <a:gd name="connsiteX33" fmla="*/ 4272377 w 5309507"/>
              <a:gd name="connsiteY33" fmla="*/ 6040358 h 6482443"/>
              <a:gd name="connsiteX34" fmla="*/ 4259850 w 5309507"/>
              <a:gd name="connsiteY34" fmla="*/ 6040703 h 6482443"/>
              <a:gd name="connsiteX35" fmla="*/ 4244158 w 5309507"/>
              <a:gd name="connsiteY35" fmla="*/ 6042826 h 6482443"/>
              <a:gd name="connsiteX36" fmla="*/ 4312222 w 5309507"/>
              <a:gd name="connsiteY36" fmla="*/ 6224444 h 6482443"/>
              <a:gd name="connsiteX37" fmla="*/ 4324920 w 5309507"/>
              <a:gd name="connsiteY37" fmla="*/ 6226203 h 6482443"/>
              <a:gd name="connsiteX38" fmla="*/ 4336912 w 5309507"/>
              <a:gd name="connsiteY38" fmla="*/ 6226567 h 6482443"/>
              <a:gd name="connsiteX39" fmla="*/ 4349248 w 5309507"/>
              <a:gd name="connsiteY39" fmla="*/ 6226203 h 6482443"/>
              <a:gd name="connsiteX40" fmla="*/ 4363363 w 5309507"/>
              <a:gd name="connsiteY40" fmla="*/ 6224797 h 6482443"/>
              <a:gd name="connsiteX41" fmla="*/ 4432490 w 5309507"/>
              <a:gd name="connsiteY41" fmla="*/ 6042826 h 6482443"/>
              <a:gd name="connsiteX42" fmla="*/ 4416789 w 5309507"/>
              <a:gd name="connsiteY42" fmla="*/ 6040703 h 6482443"/>
              <a:gd name="connsiteX43" fmla="*/ 4404626 w 5309507"/>
              <a:gd name="connsiteY43" fmla="*/ 6040358 h 6482443"/>
              <a:gd name="connsiteX44" fmla="*/ 4391228 w 5309507"/>
              <a:gd name="connsiteY44" fmla="*/ 6040885 h 6482443"/>
              <a:gd name="connsiteX45" fmla="*/ 4378530 w 5309507"/>
              <a:gd name="connsiteY45" fmla="*/ 6042472 h 6482443"/>
              <a:gd name="connsiteX46" fmla="*/ 4339381 w 5309507"/>
              <a:gd name="connsiteY46" fmla="*/ 6178248 h 6482443"/>
              <a:gd name="connsiteX47" fmla="*/ 4299534 w 5309507"/>
              <a:gd name="connsiteY47" fmla="*/ 6042472 h 6482443"/>
              <a:gd name="connsiteX48" fmla="*/ 4286481 w 5309507"/>
              <a:gd name="connsiteY48" fmla="*/ 6040703 h 6482443"/>
              <a:gd name="connsiteX49" fmla="*/ 4272377 w 5309507"/>
              <a:gd name="connsiteY49" fmla="*/ 6040358 h 6482443"/>
              <a:gd name="connsiteX50" fmla="*/ 5003787 w 5309507"/>
              <a:gd name="connsiteY50" fmla="*/ 6038235 h 6482443"/>
              <a:gd name="connsiteX51" fmla="*/ 4951404 w 5309507"/>
              <a:gd name="connsiteY51" fmla="*/ 6053401 h 6482443"/>
              <a:gd name="connsiteX52" fmla="*/ 4932193 w 5309507"/>
              <a:gd name="connsiteY52" fmla="*/ 6095371 h 6482443"/>
              <a:gd name="connsiteX53" fmla="*/ 4943295 w 5309507"/>
              <a:gd name="connsiteY53" fmla="*/ 6128695 h 6482443"/>
              <a:gd name="connsiteX54" fmla="*/ 4974152 w 5309507"/>
              <a:gd name="connsiteY54" fmla="*/ 6145448 h 6482443"/>
              <a:gd name="connsiteX55" fmla="*/ 4996021 w 5309507"/>
              <a:gd name="connsiteY55" fmla="*/ 6151788 h 6482443"/>
              <a:gd name="connsiteX56" fmla="*/ 5010307 w 5309507"/>
              <a:gd name="connsiteY56" fmla="*/ 6158320 h 6482443"/>
              <a:gd name="connsiteX57" fmla="*/ 5015413 w 5309507"/>
              <a:gd name="connsiteY57" fmla="*/ 6170483 h 6482443"/>
              <a:gd name="connsiteX58" fmla="*/ 5012067 w 5309507"/>
              <a:gd name="connsiteY58" fmla="*/ 6180179 h 6482443"/>
              <a:gd name="connsiteX59" fmla="*/ 5003785 w 5309507"/>
              <a:gd name="connsiteY59" fmla="*/ 6186183 h 6482443"/>
              <a:gd name="connsiteX60" fmla="*/ 4993017 w 5309507"/>
              <a:gd name="connsiteY60" fmla="*/ 6189348 h 6482443"/>
              <a:gd name="connsiteX61" fmla="*/ 4982269 w 5309507"/>
              <a:gd name="connsiteY61" fmla="*/ 6190238 h 6482443"/>
              <a:gd name="connsiteX62" fmla="*/ 4960572 w 5309507"/>
              <a:gd name="connsiteY62" fmla="*/ 6187944 h 6482443"/>
              <a:gd name="connsiteX63" fmla="*/ 4938531 w 5309507"/>
              <a:gd name="connsiteY63" fmla="*/ 6181069 h 6482443"/>
              <a:gd name="connsiteX64" fmla="*/ 4931656 w 5309507"/>
              <a:gd name="connsiteY64" fmla="*/ 6199936 h 6482443"/>
              <a:gd name="connsiteX65" fmla="*/ 4928309 w 5309507"/>
              <a:gd name="connsiteY65" fmla="*/ 6219156 h 6482443"/>
              <a:gd name="connsiteX66" fmla="*/ 4942060 w 5309507"/>
              <a:gd name="connsiteY66" fmla="*/ 6223738 h 6482443"/>
              <a:gd name="connsiteX67" fmla="*/ 4954931 w 5309507"/>
              <a:gd name="connsiteY67" fmla="*/ 6226740 h 6482443"/>
              <a:gd name="connsiteX68" fmla="*/ 4968509 w 5309507"/>
              <a:gd name="connsiteY68" fmla="*/ 6228499 h 6482443"/>
              <a:gd name="connsiteX69" fmla="*/ 4984030 w 5309507"/>
              <a:gd name="connsiteY69" fmla="*/ 6229034 h 6482443"/>
              <a:gd name="connsiteX70" fmla="*/ 5017536 w 5309507"/>
              <a:gd name="connsiteY70" fmla="*/ 6224273 h 6482443"/>
              <a:gd name="connsiteX71" fmla="*/ 5042752 w 5309507"/>
              <a:gd name="connsiteY71" fmla="*/ 6211219 h 6482443"/>
              <a:gd name="connsiteX72" fmla="*/ 5058617 w 5309507"/>
              <a:gd name="connsiteY72" fmla="*/ 6191646 h 6482443"/>
              <a:gd name="connsiteX73" fmla="*/ 5064087 w 5309507"/>
              <a:gd name="connsiteY73" fmla="*/ 6167309 h 6482443"/>
              <a:gd name="connsiteX74" fmla="*/ 5060911 w 5309507"/>
              <a:gd name="connsiteY74" fmla="*/ 6145803 h 6482443"/>
              <a:gd name="connsiteX75" fmla="*/ 5052095 w 5309507"/>
              <a:gd name="connsiteY75" fmla="*/ 6130991 h 6482443"/>
              <a:gd name="connsiteX76" fmla="*/ 5038517 w 5309507"/>
              <a:gd name="connsiteY76" fmla="*/ 6120940 h 6482443"/>
              <a:gd name="connsiteX77" fmla="*/ 5020703 w 5309507"/>
              <a:gd name="connsiteY77" fmla="*/ 6114056 h 6482443"/>
              <a:gd name="connsiteX78" fmla="*/ 5000603 w 5309507"/>
              <a:gd name="connsiteY78" fmla="*/ 6108060 h 6482443"/>
              <a:gd name="connsiteX79" fmla="*/ 4987025 w 5309507"/>
              <a:gd name="connsiteY79" fmla="*/ 6102075 h 6482443"/>
              <a:gd name="connsiteX80" fmla="*/ 4982272 w 5309507"/>
              <a:gd name="connsiteY80" fmla="*/ 6091135 h 6482443"/>
              <a:gd name="connsiteX81" fmla="*/ 4988966 w 5309507"/>
              <a:gd name="connsiteY81" fmla="*/ 6079326 h 6482443"/>
              <a:gd name="connsiteX82" fmla="*/ 5007660 w 5309507"/>
              <a:gd name="connsiteY82" fmla="*/ 6075615 h 6482443"/>
              <a:gd name="connsiteX83" fmla="*/ 5029175 w 5309507"/>
              <a:gd name="connsiteY83" fmla="*/ 6078264 h 6482443"/>
              <a:gd name="connsiteX84" fmla="*/ 5047860 w 5309507"/>
              <a:gd name="connsiteY84" fmla="*/ 6084431 h 6482443"/>
              <a:gd name="connsiteX85" fmla="*/ 5054564 w 5309507"/>
              <a:gd name="connsiteY85" fmla="*/ 6067152 h 6482443"/>
              <a:gd name="connsiteX86" fmla="*/ 5058093 w 5309507"/>
              <a:gd name="connsiteY86" fmla="*/ 6048113 h 6482443"/>
              <a:gd name="connsiteX87" fmla="*/ 5030936 w 5309507"/>
              <a:gd name="connsiteY87" fmla="*/ 6040703 h 6482443"/>
              <a:gd name="connsiteX88" fmla="*/ 5003787 w 5309507"/>
              <a:gd name="connsiteY88" fmla="*/ 6038235 h 6482443"/>
              <a:gd name="connsiteX89" fmla="*/ 4824987 w 5309507"/>
              <a:gd name="connsiteY89" fmla="*/ 6038235 h 6482443"/>
              <a:gd name="connsiteX90" fmla="*/ 4786728 w 5309507"/>
              <a:gd name="connsiteY90" fmla="*/ 6045817 h 6482443"/>
              <a:gd name="connsiteX91" fmla="*/ 4759218 w 5309507"/>
              <a:gd name="connsiteY91" fmla="*/ 6066444 h 6482443"/>
              <a:gd name="connsiteX92" fmla="*/ 4742464 w 5309507"/>
              <a:gd name="connsiteY92" fmla="*/ 6097130 h 6482443"/>
              <a:gd name="connsiteX93" fmla="*/ 4736822 w 5309507"/>
              <a:gd name="connsiteY93" fmla="*/ 6134873 h 6482443"/>
              <a:gd name="connsiteX94" fmla="*/ 4742282 w 5309507"/>
              <a:gd name="connsiteY94" fmla="*/ 6172606 h 6482443"/>
              <a:gd name="connsiteX95" fmla="*/ 4759218 w 5309507"/>
              <a:gd name="connsiteY95" fmla="*/ 6202401 h 6482443"/>
              <a:gd name="connsiteX96" fmla="*/ 4788842 w 5309507"/>
              <a:gd name="connsiteY96" fmla="*/ 6221975 h 6482443"/>
              <a:gd name="connsiteX97" fmla="*/ 4832400 w 5309507"/>
              <a:gd name="connsiteY97" fmla="*/ 6229033 h 6482443"/>
              <a:gd name="connsiteX98" fmla="*/ 4894469 w 5309507"/>
              <a:gd name="connsiteY98" fmla="*/ 6218446 h 6482443"/>
              <a:gd name="connsiteX99" fmla="*/ 4891294 w 5309507"/>
              <a:gd name="connsiteY99" fmla="*/ 6197285 h 6482443"/>
              <a:gd name="connsiteX100" fmla="*/ 4884591 w 5309507"/>
              <a:gd name="connsiteY100" fmla="*/ 6180359 h 6482443"/>
              <a:gd name="connsiteX101" fmla="*/ 4860781 w 5309507"/>
              <a:gd name="connsiteY101" fmla="*/ 6186881 h 6482443"/>
              <a:gd name="connsiteX102" fmla="*/ 4836273 w 5309507"/>
              <a:gd name="connsiteY102" fmla="*/ 6189175 h 6482443"/>
              <a:gd name="connsiteX103" fmla="*/ 4801007 w 5309507"/>
              <a:gd name="connsiteY103" fmla="*/ 6179650 h 6482443"/>
              <a:gd name="connsiteX104" fmla="*/ 4786195 w 5309507"/>
              <a:gd name="connsiteY104" fmla="*/ 6148973 h 6482443"/>
              <a:gd name="connsiteX105" fmla="*/ 4903276 w 5309507"/>
              <a:gd name="connsiteY105" fmla="*/ 6148973 h 6482443"/>
              <a:gd name="connsiteX106" fmla="*/ 4904520 w 5309507"/>
              <a:gd name="connsiteY106" fmla="*/ 6138569 h 6482443"/>
              <a:gd name="connsiteX107" fmla="*/ 4905046 w 5309507"/>
              <a:gd name="connsiteY107" fmla="*/ 6125345 h 6482443"/>
              <a:gd name="connsiteX108" fmla="*/ 4899746 w 5309507"/>
              <a:gd name="connsiteY108" fmla="*/ 6090962 h 6482443"/>
              <a:gd name="connsiteX109" fmla="*/ 4884063 w 5309507"/>
              <a:gd name="connsiteY109" fmla="*/ 6063279 h 6482443"/>
              <a:gd name="connsiteX110" fmla="*/ 4858847 w 5309507"/>
              <a:gd name="connsiteY110" fmla="*/ 6044938 h 6482443"/>
              <a:gd name="connsiteX111" fmla="*/ 4824987 w 5309507"/>
              <a:gd name="connsiteY111" fmla="*/ 6038235 h 6482443"/>
              <a:gd name="connsiteX112" fmla="*/ 4697915 w 5309507"/>
              <a:gd name="connsiteY112" fmla="*/ 6008197 h 6482443"/>
              <a:gd name="connsiteX113" fmla="*/ 4707573 w 5309507"/>
              <a:gd name="connsiteY113" fmla="*/ 6008379 h 6482443"/>
              <a:gd name="connsiteX114" fmla="*/ 4710644 w 5309507"/>
              <a:gd name="connsiteY114" fmla="*/ 6008837 h 6482443"/>
              <a:gd name="connsiteX115" fmla="*/ 4712442 w 5309507"/>
              <a:gd name="connsiteY115" fmla="*/ 6009985 h 6482443"/>
              <a:gd name="connsiteX116" fmla="*/ 4713304 w 5309507"/>
              <a:gd name="connsiteY116" fmla="*/ 6011496 h 6482443"/>
              <a:gd name="connsiteX117" fmla="*/ 4713543 w 5309507"/>
              <a:gd name="connsiteY117" fmla="*/ 6013246 h 6482443"/>
              <a:gd name="connsiteX118" fmla="*/ 4710003 w 5309507"/>
              <a:gd name="connsiteY118" fmla="*/ 6018209 h 6482443"/>
              <a:gd name="connsiteX119" fmla="*/ 4700680 w 5309507"/>
              <a:gd name="connsiteY119" fmla="*/ 6020044 h 6482443"/>
              <a:gd name="connsiteX120" fmla="*/ 4693651 w 5309507"/>
              <a:gd name="connsiteY120" fmla="*/ 6018810 h 6482443"/>
              <a:gd name="connsiteX121" fmla="*/ 4691022 w 5309507"/>
              <a:gd name="connsiteY121" fmla="*/ 6014066 h 6482443"/>
              <a:gd name="connsiteX122" fmla="*/ 4691347 w 5309507"/>
              <a:gd name="connsiteY122" fmla="*/ 6012000 h 6482443"/>
              <a:gd name="connsiteX123" fmla="*/ 4692454 w 5309507"/>
              <a:gd name="connsiteY123" fmla="*/ 6010081 h 6482443"/>
              <a:gd name="connsiteX124" fmla="*/ 4694558 w 5309507"/>
              <a:gd name="connsiteY124" fmla="*/ 6008656 h 6482443"/>
              <a:gd name="connsiteX125" fmla="*/ 4697915 w 5309507"/>
              <a:gd name="connsiteY125" fmla="*/ 6008197 h 6482443"/>
              <a:gd name="connsiteX126" fmla="*/ 4745049 w 5309507"/>
              <a:gd name="connsiteY126" fmla="*/ 5977679 h 6482443"/>
              <a:gd name="connsiteX127" fmla="*/ 4745050 w 5309507"/>
              <a:gd name="connsiteY127" fmla="*/ 5977679 h 6482443"/>
              <a:gd name="connsiteX128" fmla="*/ 4745049 w 5309507"/>
              <a:gd name="connsiteY128" fmla="*/ 5977680 h 6482443"/>
              <a:gd name="connsiteX129" fmla="*/ 5001675 w 5309507"/>
              <a:gd name="connsiteY129" fmla="*/ 5968131 h 6482443"/>
              <a:gd name="connsiteX130" fmla="*/ 5009057 w 5309507"/>
              <a:gd name="connsiteY130" fmla="*/ 5971947 h 6482443"/>
              <a:gd name="connsiteX131" fmla="*/ 5011323 w 5309507"/>
              <a:gd name="connsiteY131" fmla="*/ 5982934 h 6482443"/>
              <a:gd name="connsiteX132" fmla="*/ 5009057 w 5309507"/>
              <a:gd name="connsiteY132" fmla="*/ 5993913 h 6482443"/>
              <a:gd name="connsiteX133" fmla="*/ 5001675 w 5309507"/>
              <a:gd name="connsiteY133" fmla="*/ 5997718 h 6482443"/>
              <a:gd name="connsiteX134" fmla="*/ 4994369 w 5309507"/>
              <a:gd name="connsiteY134" fmla="*/ 5993913 h 6482443"/>
              <a:gd name="connsiteX135" fmla="*/ 4992113 w 5309507"/>
              <a:gd name="connsiteY135" fmla="*/ 5982934 h 6482443"/>
              <a:gd name="connsiteX136" fmla="*/ 4994369 w 5309507"/>
              <a:gd name="connsiteY136" fmla="*/ 5971947 h 6482443"/>
              <a:gd name="connsiteX137" fmla="*/ 5001675 w 5309507"/>
              <a:gd name="connsiteY137" fmla="*/ 5968131 h 6482443"/>
              <a:gd name="connsiteX138" fmla="*/ 4947913 w 5309507"/>
              <a:gd name="connsiteY138" fmla="*/ 5968131 h 6482443"/>
              <a:gd name="connsiteX139" fmla="*/ 4955315 w 5309507"/>
              <a:gd name="connsiteY139" fmla="*/ 5971947 h 6482443"/>
              <a:gd name="connsiteX140" fmla="*/ 4957571 w 5309507"/>
              <a:gd name="connsiteY140" fmla="*/ 5982934 h 6482443"/>
              <a:gd name="connsiteX141" fmla="*/ 4955315 w 5309507"/>
              <a:gd name="connsiteY141" fmla="*/ 5993913 h 6482443"/>
              <a:gd name="connsiteX142" fmla="*/ 4947913 w 5309507"/>
              <a:gd name="connsiteY142" fmla="*/ 5997718 h 6482443"/>
              <a:gd name="connsiteX143" fmla="*/ 4940617 w 5309507"/>
              <a:gd name="connsiteY143" fmla="*/ 5993913 h 6482443"/>
              <a:gd name="connsiteX144" fmla="*/ 4938369 w 5309507"/>
              <a:gd name="connsiteY144" fmla="*/ 5982934 h 6482443"/>
              <a:gd name="connsiteX145" fmla="*/ 4940617 w 5309507"/>
              <a:gd name="connsiteY145" fmla="*/ 5971947 h 6482443"/>
              <a:gd name="connsiteX146" fmla="*/ 4947913 w 5309507"/>
              <a:gd name="connsiteY146" fmla="*/ 5968131 h 6482443"/>
              <a:gd name="connsiteX147" fmla="*/ 4649407 w 5309507"/>
              <a:gd name="connsiteY147" fmla="*/ 5968131 h 6482443"/>
              <a:gd name="connsiteX148" fmla="*/ 4656798 w 5309507"/>
              <a:gd name="connsiteY148" fmla="*/ 5971947 h 6482443"/>
              <a:gd name="connsiteX149" fmla="*/ 4659055 w 5309507"/>
              <a:gd name="connsiteY149" fmla="*/ 5982934 h 6482443"/>
              <a:gd name="connsiteX150" fmla="*/ 4656798 w 5309507"/>
              <a:gd name="connsiteY150" fmla="*/ 5993913 h 6482443"/>
              <a:gd name="connsiteX151" fmla="*/ 4649407 w 5309507"/>
              <a:gd name="connsiteY151" fmla="*/ 5997718 h 6482443"/>
              <a:gd name="connsiteX152" fmla="*/ 4642111 w 5309507"/>
              <a:gd name="connsiteY152" fmla="*/ 5993913 h 6482443"/>
              <a:gd name="connsiteX153" fmla="*/ 4639854 w 5309507"/>
              <a:gd name="connsiteY153" fmla="*/ 5982934 h 6482443"/>
              <a:gd name="connsiteX154" fmla="*/ 4642111 w 5309507"/>
              <a:gd name="connsiteY154" fmla="*/ 5971947 h 6482443"/>
              <a:gd name="connsiteX155" fmla="*/ 4649407 w 5309507"/>
              <a:gd name="connsiteY155" fmla="*/ 5968131 h 6482443"/>
              <a:gd name="connsiteX156" fmla="*/ 4754879 w 5309507"/>
              <a:gd name="connsiteY156" fmla="*/ 5967849 h 6482443"/>
              <a:gd name="connsiteX157" fmla="*/ 4761180 w 5309507"/>
              <a:gd name="connsiteY157" fmla="*/ 5970564 h 6482443"/>
              <a:gd name="connsiteX158" fmla="*/ 4763608 w 5309507"/>
              <a:gd name="connsiteY158" fmla="*/ 5977679 h 6482443"/>
              <a:gd name="connsiteX159" fmla="*/ 4745050 w 5309507"/>
              <a:gd name="connsiteY159" fmla="*/ 5977679 h 6482443"/>
              <a:gd name="connsiteX160" fmla="*/ 4747898 w 5309507"/>
              <a:gd name="connsiteY160" fmla="*/ 5970422 h 6482443"/>
              <a:gd name="connsiteX161" fmla="*/ 4754879 w 5309507"/>
              <a:gd name="connsiteY161" fmla="*/ 5967849 h 6482443"/>
              <a:gd name="connsiteX162" fmla="*/ 4701685 w 5309507"/>
              <a:gd name="connsiteY162" fmla="*/ 5966481 h 6482443"/>
              <a:gd name="connsiteX163" fmla="*/ 4707240 w 5309507"/>
              <a:gd name="connsiteY163" fmla="*/ 5968729 h 6482443"/>
              <a:gd name="connsiteX164" fmla="*/ 4708942 w 5309507"/>
              <a:gd name="connsiteY164" fmla="*/ 5974839 h 6482443"/>
              <a:gd name="connsiteX165" fmla="*/ 4707240 w 5309507"/>
              <a:gd name="connsiteY165" fmla="*/ 5980901 h 6482443"/>
              <a:gd name="connsiteX166" fmla="*/ 4701685 w 5309507"/>
              <a:gd name="connsiteY166" fmla="*/ 5983109 h 6482443"/>
              <a:gd name="connsiteX167" fmla="*/ 4695985 w 5309507"/>
              <a:gd name="connsiteY167" fmla="*/ 5980901 h 6482443"/>
              <a:gd name="connsiteX168" fmla="*/ 4694244 w 5309507"/>
              <a:gd name="connsiteY168" fmla="*/ 5974839 h 6482443"/>
              <a:gd name="connsiteX169" fmla="*/ 4695985 w 5309507"/>
              <a:gd name="connsiteY169" fmla="*/ 5968729 h 6482443"/>
              <a:gd name="connsiteX170" fmla="*/ 4701685 w 5309507"/>
              <a:gd name="connsiteY170" fmla="*/ 5966481 h 6482443"/>
              <a:gd name="connsiteX171" fmla="*/ 4852938 w 5309507"/>
              <a:gd name="connsiteY171" fmla="*/ 5959852 h 6482443"/>
              <a:gd name="connsiteX172" fmla="*/ 4843080 w 5309507"/>
              <a:gd name="connsiteY172" fmla="*/ 5961755 h 6482443"/>
              <a:gd name="connsiteX173" fmla="*/ 4835957 w 5309507"/>
              <a:gd name="connsiteY173" fmla="*/ 5967005 h 6482443"/>
              <a:gd name="connsiteX174" fmla="*/ 4831711 w 5309507"/>
              <a:gd name="connsiteY174" fmla="*/ 5974780 h 6482443"/>
              <a:gd name="connsiteX175" fmla="*/ 4830314 w 5309507"/>
              <a:gd name="connsiteY175" fmla="*/ 5984381 h 6482443"/>
              <a:gd name="connsiteX176" fmla="*/ 4831757 w 5309507"/>
              <a:gd name="connsiteY176" fmla="*/ 5994106 h 6482443"/>
              <a:gd name="connsiteX177" fmla="*/ 4836060 w 5309507"/>
              <a:gd name="connsiteY177" fmla="*/ 6001841 h 6482443"/>
              <a:gd name="connsiteX178" fmla="*/ 4843251 w 5309507"/>
              <a:gd name="connsiteY178" fmla="*/ 6006947 h 6482443"/>
              <a:gd name="connsiteX179" fmla="*/ 4853473 w 5309507"/>
              <a:gd name="connsiteY179" fmla="*/ 6008811 h 6482443"/>
              <a:gd name="connsiteX180" fmla="*/ 4860081 w 5309507"/>
              <a:gd name="connsiteY180" fmla="*/ 6008400 h 6482443"/>
              <a:gd name="connsiteX181" fmla="*/ 4866876 w 5309507"/>
              <a:gd name="connsiteY181" fmla="*/ 6006556 h 6482443"/>
              <a:gd name="connsiteX182" fmla="*/ 4866159 w 5309507"/>
              <a:gd name="connsiteY182" fmla="*/ 6000895 h 6482443"/>
              <a:gd name="connsiteX183" fmla="*/ 4864343 w 5309507"/>
              <a:gd name="connsiteY183" fmla="*/ 5996687 h 6482443"/>
              <a:gd name="connsiteX184" fmla="*/ 4861674 w 5309507"/>
              <a:gd name="connsiteY184" fmla="*/ 5997586 h 6482443"/>
              <a:gd name="connsiteX185" fmla="*/ 4859455 w 5309507"/>
              <a:gd name="connsiteY185" fmla="*/ 5998130 h 6482443"/>
              <a:gd name="connsiteX186" fmla="*/ 4857236 w 5309507"/>
              <a:gd name="connsiteY186" fmla="*/ 5998360 h 6482443"/>
              <a:gd name="connsiteX187" fmla="*/ 4854749 w 5309507"/>
              <a:gd name="connsiteY187" fmla="*/ 5998398 h 6482443"/>
              <a:gd name="connsiteX188" fmla="*/ 4846420 w 5309507"/>
              <a:gd name="connsiteY188" fmla="*/ 5995060 h 6482443"/>
              <a:gd name="connsiteX189" fmla="*/ 4843349 w 5309507"/>
              <a:gd name="connsiteY189" fmla="*/ 5984379 h 6482443"/>
              <a:gd name="connsiteX190" fmla="*/ 4846199 w 5309507"/>
              <a:gd name="connsiteY190" fmla="*/ 5973918 h 6482443"/>
              <a:gd name="connsiteX191" fmla="*/ 4854651 w 5309507"/>
              <a:gd name="connsiteY191" fmla="*/ 5970265 h 6482443"/>
              <a:gd name="connsiteX192" fmla="*/ 4859318 w 5309507"/>
              <a:gd name="connsiteY192" fmla="*/ 5970580 h 6482443"/>
              <a:gd name="connsiteX193" fmla="*/ 4864070 w 5309507"/>
              <a:gd name="connsiteY193" fmla="*/ 5971804 h 6482443"/>
              <a:gd name="connsiteX194" fmla="*/ 4865792 w 5309507"/>
              <a:gd name="connsiteY194" fmla="*/ 5966870 h 6482443"/>
              <a:gd name="connsiteX195" fmla="*/ 4866327 w 5309507"/>
              <a:gd name="connsiteY195" fmla="*/ 5962203 h 6482443"/>
              <a:gd name="connsiteX196" fmla="*/ 4862884 w 5309507"/>
              <a:gd name="connsiteY196" fmla="*/ 5961027 h 6482443"/>
              <a:gd name="connsiteX197" fmla="*/ 4859814 w 5309507"/>
              <a:gd name="connsiteY197" fmla="*/ 5960301 h 6482443"/>
              <a:gd name="connsiteX198" fmla="*/ 4856601 w 5309507"/>
              <a:gd name="connsiteY198" fmla="*/ 5959948 h 6482443"/>
              <a:gd name="connsiteX199" fmla="*/ 4852938 w 5309507"/>
              <a:gd name="connsiteY199" fmla="*/ 5959852 h 6482443"/>
              <a:gd name="connsiteX200" fmla="*/ 4807522 w 5309507"/>
              <a:gd name="connsiteY200" fmla="*/ 5959852 h 6482443"/>
              <a:gd name="connsiteX201" fmla="*/ 4794078 w 5309507"/>
              <a:gd name="connsiteY201" fmla="*/ 5963744 h 6482443"/>
              <a:gd name="connsiteX202" fmla="*/ 4789144 w 5309507"/>
              <a:gd name="connsiteY202" fmla="*/ 5974510 h 6482443"/>
              <a:gd name="connsiteX203" fmla="*/ 4791993 w 5309507"/>
              <a:gd name="connsiteY203" fmla="*/ 5983068 h 6482443"/>
              <a:gd name="connsiteX204" fmla="*/ 4799910 w 5309507"/>
              <a:gd name="connsiteY204" fmla="*/ 5987371 h 6482443"/>
              <a:gd name="connsiteX205" fmla="*/ 4805522 w 5309507"/>
              <a:gd name="connsiteY205" fmla="*/ 5988987 h 6482443"/>
              <a:gd name="connsiteX206" fmla="*/ 4809185 w 5309507"/>
              <a:gd name="connsiteY206" fmla="*/ 5990670 h 6482443"/>
              <a:gd name="connsiteX207" fmla="*/ 4810505 w 5309507"/>
              <a:gd name="connsiteY207" fmla="*/ 5993777 h 6482443"/>
              <a:gd name="connsiteX208" fmla="*/ 4809634 w 5309507"/>
              <a:gd name="connsiteY208" fmla="*/ 5996273 h 6482443"/>
              <a:gd name="connsiteX209" fmla="*/ 4807520 w 5309507"/>
              <a:gd name="connsiteY209" fmla="*/ 5997804 h 6482443"/>
              <a:gd name="connsiteX210" fmla="*/ 4804757 w 5309507"/>
              <a:gd name="connsiteY210" fmla="*/ 5998626 h 6482443"/>
              <a:gd name="connsiteX211" fmla="*/ 4801994 w 5309507"/>
              <a:gd name="connsiteY211" fmla="*/ 5998856 h 6482443"/>
              <a:gd name="connsiteX212" fmla="*/ 4796428 w 5309507"/>
              <a:gd name="connsiteY212" fmla="*/ 5998273 h 6482443"/>
              <a:gd name="connsiteX213" fmla="*/ 4790776 w 5309507"/>
              <a:gd name="connsiteY213" fmla="*/ 5996503 h 6482443"/>
              <a:gd name="connsiteX214" fmla="*/ 4789006 w 5309507"/>
              <a:gd name="connsiteY214" fmla="*/ 6001341 h 6482443"/>
              <a:gd name="connsiteX215" fmla="*/ 4788146 w 5309507"/>
              <a:gd name="connsiteY215" fmla="*/ 6006276 h 6482443"/>
              <a:gd name="connsiteX216" fmla="*/ 4791675 w 5309507"/>
              <a:gd name="connsiteY216" fmla="*/ 6007442 h 6482443"/>
              <a:gd name="connsiteX217" fmla="*/ 4794974 w 5309507"/>
              <a:gd name="connsiteY217" fmla="*/ 6008227 h 6482443"/>
              <a:gd name="connsiteX218" fmla="*/ 4798463 w 5309507"/>
              <a:gd name="connsiteY218" fmla="*/ 6008677 h 6482443"/>
              <a:gd name="connsiteX219" fmla="*/ 4802450 w 5309507"/>
              <a:gd name="connsiteY219" fmla="*/ 6008811 h 6482443"/>
              <a:gd name="connsiteX220" fmla="*/ 4811036 w 5309507"/>
              <a:gd name="connsiteY220" fmla="*/ 6007587 h 6482443"/>
              <a:gd name="connsiteX221" fmla="*/ 4817510 w 5309507"/>
              <a:gd name="connsiteY221" fmla="*/ 6004240 h 6482443"/>
              <a:gd name="connsiteX222" fmla="*/ 4821583 w 5309507"/>
              <a:gd name="connsiteY222" fmla="*/ 5999211 h 6482443"/>
              <a:gd name="connsiteX223" fmla="*/ 4822991 w 5309507"/>
              <a:gd name="connsiteY223" fmla="*/ 5992976 h 6482443"/>
              <a:gd name="connsiteX224" fmla="*/ 4822177 w 5309507"/>
              <a:gd name="connsiteY224" fmla="*/ 5987450 h 6482443"/>
              <a:gd name="connsiteX225" fmla="*/ 4819912 w 5309507"/>
              <a:gd name="connsiteY225" fmla="*/ 5983653 h 6482443"/>
              <a:gd name="connsiteX226" fmla="*/ 4816431 w 5309507"/>
              <a:gd name="connsiteY226" fmla="*/ 5981081 h 6482443"/>
              <a:gd name="connsiteX227" fmla="*/ 4811861 w 5309507"/>
              <a:gd name="connsiteY227" fmla="*/ 5979302 h 6482443"/>
              <a:gd name="connsiteX228" fmla="*/ 4806698 w 5309507"/>
              <a:gd name="connsiteY228" fmla="*/ 5977771 h 6482443"/>
              <a:gd name="connsiteX229" fmla="*/ 4803198 w 5309507"/>
              <a:gd name="connsiteY229" fmla="*/ 5976232 h 6482443"/>
              <a:gd name="connsiteX230" fmla="*/ 4801994 w 5309507"/>
              <a:gd name="connsiteY230" fmla="*/ 5973429 h 6482443"/>
              <a:gd name="connsiteX231" fmla="*/ 4803706 w 5309507"/>
              <a:gd name="connsiteY231" fmla="*/ 5970388 h 6482443"/>
              <a:gd name="connsiteX232" fmla="*/ 4808507 w 5309507"/>
              <a:gd name="connsiteY232" fmla="*/ 5969451 h 6482443"/>
              <a:gd name="connsiteX233" fmla="*/ 4814025 w 5309507"/>
              <a:gd name="connsiteY233" fmla="*/ 5970131 h 6482443"/>
              <a:gd name="connsiteX234" fmla="*/ 4818825 w 5309507"/>
              <a:gd name="connsiteY234" fmla="*/ 5971719 h 6482443"/>
              <a:gd name="connsiteX235" fmla="*/ 4820547 w 5309507"/>
              <a:gd name="connsiteY235" fmla="*/ 5967282 h 6482443"/>
              <a:gd name="connsiteX236" fmla="*/ 4821455 w 5309507"/>
              <a:gd name="connsiteY236" fmla="*/ 5962387 h 6482443"/>
              <a:gd name="connsiteX237" fmla="*/ 4814483 w 5309507"/>
              <a:gd name="connsiteY237" fmla="*/ 5960483 h 6482443"/>
              <a:gd name="connsiteX238" fmla="*/ 4807522 w 5309507"/>
              <a:gd name="connsiteY238" fmla="*/ 5959852 h 6482443"/>
              <a:gd name="connsiteX239" fmla="*/ 4701594 w 5309507"/>
              <a:gd name="connsiteY239" fmla="*/ 5958032 h 6482443"/>
              <a:gd name="connsiteX240" fmla="*/ 4693141 w 5309507"/>
              <a:gd name="connsiteY240" fmla="*/ 5959313 h 6482443"/>
              <a:gd name="connsiteX241" fmla="*/ 4686753 w 5309507"/>
              <a:gd name="connsiteY241" fmla="*/ 5962850 h 6482443"/>
              <a:gd name="connsiteX242" fmla="*/ 4682757 w 5309507"/>
              <a:gd name="connsiteY242" fmla="*/ 5968186 h 6482443"/>
              <a:gd name="connsiteX243" fmla="*/ 4681380 w 5309507"/>
              <a:gd name="connsiteY243" fmla="*/ 5974831 h 6482443"/>
              <a:gd name="connsiteX244" fmla="*/ 4683121 w 5309507"/>
              <a:gd name="connsiteY244" fmla="*/ 5982194 h 6482443"/>
              <a:gd name="connsiteX245" fmla="*/ 4688093 w 5309507"/>
              <a:gd name="connsiteY245" fmla="*/ 5987797 h 6482443"/>
              <a:gd name="connsiteX246" fmla="*/ 4683761 w 5309507"/>
              <a:gd name="connsiteY246" fmla="*/ 5992034 h 6482443"/>
              <a:gd name="connsiteX247" fmla="*/ 4682298 w 5309507"/>
              <a:gd name="connsiteY247" fmla="*/ 5997723 h 6482443"/>
              <a:gd name="connsiteX248" fmla="*/ 4683542 w 5309507"/>
              <a:gd name="connsiteY248" fmla="*/ 6002542 h 6482443"/>
              <a:gd name="connsiteX249" fmla="*/ 4686899 w 5309507"/>
              <a:gd name="connsiteY249" fmla="*/ 6005707 h 6482443"/>
              <a:gd name="connsiteX250" fmla="*/ 4681601 w 5309507"/>
              <a:gd name="connsiteY250" fmla="*/ 6010391 h 6482443"/>
              <a:gd name="connsiteX251" fmla="*/ 4679631 w 5309507"/>
              <a:gd name="connsiteY251" fmla="*/ 6017201 h 6482443"/>
              <a:gd name="connsiteX252" fmla="*/ 4680693 w 5309507"/>
              <a:gd name="connsiteY252" fmla="*/ 6022249 h 6482443"/>
              <a:gd name="connsiteX253" fmla="*/ 4684182 w 5309507"/>
              <a:gd name="connsiteY253" fmla="*/ 6026112 h 6482443"/>
              <a:gd name="connsiteX254" fmla="*/ 4690483 w 5309507"/>
              <a:gd name="connsiteY254" fmla="*/ 6028550 h 6482443"/>
              <a:gd name="connsiteX255" fmla="*/ 4699845 w 5309507"/>
              <a:gd name="connsiteY255" fmla="*/ 6029410 h 6482443"/>
              <a:gd name="connsiteX256" fmla="*/ 4710135 w 5309507"/>
              <a:gd name="connsiteY256" fmla="*/ 6028215 h 6482443"/>
              <a:gd name="connsiteX257" fmla="*/ 4718397 w 5309507"/>
              <a:gd name="connsiteY257" fmla="*/ 6024820 h 6482443"/>
              <a:gd name="connsiteX258" fmla="*/ 4723924 w 5309507"/>
              <a:gd name="connsiteY258" fmla="*/ 6019436 h 6482443"/>
              <a:gd name="connsiteX259" fmla="*/ 4725941 w 5309507"/>
              <a:gd name="connsiteY259" fmla="*/ 6012418 h 6482443"/>
              <a:gd name="connsiteX260" fmla="*/ 4721992 w 5309507"/>
              <a:gd name="connsiteY260" fmla="*/ 6002349 h 6482443"/>
              <a:gd name="connsiteX261" fmla="*/ 4709675 w 5309507"/>
              <a:gd name="connsiteY261" fmla="*/ 5998630 h 6482443"/>
              <a:gd name="connsiteX262" fmla="*/ 4697082 w 5309507"/>
              <a:gd name="connsiteY262" fmla="*/ 5998448 h 6482443"/>
              <a:gd name="connsiteX263" fmla="*/ 4693191 w 5309507"/>
              <a:gd name="connsiteY263" fmla="*/ 5997443 h 6482443"/>
              <a:gd name="connsiteX264" fmla="*/ 4692215 w 5309507"/>
              <a:gd name="connsiteY264" fmla="*/ 5995053 h 6482443"/>
              <a:gd name="connsiteX265" fmla="*/ 4692588 w 5309507"/>
              <a:gd name="connsiteY265" fmla="*/ 5992892 h 6482443"/>
              <a:gd name="connsiteX266" fmla="*/ 4694510 w 5309507"/>
              <a:gd name="connsiteY266" fmla="*/ 5990721 h 6482443"/>
              <a:gd name="connsiteX267" fmla="*/ 4701595 w 5309507"/>
              <a:gd name="connsiteY267" fmla="*/ 5991562 h 6482443"/>
              <a:gd name="connsiteX268" fmla="*/ 4710001 w 5309507"/>
              <a:gd name="connsiteY268" fmla="*/ 5990272 h 6482443"/>
              <a:gd name="connsiteX269" fmla="*/ 4716285 w 5309507"/>
              <a:gd name="connsiteY269" fmla="*/ 5986781 h 6482443"/>
              <a:gd name="connsiteX270" fmla="*/ 4720195 w 5309507"/>
              <a:gd name="connsiteY270" fmla="*/ 5981502 h 6482443"/>
              <a:gd name="connsiteX271" fmla="*/ 4721535 w 5309507"/>
              <a:gd name="connsiteY271" fmla="*/ 5974828 h 6482443"/>
              <a:gd name="connsiteX272" fmla="*/ 4721162 w 5309507"/>
              <a:gd name="connsiteY272" fmla="*/ 5971433 h 6482443"/>
              <a:gd name="connsiteX273" fmla="*/ 4720331 w 5309507"/>
              <a:gd name="connsiteY273" fmla="*/ 5969233 h 6482443"/>
              <a:gd name="connsiteX274" fmla="*/ 4727781 w 5309507"/>
              <a:gd name="connsiteY274" fmla="*/ 5969233 h 6482443"/>
              <a:gd name="connsiteX275" fmla="*/ 4728143 w 5309507"/>
              <a:gd name="connsiteY275" fmla="*/ 5966203 h 6482443"/>
              <a:gd name="connsiteX276" fmla="*/ 4728239 w 5309507"/>
              <a:gd name="connsiteY276" fmla="*/ 5963266 h 6482443"/>
              <a:gd name="connsiteX277" fmla="*/ 4728102 w 5309507"/>
              <a:gd name="connsiteY277" fmla="*/ 5960833 h 6482443"/>
              <a:gd name="connsiteX278" fmla="*/ 4727777 w 5309507"/>
              <a:gd name="connsiteY278" fmla="*/ 5958481 h 6482443"/>
              <a:gd name="connsiteX279" fmla="*/ 4720805 w 5309507"/>
              <a:gd name="connsiteY279" fmla="*/ 5959637 h 6482443"/>
              <a:gd name="connsiteX280" fmla="*/ 4716483 w 5309507"/>
              <a:gd name="connsiteY280" fmla="*/ 5963081 h 6482443"/>
              <a:gd name="connsiteX281" fmla="*/ 4710037 w 5309507"/>
              <a:gd name="connsiteY281" fmla="*/ 5959457 h 6482443"/>
              <a:gd name="connsiteX282" fmla="*/ 4701594 w 5309507"/>
              <a:gd name="connsiteY282" fmla="*/ 5958032 h 6482443"/>
              <a:gd name="connsiteX283" fmla="*/ 5001668 w 5309507"/>
              <a:gd name="connsiteY283" fmla="*/ 5957943 h 6482443"/>
              <a:gd name="connsiteX284" fmla="*/ 4991608 w 5309507"/>
              <a:gd name="connsiteY284" fmla="*/ 5959864 h 6482443"/>
              <a:gd name="connsiteX285" fmla="*/ 4984522 w 5309507"/>
              <a:gd name="connsiteY285" fmla="*/ 5965143 h 6482443"/>
              <a:gd name="connsiteX286" fmla="*/ 4980296 w 5309507"/>
              <a:gd name="connsiteY286" fmla="*/ 5973089 h 6482443"/>
              <a:gd name="connsiteX287" fmla="*/ 4978870 w 5309507"/>
              <a:gd name="connsiteY287" fmla="*/ 5982929 h 6482443"/>
              <a:gd name="connsiteX288" fmla="*/ 4980296 w 5309507"/>
              <a:gd name="connsiteY288" fmla="*/ 5992673 h 6482443"/>
              <a:gd name="connsiteX289" fmla="*/ 4984522 w 5309507"/>
              <a:gd name="connsiteY289" fmla="*/ 6000514 h 6482443"/>
              <a:gd name="connsiteX290" fmla="*/ 4991608 w 5309507"/>
              <a:gd name="connsiteY290" fmla="*/ 6005753 h 6482443"/>
              <a:gd name="connsiteX291" fmla="*/ 5001668 w 5309507"/>
              <a:gd name="connsiteY291" fmla="*/ 6007637 h 6482443"/>
              <a:gd name="connsiteX292" fmla="*/ 5011776 w 5309507"/>
              <a:gd name="connsiteY292" fmla="*/ 6005753 h 6482443"/>
              <a:gd name="connsiteX293" fmla="*/ 5018938 w 5309507"/>
              <a:gd name="connsiteY293" fmla="*/ 6000514 h 6482443"/>
              <a:gd name="connsiteX294" fmla="*/ 5023175 w 5309507"/>
              <a:gd name="connsiteY294" fmla="*/ 5992673 h 6482443"/>
              <a:gd name="connsiteX295" fmla="*/ 5024544 w 5309507"/>
              <a:gd name="connsiteY295" fmla="*/ 5982929 h 6482443"/>
              <a:gd name="connsiteX296" fmla="*/ 5023175 w 5309507"/>
              <a:gd name="connsiteY296" fmla="*/ 5973089 h 6482443"/>
              <a:gd name="connsiteX297" fmla="*/ 5018938 w 5309507"/>
              <a:gd name="connsiteY297" fmla="*/ 5965143 h 6482443"/>
              <a:gd name="connsiteX298" fmla="*/ 5011776 w 5309507"/>
              <a:gd name="connsiteY298" fmla="*/ 5959864 h 6482443"/>
              <a:gd name="connsiteX299" fmla="*/ 5001668 w 5309507"/>
              <a:gd name="connsiteY299" fmla="*/ 5957943 h 6482443"/>
              <a:gd name="connsiteX300" fmla="*/ 4947910 w 5309507"/>
              <a:gd name="connsiteY300" fmla="*/ 5957943 h 6482443"/>
              <a:gd name="connsiteX301" fmla="*/ 4937859 w 5309507"/>
              <a:gd name="connsiteY301" fmla="*/ 5959864 h 6482443"/>
              <a:gd name="connsiteX302" fmla="*/ 4930783 w 5309507"/>
              <a:gd name="connsiteY302" fmla="*/ 5965143 h 6482443"/>
              <a:gd name="connsiteX303" fmla="*/ 4926557 w 5309507"/>
              <a:gd name="connsiteY303" fmla="*/ 5973089 h 6482443"/>
              <a:gd name="connsiteX304" fmla="*/ 4925132 w 5309507"/>
              <a:gd name="connsiteY304" fmla="*/ 5982929 h 6482443"/>
              <a:gd name="connsiteX305" fmla="*/ 4926557 w 5309507"/>
              <a:gd name="connsiteY305" fmla="*/ 5992673 h 6482443"/>
              <a:gd name="connsiteX306" fmla="*/ 4930783 w 5309507"/>
              <a:gd name="connsiteY306" fmla="*/ 6000514 h 6482443"/>
              <a:gd name="connsiteX307" fmla="*/ 4937859 w 5309507"/>
              <a:gd name="connsiteY307" fmla="*/ 6005753 h 6482443"/>
              <a:gd name="connsiteX308" fmla="*/ 4947910 w 5309507"/>
              <a:gd name="connsiteY308" fmla="*/ 6007637 h 6482443"/>
              <a:gd name="connsiteX309" fmla="*/ 4958026 w 5309507"/>
              <a:gd name="connsiteY309" fmla="*/ 6005753 h 6482443"/>
              <a:gd name="connsiteX310" fmla="*/ 4965189 w 5309507"/>
              <a:gd name="connsiteY310" fmla="*/ 6000514 h 6482443"/>
              <a:gd name="connsiteX311" fmla="*/ 4969415 w 5309507"/>
              <a:gd name="connsiteY311" fmla="*/ 5992673 h 6482443"/>
              <a:gd name="connsiteX312" fmla="*/ 4970801 w 5309507"/>
              <a:gd name="connsiteY312" fmla="*/ 5982929 h 6482443"/>
              <a:gd name="connsiteX313" fmla="*/ 4969415 w 5309507"/>
              <a:gd name="connsiteY313" fmla="*/ 5973089 h 6482443"/>
              <a:gd name="connsiteX314" fmla="*/ 4965189 w 5309507"/>
              <a:gd name="connsiteY314" fmla="*/ 5965143 h 6482443"/>
              <a:gd name="connsiteX315" fmla="*/ 4958026 w 5309507"/>
              <a:gd name="connsiteY315" fmla="*/ 5959864 h 6482443"/>
              <a:gd name="connsiteX316" fmla="*/ 4947910 w 5309507"/>
              <a:gd name="connsiteY316" fmla="*/ 5957943 h 6482443"/>
              <a:gd name="connsiteX317" fmla="*/ 4755066 w 5309507"/>
              <a:gd name="connsiteY317" fmla="*/ 5957941 h 6482443"/>
              <a:gd name="connsiteX318" fmla="*/ 4745101 w 5309507"/>
              <a:gd name="connsiteY318" fmla="*/ 5959901 h 6482443"/>
              <a:gd name="connsiteX319" fmla="*/ 4737921 w 5309507"/>
              <a:gd name="connsiteY319" fmla="*/ 5965294 h 6482443"/>
              <a:gd name="connsiteX320" fmla="*/ 4733561 w 5309507"/>
              <a:gd name="connsiteY320" fmla="*/ 5973270 h 6482443"/>
              <a:gd name="connsiteX321" fmla="*/ 4732089 w 5309507"/>
              <a:gd name="connsiteY321" fmla="*/ 5983100 h 6482443"/>
              <a:gd name="connsiteX322" fmla="*/ 4733514 w 5309507"/>
              <a:gd name="connsiteY322" fmla="*/ 5992940 h 6482443"/>
              <a:gd name="connsiteX323" fmla="*/ 4737922 w 5309507"/>
              <a:gd name="connsiteY323" fmla="*/ 6000706 h 6482443"/>
              <a:gd name="connsiteX324" fmla="*/ 4745649 w 5309507"/>
              <a:gd name="connsiteY324" fmla="*/ 6005803 h 6482443"/>
              <a:gd name="connsiteX325" fmla="*/ 4757000 w 5309507"/>
              <a:gd name="connsiteY325" fmla="*/ 6007638 h 6482443"/>
              <a:gd name="connsiteX326" fmla="*/ 4773170 w 5309507"/>
              <a:gd name="connsiteY326" fmla="*/ 6004893 h 6482443"/>
              <a:gd name="connsiteX327" fmla="*/ 4772339 w 5309507"/>
              <a:gd name="connsiteY327" fmla="*/ 5999375 h 6482443"/>
              <a:gd name="connsiteX328" fmla="*/ 4770598 w 5309507"/>
              <a:gd name="connsiteY328" fmla="*/ 5994967 h 6482443"/>
              <a:gd name="connsiteX329" fmla="*/ 4764391 w 5309507"/>
              <a:gd name="connsiteY329" fmla="*/ 5996649 h 6482443"/>
              <a:gd name="connsiteX330" fmla="*/ 4758003 w 5309507"/>
              <a:gd name="connsiteY330" fmla="*/ 5997252 h 6482443"/>
              <a:gd name="connsiteX331" fmla="*/ 4748813 w 5309507"/>
              <a:gd name="connsiteY331" fmla="*/ 5994776 h 6482443"/>
              <a:gd name="connsiteX332" fmla="*/ 4744960 w 5309507"/>
              <a:gd name="connsiteY332" fmla="*/ 5986782 h 6482443"/>
              <a:gd name="connsiteX333" fmla="*/ 4775473 w 5309507"/>
              <a:gd name="connsiteY333" fmla="*/ 5986782 h 6482443"/>
              <a:gd name="connsiteX334" fmla="*/ 4775778 w 5309507"/>
              <a:gd name="connsiteY334" fmla="*/ 5984076 h 6482443"/>
              <a:gd name="connsiteX335" fmla="*/ 4775921 w 5309507"/>
              <a:gd name="connsiteY335" fmla="*/ 5980633 h 6482443"/>
              <a:gd name="connsiteX336" fmla="*/ 4774544 w 5309507"/>
              <a:gd name="connsiteY336" fmla="*/ 5971672 h 6482443"/>
              <a:gd name="connsiteX337" fmla="*/ 4770451 w 5309507"/>
              <a:gd name="connsiteY337" fmla="*/ 5964463 h 6482443"/>
              <a:gd name="connsiteX338" fmla="*/ 4763892 w 5309507"/>
              <a:gd name="connsiteY338" fmla="*/ 5959682 h 6482443"/>
              <a:gd name="connsiteX339" fmla="*/ 4755066 w 5309507"/>
              <a:gd name="connsiteY339" fmla="*/ 5957941 h 6482443"/>
              <a:gd name="connsiteX340" fmla="*/ 4649402 w 5309507"/>
              <a:gd name="connsiteY340" fmla="*/ 5957937 h 6482443"/>
              <a:gd name="connsiteX341" fmla="*/ 4639351 w 5309507"/>
              <a:gd name="connsiteY341" fmla="*/ 5959869 h 6482443"/>
              <a:gd name="connsiteX342" fmla="*/ 4632265 w 5309507"/>
              <a:gd name="connsiteY342" fmla="*/ 5965148 h 6482443"/>
              <a:gd name="connsiteX343" fmla="*/ 4628039 w 5309507"/>
              <a:gd name="connsiteY343" fmla="*/ 5973085 h 6482443"/>
              <a:gd name="connsiteX344" fmla="*/ 4626614 w 5309507"/>
              <a:gd name="connsiteY344" fmla="*/ 5982934 h 6482443"/>
              <a:gd name="connsiteX345" fmla="*/ 4628039 w 5309507"/>
              <a:gd name="connsiteY345" fmla="*/ 5992669 h 6482443"/>
              <a:gd name="connsiteX346" fmla="*/ 4632265 w 5309507"/>
              <a:gd name="connsiteY346" fmla="*/ 6000521 h 6482443"/>
              <a:gd name="connsiteX347" fmla="*/ 4639351 w 5309507"/>
              <a:gd name="connsiteY347" fmla="*/ 6005751 h 6482443"/>
              <a:gd name="connsiteX348" fmla="*/ 4649402 w 5309507"/>
              <a:gd name="connsiteY348" fmla="*/ 6007644 h 6482443"/>
              <a:gd name="connsiteX349" fmla="*/ 4659519 w 5309507"/>
              <a:gd name="connsiteY349" fmla="*/ 6005751 h 6482443"/>
              <a:gd name="connsiteX350" fmla="*/ 4666671 w 5309507"/>
              <a:gd name="connsiteY350" fmla="*/ 6000521 h 6482443"/>
              <a:gd name="connsiteX351" fmla="*/ 4670908 w 5309507"/>
              <a:gd name="connsiteY351" fmla="*/ 5992669 h 6482443"/>
              <a:gd name="connsiteX352" fmla="*/ 4672285 w 5309507"/>
              <a:gd name="connsiteY352" fmla="*/ 5982934 h 6482443"/>
              <a:gd name="connsiteX353" fmla="*/ 4670908 w 5309507"/>
              <a:gd name="connsiteY353" fmla="*/ 5973085 h 6482443"/>
              <a:gd name="connsiteX354" fmla="*/ 4666671 w 5309507"/>
              <a:gd name="connsiteY354" fmla="*/ 5965148 h 6482443"/>
              <a:gd name="connsiteX355" fmla="*/ 4659519 w 5309507"/>
              <a:gd name="connsiteY355" fmla="*/ 5959869 h 6482443"/>
              <a:gd name="connsiteX356" fmla="*/ 4649402 w 5309507"/>
              <a:gd name="connsiteY356" fmla="*/ 5957937 h 6482443"/>
              <a:gd name="connsiteX357" fmla="*/ 4494816 w 5309507"/>
              <a:gd name="connsiteY357" fmla="*/ 5950998 h 6482443"/>
              <a:gd name="connsiteX358" fmla="*/ 4463432 w 5309507"/>
              <a:gd name="connsiteY358" fmla="*/ 5982381 h 6482443"/>
              <a:gd name="connsiteX359" fmla="*/ 4494816 w 5309507"/>
              <a:gd name="connsiteY359" fmla="*/ 6013776 h 6482443"/>
              <a:gd name="connsiteX360" fmla="*/ 4526210 w 5309507"/>
              <a:gd name="connsiteY360" fmla="*/ 5982381 h 6482443"/>
              <a:gd name="connsiteX361" fmla="*/ 4494816 w 5309507"/>
              <a:gd name="connsiteY361" fmla="*/ 5950998 h 6482443"/>
              <a:gd name="connsiteX362" fmla="*/ 4882524 w 5309507"/>
              <a:gd name="connsiteY362" fmla="*/ 5941122 h 6482443"/>
              <a:gd name="connsiteX363" fmla="*/ 4879359 w 5309507"/>
              <a:gd name="connsiteY363" fmla="*/ 5941207 h 6482443"/>
              <a:gd name="connsiteX364" fmla="*/ 4876194 w 5309507"/>
              <a:gd name="connsiteY364" fmla="*/ 5941580 h 6482443"/>
              <a:gd name="connsiteX365" fmla="*/ 4876194 w 5309507"/>
              <a:gd name="connsiteY365" fmla="*/ 6007810 h 6482443"/>
              <a:gd name="connsiteX366" fmla="*/ 4879398 w 5309507"/>
              <a:gd name="connsiteY366" fmla="*/ 6008183 h 6482443"/>
              <a:gd name="connsiteX367" fmla="*/ 4882525 w 5309507"/>
              <a:gd name="connsiteY367" fmla="*/ 6008268 h 6482443"/>
              <a:gd name="connsiteX368" fmla="*/ 4885690 w 5309507"/>
              <a:gd name="connsiteY368" fmla="*/ 6008183 h 6482443"/>
              <a:gd name="connsiteX369" fmla="*/ 4888951 w 5309507"/>
              <a:gd name="connsiteY369" fmla="*/ 6007810 h 6482443"/>
              <a:gd name="connsiteX370" fmla="*/ 4888951 w 5309507"/>
              <a:gd name="connsiteY370" fmla="*/ 5983216 h 6482443"/>
              <a:gd name="connsiteX371" fmla="*/ 4889811 w 5309507"/>
              <a:gd name="connsiteY371" fmla="*/ 5977038 h 6482443"/>
              <a:gd name="connsiteX372" fmla="*/ 4891982 w 5309507"/>
              <a:gd name="connsiteY372" fmla="*/ 5973385 h 6482443"/>
              <a:gd name="connsiteX373" fmla="*/ 4894927 w 5309507"/>
              <a:gd name="connsiteY373" fmla="*/ 5971615 h 6482443"/>
              <a:gd name="connsiteX374" fmla="*/ 4898092 w 5309507"/>
              <a:gd name="connsiteY374" fmla="*/ 5971165 h 6482443"/>
              <a:gd name="connsiteX375" fmla="*/ 4903332 w 5309507"/>
              <a:gd name="connsiteY375" fmla="*/ 5973786 h 6482443"/>
              <a:gd name="connsiteX376" fmla="*/ 4904880 w 5309507"/>
              <a:gd name="connsiteY376" fmla="*/ 5981302 h 6482443"/>
              <a:gd name="connsiteX377" fmla="*/ 4904880 w 5309507"/>
              <a:gd name="connsiteY377" fmla="*/ 6007808 h 6482443"/>
              <a:gd name="connsiteX378" fmla="*/ 4908141 w 5309507"/>
              <a:gd name="connsiteY378" fmla="*/ 6008181 h 6482443"/>
              <a:gd name="connsiteX379" fmla="*/ 4911306 w 5309507"/>
              <a:gd name="connsiteY379" fmla="*/ 6008266 h 6482443"/>
              <a:gd name="connsiteX380" fmla="*/ 4914462 w 5309507"/>
              <a:gd name="connsiteY380" fmla="*/ 6008181 h 6482443"/>
              <a:gd name="connsiteX381" fmla="*/ 4917723 w 5309507"/>
              <a:gd name="connsiteY381" fmla="*/ 6007808 h 6482443"/>
              <a:gd name="connsiteX382" fmla="*/ 4917723 w 5309507"/>
              <a:gd name="connsiteY382" fmla="*/ 5977869 h 6482443"/>
              <a:gd name="connsiteX383" fmla="*/ 4913697 w 5309507"/>
              <a:gd name="connsiteY383" fmla="*/ 5964204 h 6482443"/>
              <a:gd name="connsiteX384" fmla="*/ 4901887 w 5309507"/>
              <a:gd name="connsiteY384" fmla="*/ 5959853 h 6482443"/>
              <a:gd name="connsiteX385" fmla="*/ 4896915 w 5309507"/>
              <a:gd name="connsiteY385" fmla="*/ 5960579 h 6482443"/>
              <a:gd name="connsiteX386" fmla="*/ 4893195 w 5309507"/>
              <a:gd name="connsiteY386" fmla="*/ 5962338 h 6482443"/>
              <a:gd name="connsiteX387" fmla="*/ 4890623 w 5309507"/>
              <a:gd name="connsiteY387" fmla="*/ 5964509 h 6482443"/>
              <a:gd name="connsiteX388" fmla="*/ 4888949 w 5309507"/>
              <a:gd name="connsiteY388" fmla="*/ 5966461 h 6482443"/>
              <a:gd name="connsiteX389" fmla="*/ 4888949 w 5309507"/>
              <a:gd name="connsiteY389" fmla="*/ 5941580 h 6482443"/>
              <a:gd name="connsiteX390" fmla="*/ 4885688 w 5309507"/>
              <a:gd name="connsiteY390" fmla="*/ 5941207 h 6482443"/>
              <a:gd name="connsiteX391" fmla="*/ 4882524 w 5309507"/>
              <a:gd name="connsiteY391" fmla="*/ 5941122 h 6482443"/>
              <a:gd name="connsiteX392" fmla="*/ 4588519 w 5309507"/>
              <a:gd name="connsiteY392" fmla="*/ 5941122 h 6482443"/>
              <a:gd name="connsiteX393" fmla="*/ 4585345 w 5309507"/>
              <a:gd name="connsiteY393" fmla="*/ 5941207 h 6482443"/>
              <a:gd name="connsiteX394" fmla="*/ 4582180 w 5309507"/>
              <a:gd name="connsiteY394" fmla="*/ 5941580 h 6482443"/>
              <a:gd name="connsiteX395" fmla="*/ 4582180 w 5309507"/>
              <a:gd name="connsiteY395" fmla="*/ 6007810 h 6482443"/>
              <a:gd name="connsiteX396" fmla="*/ 4585402 w 5309507"/>
              <a:gd name="connsiteY396" fmla="*/ 6008183 h 6482443"/>
              <a:gd name="connsiteX397" fmla="*/ 4588519 w 5309507"/>
              <a:gd name="connsiteY397" fmla="*/ 6008268 h 6482443"/>
              <a:gd name="connsiteX398" fmla="*/ 4591675 w 5309507"/>
              <a:gd name="connsiteY398" fmla="*/ 6008183 h 6482443"/>
              <a:gd name="connsiteX399" fmla="*/ 4594945 w 5309507"/>
              <a:gd name="connsiteY399" fmla="*/ 6007810 h 6482443"/>
              <a:gd name="connsiteX400" fmla="*/ 4594945 w 5309507"/>
              <a:gd name="connsiteY400" fmla="*/ 5983216 h 6482443"/>
              <a:gd name="connsiteX401" fmla="*/ 4595804 w 5309507"/>
              <a:gd name="connsiteY401" fmla="*/ 5977038 h 6482443"/>
              <a:gd name="connsiteX402" fmla="*/ 4597976 w 5309507"/>
              <a:gd name="connsiteY402" fmla="*/ 5973385 h 6482443"/>
              <a:gd name="connsiteX403" fmla="*/ 4600912 w 5309507"/>
              <a:gd name="connsiteY403" fmla="*/ 5971615 h 6482443"/>
              <a:gd name="connsiteX404" fmla="*/ 4604087 w 5309507"/>
              <a:gd name="connsiteY404" fmla="*/ 5971165 h 6482443"/>
              <a:gd name="connsiteX405" fmla="*/ 4609327 w 5309507"/>
              <a:gd name="connsiteY405" fmla="*/ 5973786 h 6482443"/>
              <a:gd name="connsiteX406" fmla="*/ 4610866 w 5309507"/>
              <a:gd name="connsiteY406" fmla="*/ 5981302 h 6482443"/>
              <a:gd name="connsiteX407" fmla="*/ 4610866 w 5309507"/>
              <a:gd name="connsiteY407" fmla="*/ 6007808 h 6482443"/>
              <a:gd name="connsiteX408" fmla="*/ 4614127 w 5309507"/>
              <a:gd name="connsiteY408" fmla="*/ 6008181 h 6482443"/>
              <a:gd name="connsiteX409" fmla="*/ 4617292 w 5309507"/>
              <a:gd name="connsiteY409" fmla="*/ 6008266 h 6482443"/>
              <a:gd name="connsiteX410" fmla="*/ 4620457 w 5309507"/>
              <a:gd name="connsiteY410" fmla="*/ 6008181 h 6482443"/>
              <a:gd name="connsiteX411" fmla="*/ 4623718 w 5309507"/>
              <a:gd name="connsiteY411" fmla="*/ 6007808 h 6482443"/>
              <a:gd name="connsiteX412" fmla="*/ 4623716 w 5309507"/>
              <a:gd name="connsiteY412" fmla="*/ 6007808 h 6482443"/>
              <a:gd name="connsiteX413" fmla="*/ 4623716 w 5309507"/>
              <a:gd name="connsiteY413" fmla="*/ 5977869 h 6482443"/>
              <a:gd name="connsiteX414" fmla="*/ 4619681 w 5309507"/>
              <a:gd name="connsiteY414" fmla="*/ 5964204 h 6482443"/>
              <a:gd name="connsiteX415" fmla="*/ 4607882 w 5309507"/>
              <a:gd name="connsiteY415" fmla="*/ 5959853 h 6482443"/>
              <a:gd name="connsiteX416" fmla="*/ 4602910 w 5309507"/>
              <a:gd name="connsiteY416" fmla="*/ 5960579 h 6482443"/>
              <a:gd name="connsiteX417" fmla="*/ 4599190 w 5309507"/>
              <a:gd name="connsiteY417" fmla="*/ 5962338 h 6482443"/>
              <a:gd name="connsiteX418" fmla="*/ 4596618 w 5309507"/>
              <a:gd name="connsiteY418" fmla="*/ 5964509 h 6482443"/>
              <a:gd name="connsiteX419" fmla="*/ 4594945 w 5309507"/>
              <a:gd name="connsiteY419" fmla="*/ 5966461 h 6482443"/>
              <a:gd name="connsiteX420" fmla="*/ 4594945 w 5309507"/>
              <a:gd name="connsiteY420" fmla="*/ 5941580 h 6482443"/>
              <a:gd name="connsiteX421" fmla="*/ 4591675 w 5309507"/>
              <a:gd name="connsiteY421" fmla="*/ 5941207 h 6482443"/>
              <a:gd name="connsiteX422" fmla="*/ 4588519 w 5309507"/>
              <a:gd name="connsiteY422" fmla="*/ 5941122 h 6482443"/>
              <a:gd name="connsiteX423" fmla="*/ 5041789 w 5309507"/>
              <a:gd name="connsiteY423" fmla="*/ 5941034 h 6482443"/>
              <a:gd name="connsiteX424" fmla="*/ 5035372 w 5309507"/>
              <a:gd name="connsiteY424" fmla="*/ 5941578 h 6482443"/>
              <a:gd name="connsiteX425" fmla="*/ 5035372 w 5309507"/>
              <a:gd name="connsiteY425" fmla="*/ 5991895 h 6482443"/>
              <a:gd name="connsiteX426" fmla="*/ 5039579 w 5309507"/>
              <a:gd name="connsiteY426" fmla="*/ 6004422 h 6482443"/>
              <a:gd name="connsiteX427" fmla="*/ 5050766 w 5309507"/>
              <a:gd name="connsiteY427" fmla="*/ 6008267 h 6482443"/>
              <a:gd name="connsiteX428" fmla="*/ 5054514 w 5309507"/>
              <a:gd name="connsiteY428" fmla="*/ 6008085 h 6482443"/>
              <a:gd name="connsiteX429" fmla="*/ 5057995 w 5309507"/>
              <a:gd name="connsiteY429" fmla="*/ 6007444 h 6482443"/>
              <a:gd name="connsiteX430" fmla="*/ 5058166 w 5309507"/>
              <a:gd name="connsiteY430" fmla="*/ 6006144 h 6482443"/>
              <a:gd name="connsiteX431" fmla="*/ 5058168 w 5309507"/>
              <a:gd name="connsiteY431" fmla="*/ 6006144 h 6482443"/>
              <a:gd name="connsiteX432" fmla="*/ 5058168 w 5309507"/>
              <a:gd name="connsiteY432" fmla="*/ 6004834 h 6482443"/>
              <a:gd name="connsiteX433" fmla="*/ 5057174 w 5309507"/>
              <a:gd name="connsiteY433" fmla="*/ 5997586 h 6482443"/>
              <a:gd name="connsiteX434" fmla="*/ 5055501 w 5309507"/>
              <a:gd name="connsiteY434" fmla="*/ 5997862 h 6482443"/>
              <a:gd name="connsiteX435" fmla="*/ 5053924 w 5309507"/>
              <a:gd name="connsiteY435" fmla="*/ 5997939 h 6482443"/>
              <a:gd name="connsiteX436" fmla="*/ 5051208 w 5309507"/>
              <a:gd name="connsiteY436" fmla="*/ 5997586 h 6482443"/>
              <a:gd name="connsiteX437" fmla="*/ 5049449 w 5309507"/>
              <a:gd name="connsiteY437" fmla="*/ 5996277 h 6482443"/>
              <a:gd name="connsiteX438" fmla="*/ 5048445 w 5309507"/>
              <a:gd name="connsiteY438" fmla="*/ 5993599 h 6482443"/>
              <a:gd name="connsiteX439" fmla="*/ 5048129 w 5309507"/>
              <a:gd name="connsiteY439" fmla="*/ 5989085 h 6482443"/>
              <a:gd name="connsiteX440" fmla="*/ 5048129 w 5309507"/>
              <a:gd name="connsiteY440" fmla="*/ 5941578 h 6482443"/>
              <a:gd name="connsiteX441" fmla="*/ 5041789 w 5309507"/>
              <a:gd name="connsiteY441" fmla="*/ 5941034 h 6482443"/>
              <a:gd name="connsiteX442" fmla="*/ 5278926 w 5309507"/>
              <a:gd name="connsiteY442" fmla="*/ 3706427 h 6482443"/>
              <a:gd name="connsiteX443" fmla="*/ 5064087 w 5309507"/>
              <a:gd name="connsiteY443" fmla="*/ 3921266 h 6482443"/>
              <a:gd name="connsiteX444" fmla="*/ 5064087 w 5309507"/>
              <a:gd name="connsiteY444" fmla="*/ 3928886 h 6482443"/>
              <a:gd name="connsiteX445" fmla="*/ 5282736 w 5309507"/>
              <a:gd name="connsiteY445" fmla="*/ 3710237 h 6482443"/>
              <a:gd name="connsiteX446" fmla="*/ 5240826 w 5309507"/>
              <a:gd name="connsiteY446" fmla="*/ 3706427 h 6482443"/>
              <a:gd name="connsiteX447" fmla="*/ 5064087 w 5309507"/>
              <a:gd name="connsiteY447" fmla="*/ 3883166 h 6482443"/>
              <a:gd name="connsiteX448" fmla="*/ 5064087 w 5309507"/>
              <a:gd name="connsiteY448" fmla="*/ 3890786 h 6482443"/>
              <a:gd name="connsiteX449" fmla="*/ 5244636 w 5309507"/>
              <a:gd name="connsiteY449" fmla="*/ 3710237 h 6482443"/>
              <a:gd name="connsiteX450" fmla="*/ 5202726 w 5309507"/>
              <a:gd name="connsiteY450" fmla="*/ 3706427 h 6482443"/>
              <a:gd name="connsiteX451" fmla="*/ 5064087 w 5309507"/>
              <a:gd name="connsiteY451" fmla="*/ 3845066 h 6482443"/>
              <a:gd name="connsiteX452" fmla="*/ 5064087 w 5309507"/>
              <a:gd name="connsiteY452" fmla="*/ 3852686 h 6482443"/>
              <a:gd name="connsiteX453" fmla="*/ 5206536 w 5309507"/>
              <a:gd name="connsiteY453" fmla="*/ 3710237 h 6482443"/>
              <a:gd name="connsiteX454" fmla="*/ 5164626 w 5309507"/>
              <a:gd name="connsiteY454" fmla="*/ 3706427 h 6482443"/>
              <a:gd name="connsiteX455" fmla="*/ 5064087 w 5309507"/>
              <a:gd name="connsiteY455" fmla="*/ 3806966 h 6482443"/>
              <a:gd name="connsiteX456" fmla="*/ 5064087 w 5309507"/>
              <a:gd name="connsiteY456" fmla="*/ 3814586 h 6482443"/>
              <a:gd name="connsiteX457" fmla="*/ 5168436 w 5309507"/>
              <a:gd name="connsiteY457" fmla="*/ 3710237 h 6482443"/>
              <a:gd name="connsiteX458" fmla="*/ 5126526 w 5309507"/>
              <a:gd name="connsiteY458" fmla="*/ 3706427 h 6482443"/>
              <a:gd name="connsiteX459" fmla="*/ 5064087 w 5309507"/>
              <a:gd name="connsiteY459" fmla="*/ 3768866 h 6482443"/>
              <a:gd name="connsiteX460" fmla="*/ 5064087 w 5309507"/>
              <a:gd name="connsiteY460" fmla="*/ 3776486 h 6482443"/>
              <a:gd name="connsiteX461" fmla="*/ 5130336 w 5309507"/>
              <a:gd name="connsiteY461" fmla="*/ 3710237 h 6482443"/>
              <a:gd name="connsiteX462" fmla="*/ 5088426 w 5309507"/>
              <a:gd name="connsiteY462" fmla="*/ 3706427 h 6482443"/>
              <a:gd name="connsiteX463" fmla="*/ 5064087 w 5309507"/>
              <a:gd name="connsiteY463" fmla="*/ 3730766 h 6482443"/>
              <a:gd name="connsiteX464" fmla="*/ 5064087 w 5309507"/>
              <a:gd name="connsiteY464" fmla="*/ 3738386 h 6482443"/>
              <a:gd name="connsiteX465" fmla="*/ 5092236 w 5309507"/>
              <a:gd name="connsiteY465" fmla="*/ 3710237 h 6482443"/>
              <a:gd name="connsiteX466" fmla="*/ 0 w 5309507"/>
              <a:gd name="connsiteY466" fmla="*/ 0 h 6482443"/>
              <a:gd name="connsiteX467" fmla="*/ 5309507 w 5309507"/>
              <a:gd name="connsiteY467" fmla="*/ 0 h 6482443"/>
              <a:gd name="connsiteX468" fmla="*/ 5309507 w 5309507"/>
              <a:gd name="connsiteY468" fmla="*/ 3713946 h 6482443"/>
              <a:gd name="connsiteX469" fmla="*/ 5064087 w 5309507"/>
              <a:gd name="connsiteY469" fmla="*/ 3959366 h 6482443"/>
              <a:gd name="connsiteX470" fmla="*/ 5064087 w 5309507"/>
              <a:gd name="connsiteY470" fmla="*/ 3966986 h 6482443"/>
              <a:gd name="connsiteX471" fmla="*/ 5309507 w 5309507"/>
              <a:gd name="connsiteY471" fmla="*/ 3721566 h 6482443"/>
              <a:gd name="connsiteX472" fmla="*/ 5309507 w 5309507"/>
              <a:gd name="connsiteY472" fmla="*/ 3752046 h 6482443"/>
              <a:gd name="connsiteX473" fmla="*/ 5064087 w 5309507"/>
              <a:gd name="connsiteY473" fmla="*/ 3997466 h 6482443"/>
              <a:gd name="connsiteX474" fmla="*/ 5064087 w 5309507"/>
              <a:gd name="connsiteY474" fmla="*/ 4005086 h 6482443"/>
              <a:gd name="connsiteX475" fmla="*/ 5309507 w 5309507"/>
              <a:gd name="connsiteY475" fmla="*/ 3759666 h 6482443"/>
              <a:gd name="connsiteX476" fmla="*/ 5309507 w 5309507"/>
              <a:gd name="connsiteY476" fmla="*/ 3790146 h 6482443"/>
              <a:gd name="connsiteX477" fmla="*/ 5064087 w 5309507"/>
              <a:gd name="connsiteY477" fmla="*/ 4035566 h 6482443"/>
              <a:gd name="connsiteX478" fmla="*/ 5064087 w 5309507"/>
              <a:gd name="connsiteY478" fmla="*/ 4043187 h 6482443"/>
              <a:gd name="connsiteX479" fmla="*/ 5309507 w 5309507"/>
              <a:gd name="connsiteY479" fmla="*/ 3797767 h 6482443"/>
              <a:gd name="connsiteX480" fmla="*/ 5309507 w 5309507"/>
              <a:gd name="connsiteY480" fmla="*/ 3828247 h 6482443"/>
              <a:gd name="connsiteX481" fmla="*/ 5064087 w 5309507"/>
              <a:gd name="connsiteY481" fmla="*/ 4073667 h 6482443"/>
              <a:gd name="connsiteX482" fmla="*/ 5064087 w 5309507"/>
              <a:gd name="connsiteY482" fmla="*/ 4081286 h 6482443"/>
              <a:gd name="connsiteX483" fmla="*/ 5309507 w 5309507"/>
              <a:gd name="connsiteY483" fmla="*/ 3835866 h 6482443"/>
              <a:gd name="connsiteX484" fmla="*/ 5309507 w 5309507"/>
              <a:gd name="connsiteY484" fmla="*/ 3866347 h 6482443"/>
              <a:gd name="connsiteX485" fmla="*/ 5064087 w 5309507"/>
              <a:gd name="connsiteY485" fmla="*/ 4111767 h 6482443"/>
              <a:gd name="connsiteX486" fmla="*/ 5064087 w 5309507"/>
              <a:gd name="connsiteY486" fmla="*/ 4119386 h 6482443"/>
              <a:gd name="connsiteX487" fmla="*/ 5309507 w 5309507"/>
              <a:gd name="connsiteY487" fmla="*/ 3873966 h 6482443"/>
              <a:gd name="connsiteX488" fmla="*/ 5309507 w 5309507"/>
              <a:gd name="connsiteY488" fmla="*/ 3904446 h 6482443"/>
              <a:gd name="connsiteX489" fmla="*/ 5064087 w 5309507"/>
              <a:gd name="connsiteY489" fmla="*/ 4149866 h 6482443"/>
              <a:gd name="connsiteX490" fmla="*/ 5064087 w 5309507"/>
              <a:gd name="connsiteY490" fmla="*/ 4157486 h 6482443"/>
              <a:gd name="connsiteX491" fmla="*/ 5309507 w 5309507"/>
              <a:gd name="connsiteY491" fmla="*/ 3912066 h 6482443"/>
              <a:gd name="connsiteX492" fmla="*/ 5309507 w 5309507"/>
              <a:gd name="connsiteY492" fmla="*/ 3942546 h 6482443"/>
              <a:gd name="connsiteX493" fmla="*/ 5064087 w 5309507"/>
              <a:gd name="connsiteY493" fmla="*/ 4187966 h 6482443"/>
              <a:gd name="connsiteX494" fmla="*/ 5064087 w 5309507"/>
              <a:gd name="connsiteY494" fmla="*/ 4195586 h 6482443"/>
              <a:gd name="connsiteX495" fmla="*/ 5309507 w 5309507"/>
              <a:gd name="connsiteY495" fmla="*/ 3950166 h 6482443"/>
              <a:gd name="connsiteX496" fmla="*/ 5309507 w 5309507"/>
              <a:gd name="connsiteY496" fmla="*/ 3980646 h 6482443"/>
              <a:gd name="connsiteX497" fmla="*/ 5064087 w 5309507"/>
              <a:gd name="connsiteY497" fmla="*/ 4226066 h 6482443"/>
              <a:gd name="connsiteX498" fmla="*/ 5064087 w 5309507"/>
              <a:gd name="connsiteY498" fmla="*/ 4233687 h 6482443"/>
              <a:gd name="connsiteX499" fmla="*/ 5309507 w 5309507"/>
              <a:gd name="connsiteY499" fmla="*/ 3988267 h 6482443"/>
              <a:gd name="connsiteX500" fmla="*/ 5309507 w 5309507"/>
              <a:gd name="connsiteY500" fmla="*/ 4018746 h 6482443"/>
              <a:gd name="connsiteX501" fmla="*/ 5064087 w 5309507"/>
              <a:gd name="connsiteY501" fmla="*/ 4264166 h 6482443"/>
              <a:gd name="connsiteX502" fmla="*/ 5064087 w 5309507"/>
              <a:gd name="connsiteY502" fmla="*/ 4271787 h 6482443"/>
              <a:gd name="connsiteX503" fmla="*/ 5309507 w 5309507"/>
              <a:gd name="connsiteY503" fmla="*/ 4026367 h 6482443"/>
              <a:gd name="connsiteX504" fmla="*/ 5309507 w 5309507"/>
              <a:gd name="connsiteY504" fmla="*/ 4056847 h 6482443"/>
              <a:gd name="connsiteX505" fmla="*/ 5064087 w 5309507"/>
              <a:gd name="connsiteY505" fmla="*/ 4302267 h 6482443"/>
              <a:gd name="connsiteX506" fmla="*/ 5064087 w 5309507"/>
              <a:gd name="connsiteY506" fmla="*/ 4309886 h 6482443"/>
              <a:gd name="connsiteX507" fmla="*/ 5309507 w 5309507"/>
              <a:gd name="connsiteY507" fmla="*/ 4064466 h 6482443"/>
              <a:gd name="connsiteX508" fmla="*/ 5309507 w 5309507"/>
              <a:gd name="connsiteY508" fmla="*/ 4094947 h 6482443"/>
              <a:gd name="connsiteX509" fmla="*/ 5064087 w 5309507"/>
              <a:gd name="connsiteY509" fmla="*/ 4340367 h 6482443"/>
              <a:gd name="connsiteX510" fmla="*/ 5064087 w 5309507"/>
              <a:gd name="connsiteY510" fmla="*/ 4347986 h 6482443"/>
              <a:gd name="connsiteX511" fmla="*/ 5309507 w 5309507"/>
              <a:gd name="connsiteY511" fmla="*/ 4102566 h 6482443"/>
              <a:gd name="connsiteX512" fmla="*/ 5309507 w 5309507"/>
              <a:gd name="connsiteY512" fmla="*/ 4133046 h 6482443"/>
              <a:gd name="connsiteX513" fmla="*/ 5064087 w 5309507"/>
              <a:gd name="connsiteY513" fmla="*/ 4378466 h 6482443"/>
              <a:gd name="connsiteX514" fmla="*/ 5064087 w 5309507"/>
              <a:gd name="connsiteY514" fmla="*/ 4386086 h 6482443"/>
              <a:gd name="connsiteX515" fmla="*/ 5309507 w 5309507"/>
              <a:gd name="connsiteY515" fmla="*/ 4140666 h 6482443"/>
              <a:gd name="connsiteX516" fmla="*/ 5309507 w 5309507"/>
              <a:gd name="connsiteY516" fmla="*/ 4171146 h 6482443"/>
              <a:gd name="connsiteX517" fmla="*/ 5064087 w 5309507"/>
              <a:gd name="connsiteY517" fmla="*/ 4416566 h 6482443"/>
              <a:gd name="connsiteX518" fmla="*/ 5064087 w 5309507"/>
              <a:gd name="connsiteY518" fmla="*/ 4424186 h 6482443"/>
              <a:gd name="connsiteX519" fmla="*/ 5309507 w 5309507"/>
              <a:gd name="connsiteY519" fmla="*/ 4178766 h 6482443"/>
              <a:gd name="connsiteX520" fmla="*/ 5309507 w 5309507"/>
              <a:gd name="connsiteY520" fmla="*/ 4209246 h 6482443"/>
              <a:gd name="connsiteX521" fmla="*/ 5064087 w 5309507"/>
              <a:gd name="connsiteY521" fmla="*/ 4454666 h 6482443"/>
              <a:gd name="connsiteX522" fmla="*/ 5064087 w 5309507"/>
              <a:gd name="connsiteY522" fmla="*/ 4462286 h 6482443"/>
              <a:gd name="connsiteX523" fmla="*/ 5309507 w 5309507"/>
              <a:gd name="connsiteY523" fmla="*/ 4216866 h 6482443"/>
              <a:gd name="connsiteX524" fmla="*/ 5309507 w 5309507"/>
              <a:gd name="connsiteY524" fmla="*/ 4247346 h 6482443"/>
              <a:gd name="connsiteX525" fmla="*/ 5064087 w 5309507"/>
              <a:gd name="connsiteY525" fmla="*/ 4492766 h 6482443"/>
              <a:gd name="connsiteX526" fmla="*/ 5064087 w 5309507"/>
              <a:gd name="connsiteY526" fmla="*/ 4500387 h 6482443"/>
              <a:gd name="connsiteX527" fmla="*/ 5309507 w 5309507"/>
              <a:gd name="connsiteY527" fmla="*/ 4254967 h 6482443"/>
              <a:gd name="connsiteX528" fmla="*/ 5309507 w 5309507"/>
              <a:gd name="connsiteY528" fmla="*/ 4285446 h 6482443"/>
              <a:gd name="connsiteX529" fmla="*/ 5064087 w 5309507"/>
              <a:gd name="connsiteY529" fmla="*/ 4530866 h 6482443"/>
              <a:gd name="connsiteX530" fmla="*/ 5064087 w 5309507"/>
              <a:gd name="connsiteY530" fmla="*/ 4538486 h 6482443"/>
              <a:gd name="connsiteX531" fmla="*/ 5309507 w 5309507"/>
              <a:gd name="connsiteY531" fmla="*/ 4293066 h 6482443"/>
              <a:gd name="connsiteX532" fmla="*/ 5309507 w 5309507"/>
              <a:gd name="connsiteY532" fmla="*/ 4323547 h 6482443"/>
              <a:gd name="connsiteX533" fmla="*/ 5064087 w 5309507"/>
              <a:gd name="connsiteY533" fmla="*/ 4568967 h 6482443"/>
              <a:gd name="connsiteX534" fmla="*/ 5064087 w 5309507"/>
              <a:gd name="connsiteY534" fmla="*/ 4576586 h 6482443"/>
              <a:gd name="connsiteX535" fmla="*/ 5309507 w 5309507"/>
              <a:gd name="connsiteY535" fmla="*/ 4331166 h 6482443"/>
              <a:gd name="connsiteX536" fmla="*/ 5309507 w 5309507"/>
              <a:gd name="connsiteY536" fmla="*/ 4361646 h 6482443"/>
              <a:gd name="connsiteX537" fmla="*/ 5064087 w 5309507"/>
              <a:gd name="connsiteY537" fmla="*/ 4607066 h 6482443"/>
              <a:gd name="connsiteX538" fmla="*/ 5064087 w 5309507"/>
              <a:gd name="connsiteY538" fmla="*/ 4614686 h 6482443"/>
              <a:gd name="connsiteX539" fmla="*/ 5309507 w 5309507"/>
              <a:gd name="connsiteY539" fmla="*/ 4369266 h 6482443"/>
              <a:gd name="connsiteX540" fmla="*/ 5309507 w 5309507"/>
              <a:gd name="connsiteY540" fmla="*/ 4399746 h 6482443"/>
              <a:gd name="connsiteX541" fmla="*/ 5064087 w 5309507"/>
              <a:gd name="connsiteY541" fmla="*/ 4645166 h 6482443"/>
              <a:gd name="connsiteX542" fmla="*/ 5064087 w 5309507"/>
              <a:gd name="connsiteY542" fmla="*/ 4652786 h 6482443"/>
              <a:gd name="connsiteX543" fmla="*/ 5309507 w 5309507"/>
              <a:gd name="connsiteY543" fmla="*/ 4407366 h 6482443"/>
              <a:gd name="connsiteX544" fmla="*/ 5309507 w 5309507"/>
              <a:gd name="connsiteY544" fmla="*/ 4437846 h 6482443"/>
              <a:gd name="connsiteX545" fmla="*/ 5064087 w 5309507"/>
              <a:gd name="connsiteY545" fmla="*/ 4683266 h 6482443"/>
              <a:gd name="connsiteX546" fmla="*/ 5064087 w 5309507"/>
              <a:gd name="connsiteY546" fmla="*/ 4690886 h 6482443"/>
              <a:gd name="connsiteX547" fmla="*/ 5309507 w 5309507"/>
              <a:gd name="connsiteY547" fmla="*/ 4445466 h 6482443"/>
              <a:gd name="connsiteX548" fmla="*/ 5309507 w 5309507"/>
              <a:gd name="connsiteY548" fmla="*/ 4475946 h 6482443"/>
              <a:gd name="connsiteX549" fmla="*/ 5064087 w 5309507"/>
              <a:gd name="connsiteY549" fmla="*/ 4721366 h 6482443"/>
              <a:gd name="connsiteX550" fmla="*/ 5064087 w 5309507"/>
              <a:gd name="connsiteY550" fmla="*/ 4728987 h 6482443"/>
              <a:gd name="connsiteX551" fmla="*/ 5309507 w 5309507"/>
              <a:gd name="connsiteY551" fmla="*/ 4483567 h 6482443"/>
              <a:gd name="connsiteX552" fmla="*/ 5309507 w 5309507"/>
              <a:gd name="connsiteY552" fmla="*/ 4514046 h 6482443"/>
              <a:gd name="connsiteX553" fmla="*/ 5064087 w 5309507"/>
              <a:gd name="connsiteY553" fmla="*/ 4759466 h 6482443"/>
              <a:gd name="connsiteX554" fmla="*/ 5064087 w 5309507"/>
              <a:gd name="connsiteY554" fmla="*/ 4767087 h 6482443"/>
              <a:gd name="connsiteX555" fmla="*/ 5309507 w 5309507"/>
              <a:gd name="connsiteY555" fmla="*/ 4521667 h 6482443"/>
              <a:gd name="connsiteX556" fmla="*/ 5309507 w 5309507"/>
              <a:gd name="connsiteY556" fmla="*/ 4552147 h 6482443"/>
              <a:gd name="connsiteX557" fmla="*/ 5064087 w 5309507"/>
              <a:gd name="connsiteY557" fmla="*/ 4797567 h 6482443"/>
              <a:gd name="connsiteX558" fmla="*/ 5064087 w 5309507"/>
              <a:gd name="connsiteY558" fmla="*/ 4805186 h 6482443"/>
              <a:gd name="connsiteX559" fmla="*/ 5309507 w 5309507"/>
              <a:gd name="connsiteY559" fmla="*/ 4559766 h 6482443"/>
              <a:gd name="connsiteX560" fmla="*/ 5309507 w 5309507"/>
              <a:gd name="connsiteY560" fmla="*/ 4590247 h 6482443"/>
              <a:gd name="connsiteX561" fmla="*/ 5064087 w 5309507"/>
              <a:gd name="connsiteY561" fmla="*/ 4835667 h 6482443"/>
              <a:gd name="connsiteX562" fmla="*/ 5064087 w 5309507"/>
              <a:gd name="connsiteY562" fmla="*/ 4843286 h 6482443"/>
              <a:gd name="connsiteX563" fmla="*/ 5309507 w 5309507"/>
              <a:gd name="connsiteY563" fmla="*/ 4597866 h 6482443"/>
              <a:gd name="connsiteX564" fmla="*/ 5309507 w 5309507"/>
              <a:gd name="connsiteY564" fmla="*/ 4628346 h 6482443"/>
              <a:gd name="connsiteX565" fmla="*/ 5064087 w 5309507"/>
              <a:gd name="connsiteY565" fmla="*/ 4873766 h 6482443"/>
              <a:gd name="connsiteX566" fmla="*/ 5064087 w 5309507"/>
              <a:gd name="connsiteY566" fmla="*/ 4881386 h 6482443"/>
              <a:gd name="connsiteX567" fmla="*/ 5309507 w 5309507"/>
              <a:gd name="connsiteY567" fmla="*/ 4635966 h 6482443"/>
              <a:gd name="connsiteX568" fmla="*/ 5309507 w 5309507"/>
              <a:gd name="connsiteY568" fmla="*/ 4666446 h 6482443"/>
              <a:gd name="connsiteX569" fmla="*/ 5064087 w 5309507"/>
              <a:gd name="connsiteY569" fmla="*/ 4911866 h 6482443"/>
              <a:gd name="connsiteX570" fmla="*/ 5064087 w 5309507"/>
              <a:gd name="connsiteY570" fmla="*/ 4919486 h 6482443"/>
              <a:gd name="connsiteX571" fmla="*/ 5309507 w 5309507"/>
              <a:gd name="connsiteY571" fmla="*/ 4674066 h 6482443"/>
              <a:gd name="connsiteX572" fmla="*/ 5309507 w 5309507"/>
              <a:gd name="connsiteY572" fmla="*/ 4704546 h 6482443"/>
              <a:gd name="connsiteX573" fmla="*/ 5064087 w 5309507"/>
              <a:gd name="connsiteY573" fmla="*/ 4949966 h 6482443"/>
              <a:gd name="connsiteX574" fmla="*/ 5064087 w 5309507"/>
              <a:gd name="connsiteY574" fmla="*/ 4957587 h 6482443"/>
              <a:gd name="connsiteX575" fmla="*/ 5309507 w 5309507"/>
              <a:gd name="connsiteY575" fmla="*/ 4712167 h 6482443"/>
              <a:gd name="connsiteX576" fmla="*/ 5309507 w 5309507"/>
              <a:gd name="connsiteY576" fmla="*/ 4742646 h 6482443"/>
              <a:gd name="connsiteX577" fmla="*/ 5064087 w 5309507"/>
              <a:gd name="connsiteY577" fmla="*/ 4988066 h 6482443"/>
              <a:gd name="connsiteX578" fmla="*/ 5064087 w 5309507"/>
              <a:gd name="connsiteY578" fmla="*/ 4995687 h 6482443"/>
              <a:gd name="connsiteX579" fmla="*/ 5309507 w 5309507"/>
              <a:gd name="connsiteY579" fmla="*/ 4750267 h 6482443"/>
              <a:gd name="connsiteX580" fmla="*/ 5309507 w 5309507"/>
              <a:gd name="connsiteY580" fmla="*/ 4780747 h 6482443"/>
              <a:gd name="connsiteX581" fmla="*/ 5064087 w 5309507"/>
              <a:gd name="connsiteY581" fmla="*/ 5026167 h 6482443"/>
              <a:gd name="connsiteX582" fmla="*/ 5064087 w 5309507"/>
              <a:gd name="connsiteY582" fmla="*/ 5033786 h 6482443"/>
              <a:gd name="connsiteX583" fmla="*/ 5309507 w 5309507"/>
              <a:gd name="connsiteY583" fmla="*/ 4788366 h 6482443"/>
              <a:gd name="connsiteX584" fmla="*/ 5309507 w 5309507"/>
              <a:gd name="connsiteY584" fmla="*/ 4818847 h 6482443"/>
              <a:gd name="connsiteX585" fmla="*/ 5064087 w 5309507"/>
              <a:gd name="connsiteY585" fmla="*/ 5064267 h 6482443"/>
              <a:gd name="connsiteX586" fmla="*/ 5064087 w 5309507"/>
              <a:gd name="connsiteY586" fmla="*/ 5071886 h 6482443"/>
              <a:gd name="connsiteX587" fmla="*/ 5309507 w 5309507"/>
              <a:gd name="connsiteY587" fmla="*/ 4826466 h 6482443"/>
              <a:gd name="connsiteX588" fmla="*/ 5309507 w 5309507"/>
              <a:gd name="connsiteY588" fmla="*/ 4856946 h 6482443"/>
              <a:gd name="connsiteX589" fmla="*/ 5064087 w 5309507"/>
              <a:gd name="connsiteY589" fmla="*/ 5102366 h 6482443"/>
              <a:gd name="connsiteX590" fmla="*/ 5064087 w 5309507"/>
              <a:gd name="connsiteY590" fmla="*/ 5109986 h 6482443"/>
              <a:gd name="connsiteX591" fmla="*/ 5309507 w 5309507"/>
              <a:gd name="connsiteY591" fmla="*/ 4864566 h 6482443"/>
              <a:gd name="connsiteX592" fmla="*/ 5309507 w 5309507"/>
              <a:gd name="connsiteY592" fmla="*/ 4895046 h 6482443"/>
              <a:gd name="connsiteX593" fmla="*/ 5064087 w 5309507"/>
              <a:gd name="connsiteY593" fmla="*/ 5140466 h 6482443"/>
              <a:gd name="connsiteX594" fmla="*/ 5064087 w 5309507"/>
              <a:gd name="connsiteY594" fmla="*/ 5148086 h 6482443"/>
              <a:gd name="connsiteX595" fmla="*/ 5309507 w 5309507"/>
              <a:gd name="connsiteY595" fmla="*/ 4902666 h 6482443"/>
              <a:gd name="connsiteX596" fmla="*/ 5309507 w 5309507"/>
              <a:gd name="connsiteY596" fmla="*/ 4933146 h 6482443"/>
              <a:gd name="connsiteX597" fmla="*/ 5064087 w 5309507"/>
              <a:gd name="connsiteY597" fmla="*/ 5178566 h 6482443"/>
              <a:gd name="connsiteX598" fmla="*/ 5064087 w 5309507"/>
              <a:gd name="connsiteY598" fmla="*/ 5186186 h 6482443"/>
              <a:gd name="connsiteX599" fmla="*/ 5309507 w 5309507"/>
              <a:gd name="connsiteY599" fmla="*/ 4940766 h 6482443"/>
              <a:gd name="connsiteX600" fmla="*/ 5309507 w 5309507"/>
              <a:gd name="connsiteY600" fmla="*/ 4971246 h 6482443"/>
              <a:gd name="connsiteX601" fmla="*/ 5064087 w 5309507"/>
              <a:gd name="connsiteY601" fmla="*/ 5216666 h 6482443"/>
              <a:gd name="connsiteX602" fmla="*/ 5064087 w 5309507"/>
              <a:gd name="connsiteY602" fmla="*/ 5224287 h 6482443"/>
              <a:gd name="connsiteX603" fmla="*/ 5309507 w 5309507"/>
              <a:gd name="connsiteY603" fmla="*/ 4978867 h 6482443"/>
              <a:gd name="connsiteX604" fmla="*/ 5309507 w 5309507"/>
              <a:gd name="connsiteY604" fmla="*/ 5009346 h 6482443"/>
              <a:gd name="connsiteX605" fmla="*/ 5064087 w 5309507"/>
              <a:gd name="connsiteY605" fmla="*/ 5254766 h 6482443"/>
              <a:gd name="connsiteX606" fmla="*/ 5064087 w 5309507"/>
              <a:gd name="connsiteY606" fmla="*/ 5262386 h 6482443"/>
              <a:gd name="connsiteX607" fmla="*/ 5309507 w 5309507"/>
              <a:gd name="connsiteY607" fmla="*/ 5016966 h 6482443"/>
              <a:gd name="connsiteX608" fmla="*/ 5309507 w 5309507"/>
              <a:gd name="connsiteY608" fmla="*/ 5047447 h 6482443"/>
              <a:gd name="connsiteX609" fmla="*/ 5064087 w 5309507"/>
              <a:gd name="connsiteY609" fmla="*/ 5292867 h 6482443"/>
              <a:gd name="connsiteX610" fmla="*/ 5064087 w 5309507"/>
              <a:gd name="connsiteY610" fmla="*/ 5300486 h 6482443"/>
              <a:gd name="connsiteX611" fmla="*/ 5309507 w 5309507"/>
              <a:gd name="connsiteY611" fmla="*/ 5055066 h 6482443"/>
              <a:gd name="connsiteX612" fmla="*/ 5309507 w 5309507"/>
              <a:gd name="connsiteY612" fmla="*/ 5085546 h 6482443"/>
              <a:gd name="connsiteX613" fmla="*/ 5064087 w 5309507"/>
              <a:gd name="connsiteY613" fmla="*/ 5330966 h 6482443"/>
              <a:gd name="connsiteX614" fmla="*/ 5064087 w 5309507"/>
              <a:gd name="connsiteY614" fmla="*/ 5338586 h 6482443"/>
              <a:gd name="connsiteX615" fmla="*/ 5309507 w 5309507"/>
              <a:gd name="connsiteY615" fmla="*/ 5093166 h 6482443"/>
              <a:gd name="connsiteX616" fmla="*/ 5309507 w 5309507"/>
              <a:gd name="connsiteY616" fmla="*/ 5123646 h 6482443"/>
              <a:gd name="connsiteX617" fmla="*/ 5064087 w 5309507"/>
              <a:gd name="connsiteY617" fmla="*/ 5369066 h 6482443"/>
              <a:gd name="connsiteX618" fmla="*/ 5064087 w 5309507"/>
              <a:gd name="connsiteY618" fmla="*/ 5376686 h 6482443"/>
              <a:gd name="connsiteX619" fmla="*/ 5309507 w 5309507"/>
              <a:gd name="connsiteY619" fmla="*/ 5131266 h 6482443"/>
              <a:gd name="connsiteX620" fmla="*/ 5309507 w 5309507"/>
              <a:gd name="connsiteY620" fmla="*/ 5162699 h 6482443"/>
              <a:gd name="connsiteX621" fmla="*/ 5064087 w 5309507"/>
              <a:gd name="connsiteY621" fmla="*/ 5408119 h 6482443"/>
              <a:gd name="connsiteX622" fmla="*/ 5064087 w 5309507"/>
              <a:gd name="connsiteY622" fmla="*/ 5415739 h 6482443"/>
              <a:gd name="connsiteX623" fmla="*/ 5309507 w 5309507"/>
              <a:gd name="connsiteY623" fmla="*/ 5170319 h 6482443"/>
              <a:gd name="connsiteX624" fmla="*/ 5309507 w 5309507"/>
              <a:gd name="connsiteY624" fmla="*/ 5200798 h 6482443"/>
              <a:gd name="connsiteX625" fmla="*/ 5064087 w 5309507"/>
              <a:gd name="connsiteY625" fmla="*/ 5446218 h 6482443"/>
              <a:gd name="connsiteX626" fmla="*/ 5064087 w 5309507"/>
              <a:gd name="connsiteY626" fmla="*/ 5453838 h 6482443"/>
              <a:gd name="connsiteX627" fmla="*/ 5309507 w 5309507"/>
              <a:gd name="connsiteY627" fmla="*/ 5208418 h 6482443"/>
              <a:gd name="connsiteX628" fmla="*/ 5309507 w 5309507"/>
              <a:gd name="connsiteY628" fmla="*/ 5238899 h 6482443"/>
              <a:gd name="connsiteX629" fmla="*/ 5064087 w 5309507"/>
              <a:gd name="connsiteY629" fmla="*/ 5484319 h 6482443"/>
              <a:gd name="connsiteX630" fmla="*/ 5064087 w 5309507"/>
              <a:gd name="connsiteY630" fmla="*/ 5491938 h 6482443"/>
              <a:gd name="connsiteX631" fmla="*/ 5309507 w 5309507"/>
              <a:gd name="connsiteY631" fmla="*/ 5246518 h 6482443"/>
              <a:gd name="connsiteX632" fmla="*/ 5309507 w 5309507"/>
              <a:gd name="connsiteY632" fmla="*/ 5276998 h 6482443"/>
              <a:gd name="connsiteX633" fmla="*/ 5064087 w 5309507"/>
              <a:gd name="connsiteY633" fmla="*/ 5522418 h 6482443"/>
              <a:gd name="connsiteX634" fmla="*/ 5064087 w 5309507"/>
              <a:gd name="connsiteY634" fmla="*/ 5530038 h 6482443"/>
              <a:gd name="connsiteX635" fmla="*/ 5309507 w 5309507"/>
              <a:gd name="connsiteY635" fmla="*/ 5284618 h 6482443"/>
              <a:gd name="connsiteX636" fmla="*/ 5309507 w 5309507"/>
              <a:gd name="connsiteY636" fmla="*/ 5315098 h 6482443"/>
              <a:gd name="connsiteX637" fmla="*/ 5064087 w 5309507"/>
              <a:gd name="connsiteY637" fmla="*/ 5560518 h 6482443"/>
              <a:gd name="connsiteX638" fmla="*/ 5064087 w 5309507"/>
              <a:gd name="connsiteY638" fmla="*/ 5568138 h 6482443"/>
              <a:gd name="connsiteX639" fmla="*/ 5309507 w 5309507"/>
              <a:gd name="connsiteY639" fmla="*/ 5322718 h 6482443"/>
              <a:gd name="connsiteX640" fmla="*/ 5309507 w 5309507"/>
              <a:gd name="connsiteY640" fmla="*/ 5353198 h 6482443"/>
              <a:gd name="connsiteX641" fmla="*/ 5064087 w 5309507"/>
              <a:gd name="connsiteY641" fmla="*/ 5598618 h 6482443"/>
              <a:gd name="connsiteX642" fmla="*/ 5064087 w 5309507"/>
              <a:gd name="connsiteY642" fmla="*/ 5606238 h 6482443"/>
              <a:gd name="connsiteX643" fmla="*/ 5309507 w 5309507"/>
              <a:gd name="connsiteY643" fmla="*/ 5360818 h 6482443"/>
              <a:gd name="connsiteX644" fmla="*/ 5309507 w 5309507"/>
              <a:gd name="connsiteY644" fmla="*/ 5391298 h 6482443"/>
              <a:gd name="connsiteX645" fmla="*/ 5064087 w 5309507"/>
              <a:gd name="connsiteY645" fmla="*/ 5636718 h 6482443"/>
              <a:gd name="connsiteX646" fmla="*/ 5064087 w 5309507"/>
              <a:gd name="connsiteY646" fmla="*/ 5644339 h 6482443"/>
              <a:gd name="connsiteX647" fmla="*/ 5309507 w 5309507"/>
              <a:gd name="connsiteY647" fmla="*/ 5398919 h 6482443"/>
              <a:gd name="connsiteX648" fmla="*/ 5309507 w 5309507"/>
              <a:gd name="connsiteY648" fmla="*/ 5429398 h 6482443"/>
              <a:gd name="connsiteX649" fmla="*/ 5064087 w 5309507"/>
              <a:gd name="connsiteY649" fmla="*/ 5674818 h 6482443"/>
              <a:gd name="connsiteX650" fmla="*/ 5064087 w 5309507"/>
              <a:gd name="connsiteY650" fmla="*/ 5682439 h 6482443"/>
              <a:gd name="connsiteX651" fmla="*/ 5309507 w 5309507"/>
              <a:gd name="connsiteY651" fmla="*/ 5437019 h 6482443"/>
              <a:gd name="connsiteX652" fmla="*/ 5309507 w 5309507"/>
              <a:gd name="connsiteY652" fmla="*/ 5467499 h 6482443"/>
              <a:gd name="connsiteX653" fmla="*/ 5087824 w 5309507"/>
              <a:gd name="connsiteY653" fmla="*/ 5689182 h 6482443"/>
              <a:gd name="connsiteX654" fmla="*/ 5095443 w 5309507"/>
              <a:gd name="connsiteY654" fmla="*/ 5689182 h 6482443"/>
              <a:gd name="connsiteX655" fmla="*/ 5309507 w 5309507"/>
              <a:gd name="connsiteY655" fmla="*/ 5475118 h 6482443"/>
              <a:gd name="connsiteX656" fmla="*/ 5309507 w 5309507"/>
              <a:gd name="connsiteY656" fmla="*/ 5505599 h 6482443"/>
              <a:gd name="connsiteX657" fmla="*/ 5125924 w 5309507"/>
              <a:gd name="connsiteY657" fmla="*/ 5689182 h 6482443"/>
              <a:gd name="connsiteX658" fmla="*/ 5133543 w 5309507"/>
              <a:gd name="connsiteY658" fmla="*/ 5689182 h 6482443"/>
              <a:gd name="connsiteX659" fmla="*/ 5309507 w 5309507"/>
              <a:gd name="connsiteY659" fmla="*/ 5513218 h 6482443"/>
              <a:gd name="connsiteX660" fmla="*/ 5309507 w 5309507"/>
              <a:gd name="connsiteY660" fmla="*/ 5543698 h 6482443"/>
              <a:gd name="connsiteX661" fmla="*/ 5164023 w 5309507"/>
              <a:gd name="connsiteY661" fmla="*/ 5689182 h 6482443"/>
              <a:gd name="connsiteX662" fmla="*/ 5171643 w 5309507"/>
              <a:gd name="connsiteY662" fmla="*/ 5689182 h 6482443"/>
              <a:gd name="connsiteX663" fmla="*/ 5309507 w 5309507"/>
              <a:gd name="connsiteY663" fmla="*/ 5551318 h 6482443"/>
              <a:gd name="connsiteX664" fmla="*/ 5309507 w 5309507"/>
              <a:gd name="connsiteY664" fmla="*/ 5581798 h 6482443"/>
              <a:gd name="connsiteX665" fmla="*/ 5202123 w 5309507"/>
              <a:gd name="connsiteY665" fmla="*/ 5689182 h 6482443"/>
              <a:gd name="connsiteX666" fmla="*/ 5209743 w 5309507"/>
              <a:gd name="connsiteY666" fmla="*/ 5689182 h 6482443"/>
              <a:gd name="connsiteX667" fmla="*/ 5309507 w 5309507"/>
              <a:gd name="connsiteY667" fmla="*/ 5589418 h 6482443"/>
              <a:gd name="connsiteX668" fmla="*/ 5309507 w 5309507"/>
              <a:gd name="connsiteY668" fmla="*/ 5619898 h 6482443"/>
              <a:gd name="connsiteX669" fmla="*/ 5240223 w 5309507"/>
              <a:gd name="connsiteY669" fmla="*/ 5689182 h 6482443"/>
              <a:gd name="connsiteX670" fmla="*/ 5247844 w 5309507"/>
              <a:gd name="connsiteY670" fmla="*/ 5689182 h 6482443"/>
              <a:gd name="connsiteX671" fmla="*/ 5309507 w 5309507"/>
              <a:gd name="connsiteY671" fmla="*/ 5627519 h 6482443"/>
              <a:gd name="connsiteX672" fmla="*/ 5309507 w 5309507"/>
              <a:gd name="connsiteY672" fmla="*/ 5657998 h 6482443"/>
              <a:gd name="connsiteX673" fmla="*/ 5278323 w 5309507"/>
              <a:gd name="connsiteY673" fmla="*/ 5689182 h 6482443"/>
              <a:gd name="connsiteX674" fmla="*/ 5285944 w 5309507"/>
              <a:gd name="connsiteY674" fmla="*/ 5689182 h 6482443"/>
              <a:gd name="connsiteX675" fmla="*/ 5309507 w 5309507"/>
              <a:gd name="connsiteY675" fmla="*/ 5665619 h 6482443"/>
              <a:gd name="connsiteX676" fmla="*/ 5309507 w 5309507"/>
              <a:gd name="connsiteY676" fmla="*/ 6482443 h 6482443"/>
              <a:gd name="connsiteX677" fmla="*/ 0 w 5309507"/>
              <a:gd name="connsiteY67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</a:cxnLst>
            <a:rect l="l" t="t" r="r" b="b"/>
            <a:pathLst>
              <a:path w="5309507" h="6482443">
                <a:moveTo>
                  <a:pt x="4820609" y="6076189"/>
                </a:moveTo>
                <a:cubicBezTo>
                  <a:pt x="4831110" y="6076189"/>
                  <a:pt x="4839284" y="6079718"/>
                  <a:pt x="4845137" y="6086756"/>
                </a:cubicBezTo>
                <a:cubicBezTo>
                  <a:pt x="4850989" y="6093794"/>
                  <a:pt x="4854144" y="6103051"/>
                  <a:pt x="4854622" y="6114505"/>
                </a:cubicBezTo>
                <a:lnTo>
                  <a:pt x="4782293" y="6114505"/>
                </a:lnTo>
                <a:cubicBezTo>
                  <a:pt x="4783489" y="6102333"/>
                  <a:pt x="4787190" y="6092903"/>
                  <a:pt x="4793395" y="6086210"/>
                </a:cubicBezTo>
                <a:cubicBezTo>
                  <a:pt x="4799601" y="6079536"/>
                  <a:pt x="4808666" y="6076189"/>
                  <a:pt x="4820609" y="6076189"/>
                </a:cubicBezTo>
                <a:close/>
                <a:moveTo>
                  <a:pt x="4450830" y="6042471"/>
                </a:moveTo>
                <a:cubicBezTo>
                  <a:pt x="4449425" y="6048581"/>
                  <a:pt x="4448717" y="6054807"/>
                  <a:pt x="4448717" y="6061156"/>
                </a:cubicBezTo>
                <a:cubicBezTo>
                  <a:pt x="4448717" y="6064217"/>
                  <a:pt x="4448889" y="6067448"/>
                  <a:pt x="4449243" y="6070862"/>
                </a:cubicBezTo>
                <a:cubicBezTo>
                  <a:pt x="4449596" y="6074266"/>
                  <a:pt x="4450133" y="6077510"/>
                  <a:pt x="4450830" y="6080549"/>
                </a:cubicBezTo>
                <a:lnTo>
                  <a:pt x="4474457" y="6080549"/>
                </a:lnTo>
                <a:lnTo>
                  <a:pt x="4474457" y="6224797"/>
                </a:lnTo>
                <a:cubicBezTo>
                  <a:pt x="4482921" y="6226203"/>
                  <a:pt x="4491039" y="6226911"/>
                  <a:pt x="4498794" y="6226911"/>
                </a:cubicBezTo>
                <a:cubicBezTo>
                  <a:pt x="4506788" y="6226911"/>
                  <a:pt x="4515021" y="6226203"/>
                  <a:pt x="4523484" y="6224797"/>
                </a:cubicBezTo>
                <a:lnTo>
                  <a:pt x="4523486" y="6224797"/>
                </a:lnTo>
                <a:lnTo>
                  <a:pt x="4523486" y="6042471"/>
                </a:lnTo>
                <a:close/>
                <a:moveTo>
                  <a:pt x="4572492" y="6040358"/>
                </a:moveTo>
                <a:cubicBezTo>
                  <a:pt x="4568963" y="6040358"/>
                  <a:pt x="4564785" y="6040472"/>
                  <a:pt x="4559965" y="6040703"/>
                </a:cubicBezTo>
                <a:cubicBezTo>
                  <a:pt x="4555146" y="6040942"/>
                  <a:pt x="4549916" y="6041650"/>
                  <a:pt x="4544273" y="6042826"/>
                </a:cubicBezTo>
                <a:lnTo>
                  <a:pt x="4612338" y="6224444"/>
                </a:lnTo>
                <a:cubicBezTo>
                  <a:pt x="4616336" y="6225381"/>
                  <a:pt x="4620571" y="6225973"/>
                  <a:pt x="4625038" y="6226203"/>
                </a:cubicBezTo>
                <a:cubicBezTo>
                  <a:pt x="4629495" y="6226442"/>
                  <a:pt x="4633502" y="6226567"/>
                  <a:pt x="4637030" y="6226567"/>
                </a:cubicBezTo>
                <a:cubicBezTo>
                  <a:pt x="4640320" y="6226567"/>
                  <a:pt x="4644432" y="6226442"/>
                  <a:pt x="4649375" y="6226203"/>
                </a:cubicBezTo>
                <a:cubicBezTo>
                  <a:pt x="4654310" y="6225973"/>
                  <a:pt x="4659003" y="6225505"/>
                  <a:pt x="4663479" y="6224797"/>
                </a:cubicBezTo>
                <a:lnTo>
                  <a:pt x="4732594" y="6042826"/>
                </a:lnTo>
                <a:cubicBezTo>
                  <a:pt x="4726723" y="6041650"/>
                  <a:pt x="4721483" y="6040942"/>
                  <a:pt x="4716902" y="6040703"/>
                </a:cubicBezTo>
                <a:cubicBezTo>
                  <a:pt x="4712322" y="6040472"/>
                  <a:pt x="4708268" y="6040358"/>
                  <a:pt x="4704739" y="6040358"/>
                </a:cubicBezTo>
                <a:cubicBezTo>
                  <a:pt x="4700263" y="6040358"/>
                  <a:pt x="4695798" y="6040532"/>
                  <a:pt x="4691332" y="6040885"/>
                </a:cubicBezTo>
                <a:cubicBezTo>
                  <a:pt x="4686867" y="6041229"/>
                  <a:pt x="4682641" y="6041764"/>
                  <a:pt x="4678643" y="6042472"/>
                </a:cubicBezTo>
                <a:lnTo>
                  <a:pt x="4639494" y="6178248"/>
                </a:lnTo>
                <a:lnTo>
                  <a:pt x="4599638" y="6042472"/>
                </a:lnTo>
                <a:cubicBezTo>
                  <a:pt x="4595642" y="6041525"/>
                  <a:pt x="4591291" y="6040942"/>
                  <a:pt x="4586596" y="6040703"/>
                </a:cubicBezTo>
                <a:cubicBezTo>
                  <a:pt x="4581891" y="6040472"/>
                  <a:pt x="4577187" y="6040358"/>
                  <a:pt x="4572492" y="6040358"/>
                </a:cubicBezTo>
                <a:close/>
                <a:moveTo>
                  <a:pt x="4272377" y="6040358"/>
                </a:moveTo>
                <a:cubicBezTo>
                  <a:pt x="4268848" y="6040358"/>
                  <a:pt x="4264670" y="6040472"/>
                  <a:pt x="4259850" y="6040703"/>
                </a:cubicBezTo>
                <a:cubicBezTo>
                  <a:pt x="4255031" y="6040942"/>
                  <a:pt x="4249799" y="6041650"/>
                  <a:pt x="4244158" y="6042826"/>
                </a:cubicBezTo>
                <a:lnTo>
                  <a:pt x="4312222" y="6224444"/>
                </a:lnTo>
                <a:cubicBezTo>
                  <a:pt x="4316218" y="6225381"/>
                  <a:pt x="4320455" y="6225973"/>
                  <a:pt x="4324920" y="6226203"/>
                </a:cubicBezTo>
                <a:cubicBezTo>
                  <a:pt x="4329387" y="6226442"/>
                  <a:pt x="4333383" y="6226567"/>
                  <a:pt x="4336912" y="6226567"/>
                </a:cubicBezTo>
                <a:cubicBezTo>
                  <a:pt x="4340201" y="6226567"/>
                  <a:pt x="4344313" y="6226442"/>
                  <a:pt x="4349248" y="6226203"/>
                </a:cubicBezTo>
                <a:cubicBezTo>
                  <a:pt x="4354193" y="6225973"/>
                  <a:pt x="4358887" y="6225505"/>
                  <a:pt x="4363363" y="6224797"/>
                </a:cubicBezTo>
                <a:lnTo>
                  <a:pt x="4432490" y="6042826"/>
                </a:lnTo>
                <a:cubicBezTo>
                  <a:pt x="4426610" y="6041650"/>
                  <a:pt x="4421379" y="6040942"/>
                  <a:pt x="4416789" y="6040703"/>
                </a:cubicBezTo>
                <a:cubicBezTo>
                  <a:pt x="4412209" y="6040472"/>
                  <a:pt x="4408146" y="6040358"/>
                  <a:pt x="4404626" y="6040358"/>
                </a:cubicBezTo>
                <a:cubicBezTo>
                  <a:pt x="4400159" y="6040358"/>
                  <a:pt x="4395685" y="6040532"/>
                  <a:pt x="4391228" y="6040885"/>
                </a:cubicBezTo>
                <a:cubicBezTo>
                  <a:pt x="4386754" y="6041229"/>
                  <a:pt x="4382528" y="6041764"/>
                  <a:pt x="4378530" y="6042472"/>
                </a:cubicBezTo>
                <a:lnTo>
                  <a:pt x="4339381" y="6178248"/>
                </a:lnTo>
                <a:lnTo>
                  <a:pt x="4299534" y="6042472"/>
                </a:lnTo>
                <a:cubicBezTo>
                  <a:pt x="4295527" y="6041525"/>
                  <a:pt x="4291185" y="6040942"/>
                  <a:pt x="4286481" y="6040703"/>
                </a:cubicBezTo>
                <a:cubicBezTo>
                  <a:pt x="4281777" y="6040472"/>
                  <a:pt x="4277081" y="6040358"/>
                  <a:pt x="4272377" y="6040358"/>
                </a:cubicBezTo>
                <a:close/>
                <a:moveTo>
                  <a:pt x="5003787" y="6038235"/>
                </a:moveTo>
                <a:cubicBezTo>
                  <a:pt x="4981678" y="6038235"/>
                  <a:pt x="4964219" y="6043293"/>
                  <a:pt x="4951404" y="6053401"/>
                </a:cubicBezTo>
                <a:cubicBezTo>
                  <a:pt x="4938590" y="6063509"/>
                  <a:pt x="4932193" y="6077508"/>
                  <a:pt x="4932193" y="6095371"/>
                </a:cubicBezTo>
                <a:cubicBezTo>
                  <a:pt x="4932193" y="6110183"/>
                  <a:pt x="4935893" y="6121284"/>
                  <a:pt x="4943295" y="6128695"/>
                </a:cubicBezTo>
                <a:cubicBezTo>
                  <a:pt x="4950705" y="6136097"/>
                  <a:pt x="4960984" y="6141690"/>
                  <a:pt x="4974152" y="6145448"/>
                </a:cubicBezTo>
                <a:lnTo>
                  <a:pt x="4996021" y="6151788"/>
                </a:lnTo>
                <a:cubicBezTo>
                  <a:pt x="5002131" y="6153681"/>
                  <a:pt x="5006893" y="6155852"/>
                  <a:pt x="5010307" y="6158320"/>
                </a:cubicBezTo>
                <a:cubicBezTo>
                  <a:pt x="5013711" y="6160787"/>
                  <a:pt x="5015413" y="6164840"/>
                  <a:pt x="5015413" y="6170483"/>
                </a:cubicBezTo>
                <a:cubicBezTo>
                  <a:pt x="5015413" y="6174489"/>
                  <a:pt x="5014303" y="6177711"/>
                  <a:pt x="5012067" y="6180179"/>
                </a:cubicBezTo>
                <a:cubicBezTo>
                  <a:pt x="5009829" y="6182655"/>
                  <a:pt x="5007066" y="6184653"/>
                  <a:pt x="5003785" y="6186183"/>
                </a:cubicBezTo>
                <a:cubicBezTo>
                  <a:pt x="5000485" y="6187712"/>
                  <a:pt x="4996899" y="6188774"/>
                  <a:pt x="4993017" y="6189348"/>
                </a:cubicBezTo>
                <a:cubicBezTo>
                  <a:pt x="4989144" y="6189942"/>
                  <a:pt x="4985559" y="6190238"/>
                  <a:pt x="4982269" y="6190238"/>
                </a:cubicBezTo>
                <a:cubicBezTo>
                  <a:pt x="4974744" y="6190238"/>
                  <a:pt x="4967505" y="6189475"/>
                  <a:pt x="4960572" y="6187944"/>
                </a:cubicBezTo>
                <a:cubicBezTo>
                  <a:pt x="4953640" y="6186413"/>
                  <a:pt x="4946295" y="6184128"/>
                  <a:pt x="4938531" y="6181069"/>
                </a:cubicBezTo>
                <a:cubicBezTo>
                  <a:pt x="4935720" y="6187181"/>
                  <a:pt x="4933426" y="6193473"/>
                  <a:pt x="4931656" y="6199936"/>
                </a:cubicBezTo>
                <a:cubicBezTo>
                  <a:pt x="4929897" y="6206410"/>
                  <a:pt x="4928779" y="6212807"/>
                  <a:pt x="4928309" y="6219156"/>
                </a:cubicBezTo>
                <a:cubicBezTo>
                  <a:pt x="4933244" y="6221040"/>
                  <a:pt x="4937823" y="6222562"/>
                  <a:pt x="4942060" y="6223738"/>
                </a:cubicBezTo>
                <a:cubicBezTo>
                  <a:pt x="4946297" y="6224913"/>
                  <a:pt x="4950580" y="6225909"/>
                  <a:pt x="4954931" y="6226740"/>
                </a:cubicBezTo>
                <a:cubicBezTo>
                  <a:pt x="4959281" y="6227563"/>
                  <a:pt x="4963803" y="6228146"/>
                  <a:pt x="4968509" y="6228499"/>
                </a:cubicBezTo>
                <a:cubicBezTo>
                  <a:pt x="4973215" y="6228852"/>
                  <a:pt x="4978387" y="6229034"/>
                  <a:pt x="4984030" y="6229034"/>
                </a:cubicBezTo>
                <a:cubicBezTo>
                  <a:pt x="4996489" y="6229034"/>
                  <a:pt x="5007658" y="6227448"/>
                  <a:pt x="5017536" y="6224273"/>
                </a:cubicBezTo>
                <a:cubicBezTo>
                  <a:pt x="5027414" y="6221097"/>
                  <a:pt x="5035809" y="6216746"/>
                  <a:pt x="5042752" y="6211219"/>
                </a:cubicBezTo>
                <a:cubicBezTo>
                  <a:pt x="5049674" y="6205691"/>
                  <a:pt x="5054964" y="6199180"/>
                  <a:pt x="5058617" y="6191646"/>
                </a:cubicBezTo>
                <a:cubicBezTo>
                  <a:pt x="5062260" y="6184130"/>
                  <a:pt x="5064087" y="6176011"/>
                  <a:pt x="5064087" y="6167309"/>
                </a:cubicBezTo>
                <a:cubicBezTo>
                  <a:pt x="5064087" y="6158846"/>
                  <a:pt x="5063025" y="6151683"/>
                  <a:pt x="5060911" y="6145803"/>
                </a:cubicBezTo>
                <a:cubicBezTo>
                  <a:pt x="5058799" y="6139922"/>
                  <a:pt x="5055854" y="6134989"/>
                  <a:pt x="5052095" y="6130991"/>
                </a:cubicBezTo>
                <a:cubicBezTo>
                  <a:pt x="5048329" y="6126993"/>
                  <a:pt x="5043805" y="6123638"/>
                  <a:pt x="5038517" y="6120940"/>
                </a:cubicBezTo>
                <a:cubicBezTo>
                  <a:pt x="5033219" y="6118234"/>
                  <a:pt x="5027282" y="6115940"/>
                  <a:pt x="5020703" y="6114056"/>
                </a:cubicBezTo>
                <a:lnTo>
                  <a:pt x="5000603" y="6108060"/>
                </a:lnTo>
                <a:cubicBezTo>
                  <a:pt x="4994732" y="6106187"/>
                  <a:pt x="4990200" y="6104189"/>
                  <a:pt x="4987025" y="6102075"/>
                </a:cubicBezTo>
                <a:cubicBezTo>
                  <a:pt x="4983860" y="6099952"/>
                  <a:pt x="4982272" y="6096318"/>
                  <a:pt x="4982272" y="6091135"/>
                </a:cubicBezTo>
                <a:cubicBezTo>
                  <a:pt x="4982272" y="6085732"/>
                  <a:pt x="4984501" y="6081793"/>
                  <a:pt x="4988966" y="6079326"/>
                </a:cubicBezTo>
                <a:cubicBezTo>
                  <a:pt x="4993431" y="6076858"/>
                  <a:pt x="4999666" y="6075615"/>
                  <a:pt x="5007660" y="6075615"/>
                </a:cubicBezTo>
                <a:cubicBezTo>
                  <a:pt x="5015185" y="6075615"/>
                  <a:pt x="5022356" y="6076505"/>
                  <a:pt x="5029175" y="6078264"/>
                </a:cubicBezTo>
                <a:cubicBezTo>
                  <a:pt x="5035993" y="6080023"/>
                  <a:pt x="5042217" y="6082089"/>
                  <a:pt x="5047860" y="6084431"/>
                </a:cubicBezTo>
                <a:cubicBezTo>
                  <a:pt x="5050452" y="6079497"/>
                  <a:pt x="5052680" y="6073740"/>
                  <a:pt x="5054564" y="6067152"/>
                </a:cubicBezTo>
                <a:cubicBezTo>
                  <a:pt x="5056448" y="6060572"/>
                  <a:pt x="5057624" y="6054223"/>
                  <a:pt x="5058093" y="6048113"/>
                </a:cubicBezTo>
                <a:cubicBezTo>
                  <a:pt x="5048921" y="6044824"/>
                  <a:pt x="5039866" y="6042356"/>
                  <a:pt x="5030936" y="6040703"/>
                </a:cubicBezTo>
                <a:cubicBezTo>
                  <a:pt x="5022003" y="6039058"/>
                  <a:pt x="5012948" y="6038235"/>
                  <a:pt x="5003787" y="6038235"/>
                </a:cubicBezTo>
                <a:close/>
                <a:moveTo>
                  <a:pt x="4824987" y="6038235"/>
                </a:moveTo>
                <a:cubicBezTo>
                  <a:pt x="4810405" y="6038235"/>
                  <a:pt x="4797657" y="6040770"/>
                  <a:pt x="4786728" y="6045817"/>
                </a:cubicBezTo>
                <a:cubicBezTo>
                  <a:pt x="4775789" y="6050877"/>
                  <a:pt x="4766628" y="6057752"/>
                  <a:pt x="4759218" y="6066444"/>
                </a:cubicBezTo>
                <a:cubicBezTo>
                  <a:pt x="4751816" y="6075146"/>
                  <a:pt x="4746221" y="6085377"/>
                  <a:pt x="4742464" y="6097130"/>
                </a:cubicBezTo>
                <a:cubicBezTo>
                  <a:pt x="4738697" y="6108891"/>
                  <a:pt x="4736822" y="6121466"/>
                  <a:pt x="4736822" y="6134873"/>
                </a:cubicBezTo>
                <a:cubicBezTo>
                  <a:pt x="4736822" y="6148508"/>
                  <a:pt x="4738638" y="6161083"/>
                  <a:pt x="4742282" y="6172606"/>
                </a:cubicBezTo>
                <a:cubicBezTo>
                  <a:pt x="4745925" y="6184128"/>
                  <a:pt x="4751568" y="6194063"/>
                  <a:pt x="4759218" y="6202401"/>
                </a:cubicBezTo>
                <a:cubicBezTo>
                  <a:pt x="4766858" y="6210750"/>
                  <a:pt x="4776725" y="6217271"/>
                  <a:pt x="4788842" y="6221975"/>
                </a:cubicBezTo>
                <a:cubicBezTo>
                  <a:pt x="4800948" y="6226671"/>
                  <a:pt x="4815464" y="6229033"/>
                  <a:pt x="4832400" y="6229033"/>
                </a:cubicBezTo>
                <a:cubicBezTo>
                  <a:pt x="4855436" y="6229033"/>
                  <a:pt x="4876128" y="6225504"/>
                  <a:pt x="4894469" y="6218446"/>
                </a:cubicBezTo>
                <a:cubicBezTo>
                  <a:pt x="4894230" y="6210931"/>
                  <a:pt x="4893169" y="6203873"/>
                  <a:pt x="4891294" y="6197285"/>
                </a:cubicBezTo>
                <a:cubicBezTo>
                  <a:pt x="4889410" y="6190706"/>
                  <a:pt x="4887173" y="6185065"/>
                  <a:pt x="4884591" y="6180359"/>
                </a:cubicBezTo>
                <a:cubicBezTo>
                  <a:pt x="4877066" y="6183179"/>
                  <a:pt x="4869129" y="6185359"/>
                  <a:pt x="4860781" y="6186881"/>
                </a:cubicBezTo>
                <a:cubicBezTo>
                  <a:pt x="4852433" y="6188420"/>
                  <a:pt x="4844266" y="6189175"/>
                  <a:pt x="4836273" y="6189175"/>
                </a:cubicBezTo>
                <a:cubicBezTo>
                  <a:pt x="4821690" y="6189175"/>
                  <a:pt x="4809946" y="6186001"/>
                  <a:pt x="4801007" y="6179650"/>
                </a:cubicBezTo>
                <a:cubicBezTo>
                  <a:pt x="4792075" y="6173301"/>
                  <a:pt x="4787131" y="6163079"/>
                  <a:pt x="4786195" y="6148973"/>
                </a:cubicBezTo>
                <a:lnTo>
                  <a:pt x="4903276" y="6148973"/>
                </a:lnTo>
                <a:cubicBezTo>
                  <a:pt x="4903746" y="6146381"/>
                  <a:pt x="4904167" y="6142920"/>
                  <a:pt x="4904520" y="6138569"/>
                </a:cubicBezTo>
                <a:cubicBezTo>
                  <a:pt x="4904875" y="6134218"/>
                  <a:pt x="4905046" y="6129810"/>
                  <a:pt x="4905046" y="6125345"/>
                </a:cubicBezTo>
                <a:cubicBezTo>
                  <a:pt x="4905044" y="6113117"/>
                  <a:pt x="4903275" y="6101663"/>
                  <a:pt x="4899746" y="6090962"/>
                </a:cubicBezTo>
                <a:cubicBezTo>
                  <a:pt x="4896226" y="6080262"/>
                  <a:pt x="4890996" y="6071034"/>
                  <a:pt x="4884063" y="6063279"/>
                </a:cubicBezTo>
                <a:cubicBezTo>
                  <a:pt x="4877120" y="6055513"/>
                  <a:pt x="4868716" y="6049403"/>
                  <a:pt x="4858847" y="6044938"/>
                </a:cubicBezTo>
                <a:cubicBezTo>
                  <a:pt x="4848969" y="6040472"/>
                  <a:pt x="4837685" y="6038235"/>
                  <a:pt x="4824987" y="6038235"/>
                </a:cubicBezTo>
                <a:close/>
                <a:moveTo>
                  <a:pt x="4697915" y="6008197"/>
                </a:moveTo>
                <a:lnTo>
                  <a:pt x="4707573" y="6008379"/>
                </a:lnTo>
                <a:cubicBezTo>
                  <a:pt x="4708854" y="6008379"/>
                  <a:pt x="4709878" y="6008522"/>
                  <a:pt x="4710644" y="6008837"/>
                </a:cubicBezTo>
                <a:cubicBezTo>
                  <a:pt x="4711400" y="6009153"/>
                  <a:pt x="4712001" y="6009515"/>
                  <a:pt x="4712442" y="6009985"/>
                </a:cubicBezTo>
                <a:cubicBezTo>
                  <a:pt x="4712863" y="6010443"/>
                  <a:pt x="4713159" y="6010941"/>
                  <a:pt x="4713304" y="6011496"/>
                </a:cubicBezTo>
                <a:cubicBezTo>
                  <a:pt x="4713457" y="6012050"/>
                  <a:pt x="4713543" y="6012634"/>
                  <a:pt x="4713543" y="6013246"/>
                </a:cubicBezTo>
                <a:cubicBezTo>
                  <a:pt x="4713543" y="6015329"/>
                  <a:pt x="4712356" y="6016974"/>
                  <a:pt x="4710003" y="6018209"/>
                </a:cubicBezTo>
                <a:cubicBezTo>
                  <a:pt x="4707641" y="6019424"/>
                  <a:pt x="4704534" y="6020044"/>
                  <a:pt x="4700680" y="6020044"/>
                </a:cubicBezTo>
                <a:cubicBezTo>
                  <a:pt x="4697735" y="6020044"/>
                  <a:pt x="4695393" y="6019632"/>
                  <a:pt x="4693651" y="6018810"/>
                </a:cubicBezTo>
                <a:cubicBezTo>
                  <a:pt x="4691901" y="6017978"/>
                  <a:pt x="4691022" y="6016391"/>
                  <a:pt x="4691022" y="6014066"/>
                </a:cubicBezTo>
                <a:cubicBezTo>
                  <a:pt x="4691022" y="6013387"/>
                  <a:pt x="4691136" y="6012709"/>
                  <a:pt x="4691347" y="6012000"/>
                </a:cubicBezTo>
                <a:cubicBezTo>
                  <a:pt x="4691564" y="6011305"/>
                  <a:pt x="4691928" y="6010654"/>
                  <a:pt x="4692454" y="6010081"/>
                </a:cubicBezTo>
                <a:cubicBezTo>
                  <a:pt x="4692961" y="6009498"/>
                  <a:pt x="4693678" y="6009028"/>
                  <a:pt x="4694558" y="6008656"/>
                </a:cubicBezTo>
                <a:cubicBezTo>
                  <a:pt x="4695448" y="6008292"/>
                  <a:pt x="4696566" y="6008129"/>
                  <a:pt x="4697915" y="6008197"/>
                </a:cubicBezTo>
                <a:close/>
                <a:moveTo>
                  <a:pt x="4745049" y="5977679"/>
                </a:moveTo>
                <a:lnTo>
                  <a:pt x="4745050" y="5977679"/>
                </a:lnTo>
                <a:lnTo>
                  <a:pt x="4745049" y="5977680"/>
                </a:lnTo>
                <a:close/>
                <a:moveTo>
                  <a:pt x="5001675" y="5968131"/>
                </a:moveTo>
                <a:cubicBezTo>
                  <a:pt x="5005098" y="5968131"/>
                  <a:pt x="5007574" y="5969403"/>
                  <a:pt x="5009057" y="5971947"/>
                </a:cubicBezTo>
                <a:cubicBezTo>
                  <a:pt x="5010568" y="5974482"/>
                  <a:pt x="5011323" y="5978153"/>
                  <a:pt x="5011323" y="5982934"/>
                </a:cubicBezTo>
                <a:cubicBezTo>
                  <a:pt x="5011323" y="5987717"/>
                  <a:pt x="5010568" y="5991369"/>
                  <a:pt x="5009057" y="5993913"/>
                </a:cubicBezTo>
                <a:cubicBezTo>
                  <a:pt x="5007574" y="5996457"/>
                  <a:pt x="5005098" y="5997718"/>
                  <a:pt x="5001675" y="5997718"/>
                </a:cubicBezTo>
                <a:cubicBezTo>
                  <a:pt x="4998300" y="5997718"/>
                  <a:pt x="4995861" y="5996455"/>
                  <a:pt x="4994369" y="5993913"/>
                </a:cubicBezTo>
                <a:cubicBezTo>
                  <a:pt x="4992869" y="5991369"/>
                  <a:pt x="4992113" y="5987717"/>
                  <a:pt x="4992113" y="5982934"/>
                </a:cubicBezTo>
                <a:cubicBezTo>
                  <a:pt x="4992113" y="5978153"/>
                  <a:pt x="4992867" y="5974482"/>
                  <a:pt x="4994369" y="5971947"/>
                </a:cubicBezTo>
                <a:cubicBezTo>
                  <a:pt x="4995861" y="5969403"/>
                  <a:pt x="4998300" y="5968131"/>
                  <a:pt x="5001675" y="5968131"/>
                </a:cubicBezTo>
                <a:close/>
                <a:moveTo>
                  <a:pt x="4947913" y="5968131"/>
                </a:moveTo>
                <a:cubicBezTo>
                  <a:pt x="4951345" y="5968131"/>
                  <a:pt x="4953813" y="5969403"/>
                  <a:pt x="4955315" y="5971947"/>
                </a:cubicBezTo>
                <a:cubicBezTo>
                  <a:pt x="4956826" y="5974482"/>
                  <a:pt x="4957571" y="5978153"/>
                  <a:pt x="4957571" y="5982934"/>
                </a:cubicBezTo>
                <a:cubicBezTo>
                  <a:pt x="4957571" y="5987717"/>
                  <a:pt x="4956826" y="5991369"/>
                  <a:pt x="4955315" y="5993913"/>
                </a:cubicBezTo>
                <a:cubicBezTo>
                  <a:pt x="4953814" y="5996457"/>
                  <a:pt x="4951347" y="5997718"/>
                  <a:pt x="4947913" y="5997718"/>
                </a:cubicBezTo>
                <a:cubicBezTo>
                  <a:pt x="4944547" y="5997718"/>
                  <a:pt x="4942108" y="5996455"/>
                  <a:pt x="4940617" y="5993913"/>
                </a:cubicBezTo>
                <a:cubicBezTo>
                  <a:pt x="4939106" y="5991369"/>
                  <a:pt x="4938369" y="5987717"/>
                  <a:pt x="4938369" y="5982934"/>
                </a:cubicBezTo>
                <a:cubicBezTo>
                  <a:pt x="4938369" y="5978153"/>
                  <a:pt x="4939106" y="5974482"/>
                  <a:pt x="4940617" y="5971947"/>
                </a:cubicBezTo>
                <a:cubicBezTo>
                  <a:pt x="4942108" y="5969403"/>
                  <a:pt x="4944547" y="5968131"/>
                  <a:pt x="4947913" y="5968131"/>
                </a:cubicBezTo>
                <a:close/>
                <a:moveTo>
                  <a:pt x="4649407" y="5968131"/>
                </a:moveTo>
                <a:cubicBezTo>
                  <a:pt x="4652831" y="5968131"/>
                  <a:pt x="4655298" y="5969403"/>
                  <a:pt x="4656798" y="5971947"/>
                </a:cubicBezTo>
                <a:cubicBezTo>
                  <a:pt x="4658309" y="5974482"/>
                  <a:pt x="4659055" y="5978153"/>
                  <a:pt x="4659055" y="5982934"/>
                </a:cubicBezTo>
                <a:cubicBezTo>
                  <a:pt x="4659055" y="5987717"/>
                  <a:pt x="4658309" y="5991369"/>
                  <a:pt x="4656798" y="5993913"/>
                </a:cubicBezTo>
                <a:cubicBezTo>
                  <a:pt x="4655298" y="5996457"/>
                  <a:pt x="4652831" y="5997718"/>
                  <a:pt x="4649407" y="5997718"/>
                </a:cubicBezTo>
                <a:cubicBezTo>
                  <a:pt x="4646032" y="5997718"/>
                  <a:pt x="4643602" y="5996455"/>
                  <a:pt x="4642111" y="5993913"/>
                </a:cubicBezTo>
                <a:cubicBezTo>
                  <a:pt x="4640600" y="5991369"/>
                  <a:pt x="4639854" y="5987717"/>
                  <a:pt x="4639854" y="5982934"/>
                </a:cubicBezTo>
                <a:cubicBezTo>
                  <a:pt x="4639854" y="5978153"/>
                  <a:pt x="4640600" y="5974482"/>
                  <a:pt x="4642111" y="5971947"/>
                </a:cubicBezTo>
                <a:cubicBezTo>
                  <a:pt x="4643602" y="5969403"/>
                  <a:pt x="4646032" y="5968131"/>
                  <a:pt x="4649407" y="5968131"/>
                </a:cubicBezTo>
                <a:close/>
                <a:moveTo>
                  <a:pt x="4754879" y="5967849"/>
                </a:moveTo>
                <a:cubicBezTo>
                  <a:pt x="4757575" y="5967849"/>
                  <a:pt x="4759680" y="5968768"/>
                  <a:pt x="4761180" y="5970564"/>
                </a:cubicBezTo>
                <a:cubicBezTo>
                  <a:pt x="4762671" y="5972371"/>
                  <a:pt x="4763485" y="5974753"/>
                  <a:pt x="4763608" y="5977679"/>
                </a:cubicBezTo>
                <a:lnTo>
                  <a:pt x="4745050" y="5977679"/>
                </a:lnTo>
                <a:lnTo>
                  <a:pt x="4747898" y="5970422"/>
                </a:lnTo>
                <a:cubicBezTo>
                  <a:pt x="4749495" y="5968720"/>
                  <a:pt x="4751820" y="5967849"/>
                  <a:pt x="4754879" y="5967849"/>
                </a:cubicBezTo>
                <a:close/>
                <a:moveTo>
                  <a:pt x="4701685" y="5966481"/>
                </a:moveTo>
                <a:cubicBezTo>
                  <a:pt x="4704257" y="5966481"/>
                  <a:pt x="4706112" y="5967235"/>
                  <a:pt x="4707240" y="5968729"/>
                </a:cubicBezTo>
                <a:cubicBezTo>
                  <a:pt x="4708378" y="5970240"/>
                  <a:pt x="4708942" y="5972266"/>
                  <a:pt x="4708942" y="5974839"/>
                </a:cubicBezTo>
                <a:cubicBezTo>
                  <a:pt x="4708944" y="5977411"/>
                  <a:pt x="4708378" y="5979438"/>
                  <a:pt x="4707240" y="5980901"/>
                </a:cubicBezTo>
                <a:cubicBezTo>
                  <a:pt x="4706112" y="5982372"/>
                  <a:pt x="4704257" y="5983109"/>
                  <a:pt x="4701685" y="5983109"/>
                </a:cubicBezTo>
                <a:cubicBezTo>
                  <a:pt x="4699046" y="5983109"/>
                  <a:pt x="4697152" y="5982372"/>
                  <a:pt x="4695985" y="5980901"/>
                </a:cubicBezTo>
                <a:cubicBezTo>
                  <a:pt x="4694829" y="5979438"/>
                  <a:pt x="4694244" y="5977411"/>
                  <a:pt x="4694244" y="5974839"/>
                </a:cubicBezTo>
                <a:cubicBezTo>
                  <a:pt x="4694244" y="5972266"/>
                  <a:pt x="4694827" y="5970240"/>
                  <a:pt x="4695985" y="5968729"/>
                </a:cubicBezTo>
                <a:cubicBezTo>
                  <a:pt x="4697152" y="5967237"/>
                  <a:pt x="4699044" y="5966481"/>
                  <a:pt x="4701685" y="5966481"/>
                </a:cubicBezTo>
                <a:close/>
                <a:moveTo>
                  <a:pt x="4852938" y="5959852"/>
                </a:moveTo>
                <a:cubicBezTo>
                  <a:pt x="4849190" y="5959852"/>
                  <a:pt x="4845901" y="5960483"/>
                  <a:pt x="4843080" y="5961755"/>
                </a:cubicBezTo>
                <a:cubicBezTo>
                  <a:pt x="4840240" y="5963018"/>
                  <a:pt x="4837860" y="5964777"/>
                  <a:pt x="4835957" y="5967005"/>
                </a:cubicBezTo>
                <a:cubicBezTo>
                  <a:pt x="4834073" y="5969233"/>
                  <a:pt x="4832647" y="5971843"/>
                  <a:pt x="4831711" y="5974780"/>
                </a:cubicBezTo>
                <a:cubicBezTo>
                  <a:pt x="4830783" y="5977745"/>
                  <a:pt x="4830314" y="5980949"/>
                  <a:pt x="4830314" y="5984381"/>
                </a:cubicBezTo>
                <a:cubicBezTo>
                  <a:pt x="4830314" y="5987881"/>
                  <a:pt x="4830801" y="5991123"/>
                  <a:pt x="4831757" y="5994106"/>
                </a:cubicBezTo>
                <a:cubicBezTo>
                  <a:pt x="4832722" y="5997097"/>
                  <a:pt x="4834157" y="5999680"/>
                  <a:pt x="4836060" y="6001841"/>
                </a:cubicBezTo>
                <a:cubicBezTo>
                  <a:pt x="4837964" y="6004010"/>
                  <a:pt x="4840354" y="6005723"/>
                  <a:pt x="4843251" y="6006947"/>
                </a:cubicBezTo>
                <a:cubicBezTo>
                  <a:pt x="4846148" y="6008179"/>
                  <a:pt x="4849552" y="6008811"/>
                  <a:pt x="4853473" y="6008811"/>
                </a:cubicBezTo>
                <a:cubicBezTo>
                  <a:pt x="4855778" y="6008811"/>
                  <a:pt x="4857978" y="6008677"/>
                  <a:pt x="4860081" y="6008400"/>
                </a:cubicBezTo>
                <a:cubicBezTo>
                  <a:pt x="4862195" y="6008133"/>
                  <a:pt x="4864452" y="6007521"/>
                  <a:pt x="4866876" y="6006556"/>
                </a:cubicBezTo>
                <a:cubicBezTo>
                  <a:pt x="4866876" y="6004376"/>
                  <a:pt x="4866637" y="6002501"/>
                  <a:pt x="4866159" y="6000895"/>
                </a:cubicBezTo>
                <a:cubicBezTo>
                  <a:pt x="4865672" y="5999297"/>
                  <a:pt x="4865060" y="5997902"/>
                  <a:pt x="4864343" y="5996687"/>
                </a:cubicBezTo>
                <a:cubicBezTo>
                  <a:pt x="4863319" y="5997051"/>
                  <a:pt x="4862429" y="5997356"/>
                  <a:pt x="4861674" y="5997586"/>
                </a:cubicBezTo>
                <a:cubicBezTo>
                  <a:pt x="4860918" y="5997834"/>
                  <a:pt x="4860181" y="5998005"/>
                  <a:pt x="4859455" y="5998130"/>
                </a:cubicBezTo>
                <a:cubicBezTo>
                  <a:pt x="4858718" y="5998264"/>
                  <a:pt x="4857990" y="5998332"/>
                  <a:pt x="4857236" y="5998360"/>
                </a:cubicBezTo>
                <a:cubicBezTo>
                  <a:pt x="4856479" y="5998389"/>
                  <a:pt x="4855657" y="5998398"/>
                  <a:pt x="4854749" y="5998398"/>
                </a:cubicBezTo>
                <a:cubicBezTo>
                  <a:pt x="4851249" y="5998398"/>
                  <a:pt x="4848477" y="5997297"/>
                  <a:pt x="4846420" y="5995060"/>
                </a:cubicBezTo>
                <a:cubicBezTo>
                  <a:pt x="4844363" y="5992832"/>
                  <a:pt x="4843349" y="5989266"/>
                  <a:pt x="4843349" y="5984379"/>
                </a:cubicBezTo>
                <a:cubicBezTo>
                  <a:pt x="4843349" y="5979857"/>
                  <a:pt x="4844295" y="5976376"/>
                  <a:pt x="4846199" y="5973918"/>
                </a:cubicBezTo>
                <a:cubicBezTo>
                  <a:pt x="4848100" y="5971488"/>
                  <a:pt x="4850922" y="5970265"/>
                  <a:pt x="4854651" y="5970265"/>
                </a:cubicBezTo>
                <a:cubicBezTo>
                  <a:pt x="4856401" y="5970265"/>
                  <a:pt x="4857969" y="5970370"/>
                  <a:pt x="4859318" y="5970580"/>
                </a:cubicBezTo>
                <a:cubicBezTo>
                  <a:pt x="4860684" y="5970791"/>
                  <a:pt x="4862263" y="5971201"/>
                  <a:pt x="4864070" y="5971804"/>
                </a:cubicBezTo>
                <a:cubicBezTo>
                  <a:pt x="4864844" y="5970225"/>
                  <a:pt x="4865428" y="5968572"/>
                  <a:pt x="4865792" y="5966870"/>
                </a:cubicBezTo>
                <a:cubicBezTo>
                  <a:pt x="4866156" y="5965148"/>
                  <a:pt x="4866327" y="5963600"/>
                  <a:pt x="4866327" y="5962203"/>
                </a:cubicBezTo>
                <a:cubicBezTo>
                  <a:pt x="4865055" y="5961725"/>
                  <a:pt x="4863917" y="5961332"/>
                  <a:pt x="4862884" y="5961027"/>
                </a:cubicBezTo>
                <a:cubicBezTo>
                  <a:pt x="4861860" y="5960722"/>
                  <a:pt x="4860838" y="5960483"/>
                  <a:pt x="4859814" y="5960301"/>
                </a:cubicBezTo>
                <a:cubicBezTo>
                  <a:pt x="4858791" y="5960110"/>
                  <a:pt x="4857719" y="5960014"/>
                  <a:pt x="4856601" y="5959948"/>
                </a:cubicBezTo>
                <a:cubicBezTo>
                  <a:pt x="4855482" y="5959880"/>
                  <a:pt x="4854267" y="5959852"/>
                  <a:pt x="4852938" y="5959852"/>
                </a:cubicBezTo>
                <a:close/>
                <a:moveTo>
                  <a:pt x="4807522" y="5959852"/>
                </a:moveTo>
                <a:cubicBezTo>
                  <a:pt x="4801844" y="5959852"/>
                  <a:pt x="4797368" y="5961152"/>
                  <a:pt x="4794078" y="5963744"/>
                </a:cubicBezTo>
                <a:cubicBezTo>
                  <a:pt x="4790779" y="5966334"/>
                  <a:pt x="4789144" y="5969931"/>
                  <a:pt x="4789144" y="5974510"/>
                </a:cubicBezTo>
                <a:cubicBezTo>
                  <a:pt x="4789144" y="5978316"/>
                  <a:pt x="4790089" y="5981156"/>
                  <a:pt x="4791993" y="5983068"/>
                </a:cubicBezTo>
                <a:cubicBezTo>
                  <a:pt x="4793894" y="5984961"/>
                  <a:pt x="4796535" y="5986395"/>
                  <a:pt x="4799910" y="5987371"/>
                </a:cubicBezTo>
                <a:lnTo>
                  <a:pt x="4805522" y="5988987"/>
                </a:lnTo>
                <a:cubicBezTo>
                  <a:pt x="4807090" y="5989465"/>
                  <a:pt x="4808305" y="5990038"/>
                  <a:pt x="4809185" y="5990670"/>
                </a:cubicBezTo>
                <a:cubicBezTo>
                  <a:pt x="4810055" y="5991301"/>
                  <a:pt x="4810505" y="5992343"/>
                  <a:pt x="4810505" y="5993777"/>
                </a:cubicBezTo>
                <a:cubicBezTo>
                  <a:pt x="4810505" y="5994810"/>
                  <a:pt x="4810218" y="5995641"/>
                  <a:pt x="4809634" y="5996273"/>
                </a:cubicBezTo>
                <a:cubicBezTo>
                  <a:pt x="4809069" y="5996913"/>
                  <a:pt x="4808352" y="5997422"/>
                  <a:pt x="4807520" y="5997804"/>
                </a:cubicBezTo>
                <a:cubicBezTo>
                  <a:pt x="4806669" y="5998205"/>
                  <a:pt x="4805751" y="5998483"/>
                  <a:pt x="4804757" y="5998626"/>
                </a:cubicBezTo>
                <a:cubicBezTo>
                  <a:pt x="4803753" y="5998780"/>
                  <a:pt x="4802836" y="5998856"/>
                  <a:pt x="4801994" y="5998856"/>
                </a:cubicBezTo>
                <a:cubicBezTo>
                  <a:pt x="4800061" y="5998856"/>
                  <a:pt x="4798206" y="5998665"/>
                  <a:pt x="4796428" y="5998273"/>
                </a:cubicBezTo>
                <a:cubicBezTo>
                  <a:pt x="4794640" y="5997871"/>
                  <a:pt x="4792756" y="5997297"/>
                  <a:pt x="4790776" y="5996503"/>
                </a:cubicBezTo>
                <a:cubicBezTo>
                  <a:pt x="4790048" y="5998080"/>
                  <a:pt x="4789456" y="5999688"/>
                  <a:pt x="4789006" y="6001341"/>
                </a:cubicBezTo>
                <a:cubicBezTo>
                  <a:pt x="4788548" y="6003006"/>
                  <a:pt x="4788271" y="6004640"/>
                  <a:pt x="4788146" y="6006276"/>
                </a:cubicBezTo>
                <a:cubicBezTo>
                  <a:pt x="4789409" y="6006754"/>
                  <a:pt x="4790585" y="6007146"/>
                  <a:pt x="4791675" y="6007442"/>
                </a:cubicBezTo>
                <a:cubicBezTo>
                  <a:pt x="4792754" y="6007758"/>
                  <a:pt x="4793864" y="6008008"/>
                  <a:pt x="4794974" y="6008227"/>
                </a:cubicBezTo>
                <a:cubicBezTo>
                  <a:pt x="4796092" y="6008429"/>
                  <a:pt x="4797259" y="6008581"/>
                  <a:pt x="4798463" y="6008677"/>
                </a:cubicBezTo>
                <a:cubicBezTo>
                  <a:pt x="4799667" y="6008763"/>
                  <a:pt x="4800987" y="6008811"/>
                  <a:pt x="4802450" y="6008811"/>
                </a:cubicBezTo>
                <a:cubicBezTo>
                  <a:pt x="4805643" y="6008811"/>
                  <a:pt x="4808503" y="6008400"/>
                  <a:pt x="4811036" y="6007587"/>
                </a:cubicBezTo>
                <a:cubicBezTo>
                  <a:pt x="4813571" y="6006773"/>
                  <a:pt x="4815732" y="6005655"/>
                  <a:pt x="4817510" y="6004240"/>
                </a:cubicBezTo>
                <a:cubicBezTo>
                  <a:pt x="4819289" y="6002826"/>
                  <a:pt x="4820647" y="6001143"/>
                  <a:pt x="4821583" y="5999211"/>
                </a:cubicBezTo>
                <a:cubicBezTo>
                  <a:pt x="4822511" y="5997299"/>
                  <a:pt x="4822989" y="5995213"/>
                  <a:pt x="4822991" y="5992976"/>
                </a:cubicBezTo>
                <a:cubicBezTo>
                  <a:pt x="4822991" y="5990796"/>
                  <a:pt x="4822713" y="5988961"/>
                  <a:pt x="4822177" y="5987450"/>
                </a:cubicBezTo>
                <a:cubicBezTo>
                  <a:pt x="4821622" y="5985947"/>
                  <a:pt x="4820868" y="5984677"/>
                  <a:pt x="4819912" y="5983653"/>
                </a:cubicBezTo>
                <a:cubicBezTo>
                  <a:pt x="4818947" y="5982620"/>
                  <a:pt x="4817780" y="5981769"/>
                  <a:pt x="4816431" y="5981081"/>
                </a:cubicBezTo>
                <a:cubicBezTo>
                  <a:pt x="4815065" y="5980373"/>
                  <a:pt x="4813543" y="5979800"/>
                  <a:pt x="4811861" y="5979302"/>
                </a:cubicBezTo>
                <a:lnTo>
                  <a:pt x="4806698" y="5977771"/>
                </a:lnTo>
                <a:cubicBezTo>
                  <a:pt x="4805187" y="5977293"/>
                  <a:pt x="4804029" y="5976776"/>
                  <a:pt x="4803198" y="5976232"/>
                </a:cubicBezTo>
                <a:cubicBezTo>
                  <a:pt x="4802395" y="5975686"/>
                  <a:pt x="4801994" y="5974749"/>
                  <a:pt x="4801994" y="5973429"/>
                </a:cubicBezTo>
                <a:cubicBezTo>
                  <a:pt x="4801994" y="5972032"/>
                  <a:pt x="4802559" y="5971028"/>
                  <a:pt x="4803706" y="5970388"/>
                </a:cubicBezTo>
                <a:cubicBezTo>
                  <a:pt x="4804853" y="5969758"/>
                  <a:pt x="4806461" y="5969451"/>
                  <a:pt x="4808507" y="5969451"/>
                </a:cubicBezTo>
                <a:cubicBezTo>
                  <a:pt x="4810439" y="5969451"/>
                  <a:pt x="4812285" y="5969662"/>
                  <a:pt x="4814025" y="5970131"/>
                </a:cubicBezTo>
                <a:cubicBezTo>
                  <a:pt x="4815785" y="5970580"/>
                  <a:pt x="4817371" y="5971107"/>
                  <a:pt x="4818825" y="5971719"/>
                </a:cubicBezTo>
                <a:cubicBezTo>
                  <a:pt x="4819494" y="5970438"/>
                  <a:pt x="4820049" y="5968955"/>
                  <a:pt x="4820547" y="5967282"/>
                </a:cubicBezTo>
                <a:cubicBezTo>
                  <a:pt x="4821025" y="5965580"/>
                  <a:pt x="4821321" y="5963964"/>
                  <a:pt x="4821455" y="5962387"/>
                </a:cubicBezTo>
                <a:cubicBezTo>
                  <a:pt x="4819093" y="5961553"/>
                  <a:pt x="4816777" y="5960904"/>
                  <a:pt x="4814483" y="5960483"/>
                </a:cubicBezTo>
                <a:cubicBezTo>
                  <a:pt x="4812189" y="5960071"/>
                  <a:pt x="4809864" y="5959852"/>
                  <a:pt x="4807522" y="5959852"/>
                </a:cubicBezTo>
                <a:close/>
                <a:moveTo>
                  <a:pt x="4701594" y="5958032"/>
                </a:moveTo>
                <a:cubicBezTo>
                  <a:pt x="4698457" y="5958032"/>
                  <a:pt x="4695646" y="5958453"/>
                  <a:pt x="4693141" y="5959313"/>
                </a:cubicBezTo>
                <a:cubicBezTo>
                  <a:pt x="4690617" y="5960174"/>
                  <a:pt x="4688494" y="5961350"/>
                  <a:pt x="4686753" y="5962850"/>
                </a:cubicBezTo>
                <a:cubicBezTo>
                  <a:pt x="4685003" y="5964352"/>
                  <a:pt x="4683683" y="5966131"/>
                  <a:pt x="4682757" y="5968186"/>
                </a:cubicBezTo>
                <a:cubicBezTo>
                  <a:pt x="4681838" y="5970232"/>
                  <a:pt x="4681380" y="5972461"/>
                  <a:pt x="4681380" y="5974831"/>
                </a:cubicBezTo>
                <a:cubicBezTo>
                  <a:pt x="4681380" y="5977538"/>
                  <a:pt x="4681954" y="5979985"/>
                  <a:pt x="4683121" y="5982194"/>
                </a:cubicBezTo>
                <a:cubicBezTo>
                  <a:pt x="4684279" y="5984403"/>
                  <a:pt x="4685941" y="5986269"/>
                  <a:pt x="4688093" y="5987797"/>
                </a:cubicBezTo>
                <a:cubicBezTo>
                  <a:pt x="4686189" y="5989146"/>
                  <a:pt x="4684735" y="5990552"/>
                  <a:pt x="4683761" y="5992034"/>
                </a:cubicBezTo>
                <a:cubicBezTo>
                  <a:pt x="4682785" y="5993497"/>
                  <a:pt x="4682298" y="5995392"/>
                  <a:pt x="4682298" y="5997723"/>
                </a:cubicBezTo>
                <a:cubicBezTo>
                  <a:pt x="4682298" y="5999673"/>
                  <a:pt x="4682710" y="6001289"/>
                  <a:pt x="4683542" y="6002542"/>
                </a:cubicBezTo>
                <a:cubicBezTo>
                  <a:pt x="4684364" y="6003805"/>
                  <a:pt x="4685483" y="6004856"/>
                  <a:pt x="4686899" y="6005707"/>
                </a:cubicBezTo>
                <a:cubicBezTo>
                  <a:pt x="4684691" y="6007064"/>
                  <a:pt x="4682932" y="6008623"/>
                  <a:pt x="4681601" y="6010391"/>
                </a:cubicBezTo>
                <a:cubicBezTo>
                  <a:pt x="4680291" y="6012170"/>
                  <a:pt x="4679631" y="6014446"/>
                  <a:pt x="4679631" y="6017201"/>
                </a:cubicBezTo>
                <a:cubicBezTo>
                  <a:pt x="4679631" y="6019036"/>
                  <a:pt x="4679985" y="6020719"/>
                  <a:pt x="4680693" y="6022249"/>
                </a:cubicBezTo>
                <a:cubicBezTo>
                  <a:pt x="4681401" y="6023789"/>
                  <a:pt x="4682568" y="6025070"/>
                  <a:pt x="4684182" y="6026112"/>
                </a:cubicBezTo>
                <a:cubicBezTo>
                  <a:pt x="4685807" y="6027154"/>
                  <a:pt x="4687902" y="6027956"/>
                  <a:pt x="4690483" y="6028550"/>
                </a:cubicBezTo>
                <a:cubicBezTo>
                  <a:pt x="4693047" y="6029114"/>
                  <a:pt x="4696163" y="6029410"/>
                  <a:pt x="4699845" y="6029410"/>
                </a:cubicBezTo>
                <a:cubicBezTo>
                  <a:pt x="4703527" y="6029410"/>
                  <a:pt x="4706951" y="6029018"/>
                  <a:pt x="4710135" y="6028215"/>
                </a:cubicBezTo>
                <a:cubicBezTo>
                  <a:pt x="4713329" y="6027432"/>
                  <a:pt x="4716083" y="6026283"/>
                  <a:pt x="4718397" y="6024820"/>
                </a:cubicBezTo>
                <a:cubicBezTo>
                  <a:pt x="4720730" y="6023348"/>
                  <a:pt x="4722575" y="6021559"/>
                  <a:pt x="4723924" y="6019436"/>
                </a:cubicBezTo>
                <a:cubicBezTo>
                  <a:pt x="4725263" y="6017333"/>
                  <a:pt x="4725941" y="6014980"/>
                  <a:pt x="4725941" y="6012418"/>
                </a:cubicBezTo>
                <a:cubicBezTo>
                  <a:pt x="4725941" y="6008067"/>
                  <a:pt x="4724621" y="6004711"/>
                  <a:pt x="4721992" y="6002349"/>
                </a:cubicBezTo>
                <a:cubicBezTo>
                  <a:pt x="4719353" y="6000005"/>
                  <a:pt x="4715250" y="5998763"/>
                  <a:pt x="4709675" y="5998630"/>
                </a:cubicBezTo>
                <a:lnTo>
                  <a:pt x="4697082" y="5998448"/>
                </a:lnTo>
                <a:cubicBezTo>
                  <a:pt x="4695132" y="5998380"/>
                  <a:pt x="4693830" y="5998055"/>
                  <a:pt x="4693191" y="5997443"/>
                </a:cubicBezTo>
                <a:cubicBezTo>
                  <a:pt x="4692542" y="5996823"/>
                  <a:pt x="4692215" y="5996037"/>
                  <a:pt x="4692215" y="5995053"/>
                </a:cubicBezTo>
                <a:cubicBezTo>
                  <a:pt x="4692215" y="5994373"/>
                  <a:pt x="4692349" y="5993667"/>
                  <a:pt x="4692588" y="5992892"/>
                </a:cubicBezTo>
                <a:cubicBezTo>
                  <a:pt x="4692836" y="5992136"/>
                  <a:pt x="4693477" y="5991421"/>
                  <a:pt x="4694510" y="5990721"/>
                </a:cubicBezTo>
                <a:cubicBezTo>
                  <a:pt x="4696604" y="5991296"/>
                  <a:pt x="4698966" y="5991562"/>
                  <a:pt x="4701595" y="5991562"/>
                </a:cubicBezTo>
                <a:cubicBezTo>
                  <a:pt x="4704712" y="5991562"/>
                  <a:pt x="4707524" y="5991132"/>
                  <a:pt x="4710001" y="5990272"/>
                </a:cubicBezTo>
                <a:cubicBezTo>
                  <a:pt x="4712478" y="5989410"/>
                  <a:pt x="4714583" y="5988254"/>
                  <a:pt x="4716285" y="5986781"/>
                </a:cubicBezTo>
                <a:cubicBezTo>
                  <a:pt x="4718006" y="5985309"/>
                  <a:pt x="4719307" y="5983550"/>
                  <a:pt x="4720195" y="5981502"/>
                </a:cubicBezTo>
                <a:cubicBezTo>
                  <a:pt x="4721085" y="5979447"/>
                  <a:pt x="4721535" y="5977227"/>
                  <a:pt x="4721535" y="5974828"/>
                </a:cubicBezTo>
                <a:cubicBezTo>
                  <a:pt x="4721535" y="5973422"/>
                  <a:pt x="4721410" y="5972295"/>
                  <a:pt x="4721162" y="5971433"/>
                </a:cubicBezTo>
                <a:cubicBezTo>
                  <a:pt x="4720923" y="5970582"/>
                  <a:pt x="4720636" y="5969836"/>
                  <a:pt x="4720331" y="5969233"/>
                </a:cubicBezTo>
                <a:lnTo>
                  <a:pt x="4727781" y="5969233"/>
                </a:lnTo>
                <a:cubicBezTo>
                  <a:pt x="4727962" y="5968192"/>
                  <a:pt x="4728085" y="5967168"/>
                  <a:pt x="4728143" y="5966203"/>
                </a:cubicBezTo>
                <a:cubicBezTo>
                  <a:pt x="4728211" y="5965218"/>
                  <a:pt x="4728239" y="5964253"/>
                  <a:pt x="4728239" y="5963266"/>
                </a:cubicBezTo>
                <a:cubicBezTo>
                  <a:pt x="4728235" y="5962412"/>
                  <a:pt x="4728198" y="5961598"/>
                  <a:pt x="4728102" y="5960833"/>
                </a:cubicBezTo>
                <a:cubicBezTo>
                  <a:pt x="4728005" y="5960058"/>
                  <a:pt x="4727900" y="5959273"/>
                  <a:pt x="4727777" y="5958481"/>
                </a:cubicBezTo>
                <a:cubicBezTo>
                  <a:pt x="4724840" y="5958481"/>
                  <a:pt x="4722507" y="5958854"/>
                  <a:pt x="4720805" y="5959637"/>
                </a:cubicBezTo>
                <a:cubicBezTo>
                  <a:pt x="4719084" y="5960394"/>
                  <a:pt x="4717630" y="5961550"/>
                  <a:pt x="4716483" y="5963081"/>
                </a:cubicBezTo>
                <a:cubicBezTo>
                  <a:pt x="4714752" y="5961609"/>
                  <a:pt x="4712629" y="5960394"/>
                  <a:pt x="4710037" y="5959457"/>
                </a:cubicBezTo>
                <a:cubicBezTo>
                  <a:pt x="4707474" y="5958510"/>
                  <a:pt x="4704653" y="5958032"/>
                  <a:pt x="4701594" y="5958032"/>
                </a:cubicBezTo>
                <a:close/>
                <a:moveTo>
                  <a:pt x="5001668" y="5957943"/>
                </a:moveTo>
                <a:cubicBezTo>
                  <a:pt x="4997805" y="5957943"/>
                  <a:pt x="4994448" y="5958583"/>
                  <a:pt x="4991608" y="5959864"/>
                </a:cubicBezTo>
                <a:cubicBezTo>
                  <a:pt x="4988748" y="5961145"/>
                  <a:pt x="4986406" y="5962904"/>
                  <a:pt x="4984522" y="5965143"/>
                </a:cubicBezTo>
                <a:cubicBezTo>
                  <a:pt x="4982667" y="5967391"/>
                  <a:pt x="4981252" y="5970040"/>
                  <a:pt x="4980296" y="5973089"/>
                </a:cubicBezTo>
                <a:cubicBezTo>
                  <a:pt x="4979349" y="5976159"/>
                  <a:pt x="4978870" y="5979438"/>
                  <a:pt x="4978870" y="5982929"/>
                </a:cubicBezTo>
                <a:cubicBezTo>
                  <a:pt x="4978870" y="5986429"/>
                  <a:pt x="4979349" y="5989671"/>
                  <a:pt x="4980296" y="5992673"/>
                </a:cubicBezTo>
                <a:cubicBezTo>
                  <a:pt x="4981252" y="5995666"/>
                  <a:pt x="4982667" y="5998296"/>
                  <a:pt x="4984522" y="6000514"/>
                </a:cubicBezTo>
                <a:cubicBezTo>
                  <a:pt x="4986406" y="6002761"/>
                  <a:pt x="4988748" y="6004510"/>
                  <a:pt x="4991608" y="6005753"/>
                </a:cubicBezTo>
                <a:cubicBezTo>
                  <a:pt x="4994448" y="6007005"/>
                  <a:pt x="4997804" y="6007637"/>
                  <a:pt x="5001668" y="6007637"/>
                </a:cubicBezTo>
                <a:cubicBezTo>
                  <a:pt x="5005521" y="6007637"/>
                  <a:pt x="5008887" y="6007005"/>
                  <a:pt x="5011776" y="6005753"/>
                </a:cubicBezTo>
                <a:cubicBezTo>
                  <a:pt x="5014655" y="6004510"/>
                  <a:pt x="5017046" y="6002759"/>
                  <a:pt x="5018938" y="6000514"/>
                </a:cubicBezTo>
                <a:cubicBezTo>
                  <a:pt x="5020831" y="5998294"/>
                  <a:pt x="5022248" y="5995665"/>
                  <a:pt x="5023175" y="5992673"/>
                </a:cubicBezTo>
                <a:cubicBezTo>
                  <a:pt x="5024083" y="5989671"/>
                  <a:pt x="5024544" y="5986429"/>
                  <a:pt x="5024544" y="5982929"/>
                </a:cubicBezTo>
                <a:cubicBezTo>
                  <a:pt x="5024544" y="5979438"/>
                  <a:pt x="5024085" y="5976159"/>
                  <a:pt x="5023175" y="5973089"/>
                </a:cubicBezTo>
                <a:cubicBezTo>
                  <a:pt x="5022248" y="5970038"/>
                  <a:pt x="5020833" y="5967389"/>
                  <a:pt x="5018938" y="5965143"/>
                </a:cubicBezTo>
                <a:cubicBezTo>
                  <a:pt x="5017046" y="5962906"/>
                  <a:pt x="5014655" y="5961147"/>
                  <a:pt x="5011776" y="5959864"/>
                </a:cubicBezTo>
                <a:cubicBezTo>
                  <a:pt x="5008887" y="5958583"/>
                  <a:pt x="5005521" y="5957943"/>
                  <a:pt x="5001668" y="5957943"/>
                </a:cubicBezTo>
                <a:close/>
                <a:moveTo>
                  <a:pt x="4947910" y="5957943"/>
                </a:moveTo>
                <a:cubicBezTo>
                  <a:pt x="4944056" y="5957943"/>
                  <a:pt x="4940699" y="5958583"/>
                  <a:pt x="4937859" y="5959864"/>
                </a:cubicBezTo>
                <a:cubicBezTo>
                  <a:pt x="4934999" y="5961145"/>
                  <a:pt x="4932648" y="5962904"/>
                  <a:pt x="4930783" y="5965143"/>
                </a:cubicBezTo>
                <a:cubicBezTo>
                  <a:pt x="4928909" y="5967391"/>
                  <a:pt x="4927503" y="5970040"/>
                  <a:pt x="4926557" y="5973089"/>
                </a:cubicBezTo>
                <a:cubicBezTo>
                  <a:pt x="4925601" y="5976159"/>
                  <a:pt x="4925132" y="5979438"/>
                  <a:pt x="4925132" y="5982929"/>
                </a:cubicBezTo>
                <a:cubicBezTo>
                  <a:pt x="4925132" y="5986429"/>
                  <a:pt x="4925601" y="5989671"/>
                  <a:pt x="4926557" y="5992673"/>
                </a:cubicBezTo>
                <a:cubicBezTo>
                  <a:pt x="4927505" y="5995666"/>
                  <a:pt x="4928910" y="5998296"/>
                  <a:pt x="4930783" y="6000514"/>
                </a:cubicBezTo>
                <a:cubicBezTo>
                  <a:pt x="4932648" y="6002761"/>
                  <a:pt x="4935001" y="6004510"/>
                  <a:pt x="4937859" y="6005753"/>
                </a:cubicBezTo>
                <a:cubicBezTo>
                  <a:pt x="4940699" y="6007005"/>
                  <a:pt x="4944054" y="6007637"/>
                  <a:pt x="4947910" y="6007637"/>
                </a:cubicBezTo>
                <a:cubicBezTo>
                  <a:pt x="4951782" y="6007637"/>
                  <a:pt x="4955147" y="6007005"/>
                  <a:pt x="4958026" y="6005753"/>
                </a:cubicBezTo>
                <a:cubicBezTo>
                  <a:pt x="4960906" y="6004510"/>
                  <a:pt x="4963285" y="6002759"/>
                  <a:pt x="4965189" y="6000514"/>
                </a:cubicBezTo>
                <a:cubicBezTo>
                  <a:pt x="4967093" y="5998294"/>
                  <a:pt x="4968507" y="5995665"/>
                  <a:pt x="4969415" y="5992673"/>
                </a:cubicBezTo>
                <a:cubicBezTo>
                  <a:pt x="4970334" y="5989671"/>
                  <a:pt x="4970801" y="5986429"/>
                  <a:pt x="4970801" y="5982929"/>
                </a:cubicBezTo>
                <a:cubicBezTo>
                  <a:pt x="4970803" y="5979438"/>
                  <a:pt x="4970334" y="5976159"/>
                  <a:pt x="4969415" y="5973089"/>
                </a:cubicBezTo>
                <a:cubicBezTo>
                  <a:pt x="4968507" y="5970038"/>
                  <a:pt x="4967093" y="5967389"/>
                  <a:pt x="4965189" y="5965143"/>
                </a:cubicBezTo>
                <a:cubicBezTo>
                  <a:pt x="4963285" y="5962906"/>
                  <a:pt x="4960906" y="5961147"/>
                  <a:pt x="4958026" y="5959864"/>
                </a:cubicBezTo>
                <a:cubicBezTo>
                  <a:pt x="4955147" y="5958583"/>
                  <a:pt x="4951782" y="5957943"/>
                  <a:pt x="4947910" y="5957943"/>
                </a:cubicBezTo>
                <a:close/>
                <a:moveTo>
                  <a:pt x="4755066" y="5957941"/>
                </a:moveTo>
                <a:cubicBezTo>
                  <a:pt x="4751270" y="5957941"/>
                  <a:pt x="4747952" y="5958590"/>
                  <a:pt x="4745101" y="5959901"/>
                </a:cubicBezTo>
                <a:cubicBezTo>
                  <a:pt x="4742243" y="5961231"/>
                  <a:pt x="4739862" y="5963018"/>
                  <a:pt x="4737921" y="5965294"/>
                </a:cubicBezTo>
                <a:cubicBezTo>
                  <a:pt x="4735999" y="5967551"/>
                  <a:pt x="4734535" y="5970220"/>
                  <a:pt x="4733561" y="5973270"/>
                </a:cubicBezTo>
                <a:cubicBezTo>
                  <a:pt x="4732585" y="5976350"/>
                  <a:pt x="4732089" y="5979620"/>
                  <a:pt x="4732089" y="5983100"/>
                </a:cubicBezTo>
                <a:cubicBezTo>
                  <a:pt x="4732089" y="5986657"/>
                  <a:pt x="4732567" y="5989947"/>
                  <a:pt x="4733514" y="5992940"/>
                </a:cubicBezTo>
                <a:cubicBezTo>
                  <a:pt x="4734479" y="5995952"/>
                  <a:pt x="4735944" y="5998535"/>
                  <a:pt x="4737922" y="6000706"/>
                </a:cubicBezTo>
                <a:cubicBezTo>
                  <a:pt x="4739920" y="6002886"/>
                  <a:pt x="4742493" y="6004579"/>
                  <a:pt x="4745649" y="6005803"/>
                </a:cubicBezTo>
                <a:cubicBezTo>
                  <a:pt x="4748805" y="6007036"/>
                  <a:pt x="4752592" y="6007638"/>
                  <a:pt x="4757000" y="6007638"/>
                </a:cubicBezTo>
                <a:cubicBezTo>
                  <a:pt x="4763005" y="6007638"/>
                  <a:pt x="4768389" y="6006731"/>
                  <a:pt x="4773170" y="6004893"/>
                </a:cubicBezTo>
                <a:cubicBezTo>
                  <a:pt x="4773104" y="6002924"/>
                  <a:pt x="4772837" y="6001088"/>
                  <a:pt x="4772339" y="5999375"/>
                </a:cubicBezTo>
                <a:cubicBezTo>
                  <a:pt x="4771852" y="5997663"/>
                  <a:pt x="4771277" y="5996191"/>
                  <a:pt x="4770598" y="5994967"/>
                </a:cubicBezTo>
                <a:cubicBezTo>
                  <a:pt x="4768637" y="5995704"/>
                  <a:pt x="4766562" y="5996268"/>
                  <a:pt x="4764391" y="5996649"/>
                </a:cubicBezTo>
                <a:cubicBezTo>
                  <a:pt x="4762231" y="5997061"/>
                  <a:pt x="4760088" y="5997252"/>
                  <a:pt x="4758003" y="5997252"/>
                </a:cubicBezTo>
                <a:cubicBezTo>
                  <a:pt x="4754206" y="5997252"/>
                  <a:pt x="4751138" y="5996439"/>
                  <a:pt x="4748813" y="5994776"/>
                </a:cubicBezTo>
                <a:cubicBezTo>
                  <a:pt x="4746491" y="5993122"/>
                  <a:pt x="4745199" y="5990464"/>
                  <a:pt x="4744960" y="5986782"/>
                </a:cubicBezTo>
                <a:lnTo>
                  <a:pt x="4775473" y="5986782"/>
                </a:lnTo>
                <a:cubicBezTo>
                  <a:pt x="4775587" y="5986113"/>
                  <a:pt x="4775693" y="5985214"/>
                  <a:pt x="4775778" y="5984076"/>
                </a:cubicBezTo>
                <a:cubicBezTo>
                  <a:pt x="4775883" y="5982938"/>
                  <a:pt x="4775921" y="5981800"/>
                  <a:pt x="4775921" y="5980633"/>
                </a:cubicBezTo>
                <a:cubicBezTo>
                  <a:pt x="4775921" y="5977449"/>
                  <a:pt x="4775471" y="5974455"/>
                  <a:pt x="4774544" y="5971672"/>
                </a:cubicBezTo>
                <a:cubicBezTo>
                  <a:pt x="4773625" y="5968880"/>
                  <a:pt x="4772258" y="5966481"/>
                  <a:pt x="4770451" y="5964463"/>
                </a:cubicBezTo>
                <a:cubicBezTo>
                  <a:pt x="4768653" y="5962445"/>
                  <a:pt x="4766464" y="5960858"/>
                  <a:pt x="4763892" y="5959682"/>
                </a:cubicBezTo>
                <a:cubicBezTo>
                  <a:pt x="4761310" y="5958515"/>
                  <a:pt x="4758374" y="5957941"/>
                  <a:pt x="4755066" y="5957941"/>
                </a:cubicBezTo>
                <a:close/>
                <a:moveTo>
                  <a:pt x="4649402" y="5957937"/>
                </a:moveTo>
                <a:cubicBezTo>
                  <a:pt x="4645538" y="5957937"/>
                  <a:pt x="4642191" y="5958578"/>
                  <a:pt x="4639351" y="5959869"/>
                </a:cubicBezTo>
                <a:cubicBezTo>
                  <a:pt x="4636491" y="5961150"/>
                  <a:pt x="4634140" y="5962900"/>
                  <a:pt x="4632265" y="5965148"/>
                </a:cubicBezTo>
                <a:cubicBezTo>
                  <a:pt x="4630401" y="5967385"/>
                  <a:pt x="4629004" y="5970034"/>
                  <a:pt x="4628039" y="5973085"/>
                </a:cubicBezTo>
                <a:cubicBezTo>
                  <a:pt x="4627083" y="5976155"/>
                  <a:pt x="4626614" y="5979434"/>
                  <a:pt x="4626614" y="5982934"/>
                </a:cubicBezTo>
                <a:cubicBezTo>
                  <a:pt x="4626614" y="5986424"/>
                  <a:pt x="4627081" y="5989676"/>
                  <a:pt x="4628039" y="5992669"/>
                </a:cubicBezTo>
                <a:cubicBezTo>
                  <a:pt x="4629004" y="5995663"/>
                  <a:pt x="4630401" y="5998292"/>
                  <a:pt x="4632265" y="6000521"/>
                </a:cubicBezTo>
                <a:cubicBezTo>
                  <a:pt x="4634140" y="6002758"/>
                  <a:pt x="4636491" y="6004508"/>
                  <a:pt x="4639351" y="6005751"/>
                </a:cubicBezTo>
                <a:cubicBezTo>
                  <a:pt x="4642191" y="6007004"/>
                  <a:pt x="4645538" y="6007644"/>
                  <a:pt x="4649402" y="6007644"/>
                </a:cubicBezTo>
                <a:cubicBezTo>
                  <a:pt x="4653264" y="6007644"/>
                  <a:pt x="4656631" y="6007004"/>
                  <a:pt x="4659519" y="6005751"/>
                </a:cubicBezTo>
                <a:cubicBezTo>
                  <a:pt x="4662387" y="6004508"/>
                  <a:pt x="4664769" y="6002758"/>
                  <a:pt x="4666671" y="6000521"/>
                </a:cubicBezTo>
                <a:cubicBezTo>
                  <a:pt x="4668574" y="5998292"/>
                  <a:pt x="4669989" y="5995663"/>
                  <a:pt x="4670908" y="5992669"/>
                </a:cubicBezTo>
                <a:cubicBezTo>
                  <a:pt x="4671816" y="5989676"/>
                  <a:pt x="4672285" y="5986425"/>
                  <a:pt x="4672285" y="5982934"/>
                </a:cubicBezTo>
                <a:cubicBezTo>
                  <a:pt x="4672285" y="5979434"/>
                  <a:pt x="4671817" y="5976153"/>
                  <a:pt x="4670908" y="5973085"/>
                </a:cubicBezTo>
                <a:cubicBezTo>
                  <a:pt x="4669989" y="5970034"/>
                  <a:pt x="4668574" y="5967385"/>
                  <a:pt x="4666671" y="5965148"/>
                </a:cubicBezTo>
                <a:cubicBezTo>
                  <a:pt x="4664767" y="5962900"/>
                  <a:pt x="4662387" y="5961150"/>
                  <a:pt x="4659519" y="5959869"/>
                </a:cubicBezTo>
                <a:cubicBezTo>
                  <a:pt x="4656631" y="5958578"/>
                  <a:pt x="4653264" y="5957937"/>
                  <a:pt x="4649402" y="5957937"/>
                </a:cubicBezTo>
                <a:close/>
                <a:moveTo>
                  <a:pt x="4494816" y="5950998"/>
                </a:moveTo>
                <a:cubicBezTo>
                  <a:pt x="4477479" y="5950998"/>
                  <a:pt x="4463432" y="5965045"/>
                  <a:pt x="4463432" y="5982381"/>
                </a:cubicBezTo>
                <a:cubicBezTo>
                  <a:pt x="4463432" y="5999720"/>
                  <a:pt x="4477479" y="6013776"/>
                  <a:pt x="4494816" y="6013776"/>
                </a:cubicBezTo>
                <a:cubicBezTo>
                  <a:pt x="4512154" y="6013776"/>
                  <a:pt x="4526210" y="5999718"/>
                  <a:pt x="4526210" y="5982381"/>
                </a:cubicBezTo>
                <a:cubicBezTo>
                  <a:pt x="4526210" y="5965045"/>
                  <a:pt x="4512153" y="5950998"/>
                  <a:pt x="4494816" y="5950998"/>
                </a:cubicBezTo>
                <a:close/>
                <a:moveTo>
                  <a:pt x="4882524" y="5941122"/>
                </a:moveTo>
                <a:cubicBezTo>
                  <a:pt x="4881491" y="5941122"/>
                  <a:pt x="4880440" y="5941150"/>
                  <a:pt x="4879359" y="5941207"/>
                </a:cubicBezTo>
                <a:cubicBezTo>
                  <a:pt x="4878269" y="5941275"/>
                  <a:pt x="4877218" y="5941398"/>
                  <a:pt x="4876194" y="5941580"/>
                </a:cubicBezTo>
                <a:lnTo>
                  <a:pt x="4876194" y="6007810"/>
                </a:lnTo>
                <a:cubicBezTo>
                  <a:pt x="4877284" y="6007992"/>
                  <a:pt x="4878356" y="6008106"/>
                  <a:pt x="4879398" y="6008183"/>
                </a:cubicBezTo>
                <a:cubicBezTo>
                  <a:pt x="4880460" y="6008249"/>
                  <a:pt x="4881493" y="6008268"/>
                  <a:pt x="4882525" y="6008268"/>
                </a:cubicBezTo>
                <a:cubicBezTo>
                  <a:pt x="4883558" y="6008268"/>
                  <a:pt x="4884609" y="6008249"/>
                  <a:pt x="4885690" y="6008183"/>
                </a:cubicBezTo>
                <a:cubicBezTo>
                  <a:pt x="4886780" y="6008106"/>
                  <a:pt x="4887861" y="6007992"/>
                  <a:pt x="4888951" y="6007810"/>
                </a:cubicBezTo>
                <a:lnTo>
                  <a:pt x="4888951" y="5983216"/>
                </a:lnTo>
                <a:cubicBezTo>
                  <a:pt x="4888951" y="5980672"/>
                  <a:pt x="4889237" y="5978626"/>
                  <a:pt x="4889811" y="5977038"/>
                </a:cubicBezTo>
                <a:cubicBezTo>
                  <a:pt x="4890386" y="5975479"/>
                  <a:pt x="4891112" y="5974255"/>
                  <a:pt x="4891982" y="5973385"/>
                </a:cubicBezTo>
                <a:cubicBezTo>
                  <a:pt x="4892853" y="5972514"/>
                  <a:pt x="4893837" y="5971920"/>
                  <a:pt x="4894927" y="5971615"/>
                </a:cubicBezTo>
                <a:cubicBezTo>
                  <a:pt x="4896007" y="5971319"/>
                  <a:pt x="4897070" y="5971165"/>
                  <a:pt x="4898092" y="5971165"/>
                </a:cubicBezTo>
                <a:cubicBezTo>
                  <a:pt x="4900558" y="5971165"/>
                  <a:pt x="4902308" y="5972036"/>
                  <a:pt x="4903332" y="5973786"/>
                </a:cubicBezTo>
                <a:cubicBezTo>
                  <a:pt x="4904365" y="5975554"/>
                  <a:pt x="4904880" y="5978041"/>
                  <a:pt x="4904880" y="5981302"/>
                </a:cubicBezTo>
                <a:lnTo>
                  <a:pt x="4904880" y="6007808"/>
                </a:lnTo>
                <a:cubicBezTo>
                  <a:pt x="4905961" y="6007990"/>
                  <a:pt x="4907051" y="6008104"/>
                  <a:pt x="4908141" y="6008181"/>
                </a:cubicBezTo>
                <a:cubicBezTo>
                  <a:pt x="4909212" y="6008247"/>
                  <a:pt x="4910273" y="6008266"/>
                  <a:pt x="4911306" y="6008266"/>
                </a:cubicBezTo>
                <a:cubicBezTo>
                  <a:pt x="4912330" y="6008266"/>
                  <a:pt x="4913381" y="6008247"/>
                  <a:pt x="4914462" y="6008181"/>
                </a:cubicBezTo>
                <a:cubicBezTo>
                  <a:pt x="4915552" y="6008104"/>
                  <a:pt x="4916642" y="6007990"/>
                  <a:pt x="4917723" y="6007808"/>
                </a:cubicBezTo>
                <a:lnTo>
                  <a:pt x="4917723" y="5977869"/>
                </a:lnTo>
                <a:cubicBezTo>
                  <a:pt x="4917723" y="5971654"/>
                  <a:pt x="4916374" y="5967101"/>
                  <a:pt x="4913697" y="5964204"/>
                </a:cubicBezTo>
                <a:cubicBezTo>
                  <a:pt x="4911019" y="5961296"/>
                  <a:pt x="4907069" y="5959853"/>
                  <a:pt x="4901887" y="5959853"/>
                </a:cubicBezTo>
                <a:cubicBezTo>
                  <a:pt x="4900023" y="5959853"/>
                  <a:pt x="4898369" y="5960101"/>
                  <a:pt x="4896915" y="5960579"/>
                </a:cubicBezTo>
                <a:cubicBezTo>
                  <a:pt x="4895461" y="5961066"/>
                  <a:pt x="4894228" y="5961650"/>
                  <a:pt x="4893195" y="5962338"/>
                </a:cubicBezTo>
                <a:cubicBezTo>
                  <a:pt x="4892182" y="5963038"/>
                  <a:pt x="4891311" y="5963764"/>
                  <a:pt x="4890623" y="5964509"/>
                </a:cubicBezTo>
                <a:cubicBezTo>
                  <a:pt x="4889934" y="5965275"/>
                  <a:pt x="4889370" y="5965926"/>
                  <a:pt x="4888949" y="5966461"/>
                </a:cubicBezTo>
                <a:lnTo>
                  <a:pt x="4888949" y="5941580"/>
                </a:lnTo>
                <a:cubicBezTo>
                  <a:pt x="4887859" y="5941398"/>
                  <a:pt x="4886778" y="5941275"/>
                  <a:pt x="4885688" y="5941207"/>
                </a:cubicBezTo>
                <a:cubicBezTo>
                  <a:pt x="4884609" y="5941150"/>
                  <a:pt x="4883557" y="5941122"/>
                  <a:pt x="4882524" y="5941122"/>
                </a:cubicBezTo>
                <a:close/>
                <a:moveTo>
                  <a:pt x="4588519" y="5941122"/>
                </a:moveTo>
                <a:cubicBezTo>
                  <a:pt x="4587497" y="5941122"/>
                  <a:pt x="4586435" y="5941150"/>
                  <a:pt x="4585345" y="5941207"/>
                </a:cubicBezTo>
                <a:cubicBezTo>
                  <a:pt x="4584275" y="5941275"/>
                  <a:pt x="4583204" y="5941398"/>
                  <a:pt x="4582180" y="5941580"/>
                </a:cubicBezTo>
                <a:lnTo>
                  <a:pt x="4582180" y="6007810"/>
                </a:lnTo>
                <a:cubicBezTo>
                  <a:pt x="4583279" y="6007992"/>
                  <a:pt x="4584341" y="6008106"/>
                  <a:pt x="4585402" y="6008183"/>
                </a:cubicBezTo>
                <a:cubicBezTo>
                  <a:pt x="4586444" y="6008249"/>
                  <a:pt x="4587495" y="6008268"/>
                  <a:pt x="4588519" y="6008268"/>
                </a:cubicBezTo>
                <a:cubicBezTo>
                  <a:pt x="4589543" y="6008268"/>
                  <a:pt x="4590604" y="6008249"/>
                  <a:pt x="4591675" y="6008183"/>
                </a:cubicBezTo>
                <a:cubicBezTo>
                  <a:pt x="4592773" y="6008106"/>
                  <a:pt x="4593855" y="6007992"/>
                  <a:pt x="4594945" y="6007810"/>
                </a:cubicBezTo>
                <a:lnTo>
                  <a:pt x="4594945" y="5983216"/>
                </a:lnTo>
                <a:cubicBezTo>
                  <a:pt x="4594945" y="5980672"/>
                  <a:pt x="4595241" y="5978626"/>
                  <a:pt x="4595804" y="5977038"/>
                </a:cubicBezTo>
                <a:cubicBezTo>
                  <a:pt x="4596379" y="5975479"/>
                  <a:pt x="4597105" y="5974255"/>
                  <a:pt x="4597976" y="5973385"/>
                </a:cubicBezTo>
                <a:cubicBezTo>
                  <a:pt x="4598846" y="5972514"/>
                  <a:pt x="4599831" y="5971920"/>
                  <a:pt x="4600912" y="5971615"/>
                </a:cubicBezTo>
                <a:cubicBezTo>
                  <a:pt x="4602002" y="5971319"/>
                  <a:pt x="4603046" y="5971165"/>
                  <a:pt x="4604087" y="5971165"/>
                </a:cubicBezTo>
                <a:cubicBezTo>
                  <a:pt x="4606553" y="5971165"/>
                  <a:pt x="4608303" y="5972036"/>
                  <a:pt x="4609327" y="5973786"/>
                </a:cubicBezTo>
                <a:cubicBezTo>
                  <a:pt x="4610351" y="5975554"/>
                  <a:pt x="4610866" y="5978041"/>
                  <a:pt x="4610866" y="5981302"/>
                </a:cubicBezTo>
                <a:lnTo>
                  <a:pt x="4610866" y="6007808"/>
                </a:lnTo>
                <a:cubicBezTo>
                  <a:pt x="4611948" y="6007990"/>
                  <a:pt x="4613038" y="6008104"/>
                  <a:pt x="4614127" y="6008181"/>
                </a:cubicBezTo>
                <a:cubicBezTo>
                  <a:pt x="4615218" y="6008247"/>
                  <a:pt x="4616270" y="6008266"/>
                  <a:pt x="4617292" y="6008266"/>
                </a:cubicBezTo>
                <a:cubicBezTo>
                  <a:pt x="4618325" y="6008266"/>
                  <a:pt x="4619367" y="6008247"/>
                  <a:pt x="4620457" y="6008181"/>
                </a:cubicBezTo>
                <a:cubicBezTo>
                  <a:pt x="4621558" y="6008104"/>
                  <a:pt x="4622628" y="6007990"/>
                  <a:pt x="4623718" y="6007808"/>
                </a:cubicBezTo>
                <a:lnTo>
                  <a:pt x="4623716" y="6007808"/>
                </a:lnTo>
                <a:lnTo>
                  <a:pt x="4623716" y="5977869"/>
                </a:lnTo>
                <a:cubicBezTo>
                  <a:pt x="4623716" y="5971654"/>
                  <a:pt x="4622359" y="5967101"/>
                  <a:pt x="4619681" y="5964204"/>
                </a:cubicBezTo>
                <a:cubicBezTo>
                  <a:pt x="4617005" y="5961296"/>
                  <a:pt x="4613075" y="5959853"/>
                  <a:pt x="4607882" y="5959853"/>
                </a:cubicBezTo>
                <a:cubicBezTo>
                  <a:pt x="4606018" y="5959853"/>
                  <a:pt x="4604353" y="5960101"/>
                  <a:pt x="4602910" y="5960579"/>
                </a:cubicBezTo>
                <a:cubicBezTo>
                  <a:pt x="4601456" y="5961066"/>
                  <a:pt x="4600223" y="5961650"/>
                  <a:pt x="4599190" y="5962338"/>
                </a:cubicBezTo>
                <a:cubicBezTo>
                  <a:pt x="4598157" y="5963038"/>
                  <a:pt x="4597298" y="5963764"/>
                  <a:pt x="4596618" y="5964509"/>
                </a:cubicBezTo>
                <a:cubicBezTo>
                  <a:pt x="4595929" y="5965275"/>
                  <a:pt x="4595366" y="5965926"/>
                  <a:pt x="4594945" y="5966461"/>
                </a:cubicBezTo>
                <a:lnTo>
                  <a:pt x="4594945" y="5941580"/>
                </a:lnTo>
                <a:cubicBezTo>
                  <a:pt x="4593855" y="5941398"/>
                  <a:pt x="4592773" y="5941275"/>
                  <a:pt x="4591675" y="5941207"/>
                </a:cubicBezTo>
                <a:cubicBezTo>
                  <a:pt x="4590604" y="5941150"/>
                  <a:pt x="4589543" y="5941122"/>
                  <a:pt x="4588519" y="5941122"/>
                </a:cubicBezTo>
                <a:close/>
                <a:moveTo>
                  <a:pt x="5041789" y="5941034"/>
                </a:moveTo>
                <a:cubicBezTo>
                  <a:pt x="5039675" y="5941034"/>
                  <a:pt x="5037543" y="5941206"/>
                  <a:pt x="5035372" y="5941578"/>
                </a:cubicBezTo>
                <a:lnTo>
                  <a:pt x="5035372" y="5991895"/>
                </a:lnTo>
                <a:cubicBezTo>
                  <a:pt x="5035372" y="5997680"/>
                  <a:pt x="5036767" y="6001859"/>
                  <a:pt x="5039579" y="6004422"/>
                </a:cubicBezTo>
                <a:cubicBezTo>
                  <a:pt x="5042371" y="6006986"/>
                  <a:pt x="5046099" y="6008267"/>
                  <a:pt x="5050766" y="6008267"/>
                </a:cubicBezTo>
                <a:cubicBezTo>
                  <a:pt x="5051893" y="6008267"/>
                  <a:pt x="5053146" y="6008210"/>
                  <a:pt x="5054514" y="6008085"/>
                </a:cubicBezTo>
                <a:cubicBezTo>
                  <a:pt x="5055863" y="6007970"/>
                  <a:pt x="5057019" y="6007760"/>
                  <a:pt x="5057995" y="6007444"/>
                </a:cubicBezTo>
                <a:cubicBezTo>
                  <a:pt x="5058109" y="6006975"/>
                  <a:pt x="5058166" y="6006545"/>
                  <a:pt x="5058166" y="6006144"/>
                </a:cubicBezTo>
                <a:lnTo>
                  <a:pt x="5058168" y="6006144"/>
                </a:lnTo>
                <a:lnTo>
                  <a:pt x="5058168" y="6004834"/>
                </a:lnTo>
                <a:cubicBezTo>
                  <a:pt x="5058168" y="6002481"/>
                  <a:pt x="5057834" y="6000073"/>
                  <a:pt x="5057174" y="5997586"/>
                </a:cubicBezTo>
                <a:cubicBezTo>
                  <a:pt x="5056628" y="5997720"/>
                  <a:pt x="5056075" y="5997796"/>
                  <a:pt x="5055501" y="5997862"/>
                </a:cubicBezTo>
                <a:cubicBezTo>
                  <a:pt x="5054937" y="5997930"/>
                  <a:pt x="5054402" y="5997939"/>
                  <a:pt x="5053924" y="5997939"/>
                </a:cubicBezTo>
                <a:cubicBezTo>
                  <a:pt x="5052825" y="5997939"/>
                  <a:pt x="5051925" y="5997834"/>
                  <a:pt x="5051208" y="5997586"/>
                </a:cubicBezTo>
                <a:cubicBezTo>
                  <a:pt x="5050482" y="5997358"/>
                  <a:pt x="5049899" y="5996917"/>
                  <a:pt x="5049449" y="5996277"/>
                </a:cubicBezTo>
                <a:cubicBezTo>
                  <a:pt x="5048991" y="5995645"/>
                  <a:pt x="5048655" y="5994757"/>
                  <a:pt x="5048445" y="5993599"/>
                </a:cubicBezTo>
                <a:cubicBezTo>
                  <a:pt x="5048226" y="5992471"/>
                  <a:pt x="5048129" y="5990960"/>
                  <a:pt x="5048129" y="5989085"/>
                </a:cubicBezTo>
                <a:lnTo>
                  <a:pt x="5048129" y="5941578"/>
                </a:lnTo>
                <a:cubicBezTo>
                  <a:pt x="5045949" y="5941206"/>
                  <a:pt x="5043844" y="5941034"/>
                  <a:pt x="5041789" y="5941034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9D159A3F-0E76-40B3-997C-538753028DE9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C37789D-7B6E-4C1C-8BFE-72E2724C5390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0AA22D-65A0-40E2-BBEF-A6962E92B8C7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7249F37F-0740-4AF1-9846-F7BC82F0CFA9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0240AD6B-29BF-4A4E-BEA0-2FE6D82C8616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19D69138-D180-4982-A1EF-3B4D41C80C9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Ovaal 70">
                <a:extLst>
                  <a:ext uri="{FF2B5EF4-FFF2-40B4-BE49-F238E27FC236}">
                    <a16:creationId xmlns:a16="http://schemas.microsoft.com/office/drawing/2014/main" id="{6B0CE5B4-602F-4F6D-A5F8-A2C83E80507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Vrije vorm: vorm 101">
                <a:extLst>
                  <a:ext uri="{FF2B5EF4-FFF2-40B4-BE49-F238E27FC236}">
                    <a16:creationId xmlns:a16="http://schemas.microsoft.com/office/drawing/2014/main" id="{B214F3E7-15D5-481B-9588-2365889284A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Rechthoek: afgeronde hoeken 102">
                <a:extLst>
                  <a:ext uri="{FF2B5EF4-FFF2-40B4-BE49-F238E27FC236}">
                    <a16:creationId xmlns:a16="http://schemas.microsoft.com/office/drawing/2014/main" id="{E08513BF-1CC3-45D2-B9AF-B38FFCDA066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C851D8A6-A458-49BA-8295-81610174EC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E301983D-FF94-4124-ACE0-B70929F44391}"/>
                  </a:ext>
                </a:extLst>
              </p:cNvPr>
              <p:cNvCxnSpPr>
                <a:cxnSpLocks/>
                <a:stCxn id="7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06994A4-E391-4B5D-BBCC-9DE4935B0C0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A00F7A3-818A-4000-9134-2736D9DEB38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0BA360F1-72A9-408A-9978-4B5880BD6BB2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8A1A0F0D-23BE-4A98-A81E-075D804498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E09A95B4-D9AE-4B4C-9837-48A2BE16F86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9" name="Gelijkbenige driehoek 98">
                <a:extLst>
                  <a:ext uri="{FF2B5EF4-FFF2-40B4-BE49-F238E27FC236}">
                    <a16:creationId xmlns:a16="http://schemas.microsoft.com/office/drawing/2014/main" id="{3C0DFAC6-0197-49BF-B174-BB48DB6EA7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32DE0A3-0EA0-4922-AE2A-B3A6D7BAE08D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325CFF9-2312-440A-8759-0221ECA4DA0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9ECC5C3-EB26-4826-800A-8045EFD23BD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47E9017-9925-479A-9FEE-073E9CD2EDA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434373F1-1C65-46D9-B3A0-775B8DF36BD6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1" name="Groep 50">
                <a:extLst>
                  <a:ext uri="{FF2B5EF4-FFF2-40B4-BE49-F238E27FC236}">
                    <a16:creationId xmlns:a16="http://schemas.microsoft.com/office/drawing/2014/main" id="{20384746-DCCD-44F5-BAAC-6E60311B1CF9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207BD1FA-DE91-4301-A58D-D55B7291BE7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1" name="Groep 60">
                    <a:extLst>
                      <a:ext uri="{FF2B5EF4-FFF2-40B4-BE49-F238E27FC236}">
                        <a16:creationId xmlns:a16="http://schemas.microsoft.com/office/drawing/2014/main" id="{C1F22115-F03E-427C-B49D-DA619817C1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A0D14F02-CC5F-44D3-AD43-2E9C3A1D5C9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2FA6B8D0-F442-4F93-8CF8-2EA538AD19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Ovaal 65">
                      <a:extLst>
                        <a:ext uri="{FF2B5EF4-FFF2-40B4-BE49-F238E27FC236}">
                          <a16:creationId xmlns:a16="http://schemas.microsoft.com/office/drawing/2014/main" id="{73FE1E9E-DB69-49CB-A45D-7DAA62CFA1D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8667A90C-F0B3-460A-9FAC-0933601D55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BFD98A96-56CD-459F-BE44-1635F5C2802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8BA599B-67FE-48C3-A65E-70C366AC804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B2D4AED-3F25-4F9D-A9AB-C1B8FF107C7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E968E170-6419-41DE-B450-C2044852A01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3E1FAA84-B297-4230-A0BE-E093F503CBB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15B60DCB-30F3-45D3-AD7F-D262EB8A206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CA00DA24-8352-4300-B1EE-98A7F5E1EC4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FE0EE1FE-7F82-4C49-89F3-90CA7B4C14D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3" name="Gelijkbenige driehoek 78">
                <a:extLst>
                  <a:ext uri="{FF2B5EF4-FFF2-40B4-BE49-F238E27FC236}">
                    <a16:creationId xmlns:a16="http://schemas.microsoft.com/office/drawing/2014/main" id="{73A5E78E-7D94-43B2-A2C6-7717CA740AC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1C59760C-CA07-4C8F-A9DD-D2459BE7C70A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8EAC2EF3-8E27-49A6-9BF2-A7B8ABFCE70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F64D63C-3529-4FB1-80DA-E2350F87973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7F4AF97-B1D8-4198-B341-15DC229008C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BF867772-0315-485D-A8B4-E128A1555841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5" name="Rechthoek: afgeronde hoeken 61">
                  <a:extLst>
                    <a:ext uri="{FF2B5EF4-FFF2-40B4-BE49-F238E27FC236}">
                      <a16:creationId xmlns:a16="http://schemas.microsoft.com/office/drawing/2014/main" id="{78E3EB04-70D8-45F2-A39A-6A5DEA474E6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BCF3E2C-D079-422A-A871-11E66F9A82E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E3EDEFEA-B9EF-4FC7-9CF7-E67B92533EB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94C5F38-08B6-4F31-8D26-CF0B130AA83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26C8E9A-2FA6-43C1-96FC-5858F19BDB8A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87C9579D-C1B0-4B33-B725-7A5575F5146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7E55E94-B8FA-4E52-A8C7-CEFE1C0C591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811A37CC-C539-44A2-95A8-990A2E85BFE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9" name="Rechthoek: afgeronde hoeken 55">
                    <a:extLst>
                      <a:ext uri="{FF2B5EF4-FFF2-40B4-BE49-F238E27FC236}">
                        <a16:creationId xmlns:a16="http://schemas.microsoft.com/office/drawing/2014/main" id="{CDFA5D46-7518-4673-AC13-E984189F0D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9F4C2BBB-14F6-427C-AA6B-91B81E975E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4B81D02-D5A7-4F99-9051-686EBEE3F1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1C5A0CE-2227-4F85-A958-1982E206BA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86B90CC7-E2E6-41AD-A690-32BB7D7842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5B6F785-3315-4AE5-853B-E40BC6F8F6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8" name="Boog 37">
                  <a:extLst>
                    <a:ext uri="{FF2B5EF4-FFF2-40B4-BE49-F238E27FC236}">
                      <a16:creationId xmlns:a16="http://schemas.microsoft.com/office/drawing/2014/main" id="{4122B163-C11D-438B-B091-CFAD6543A739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713EBEA4-089D-487A-87E7-496953B2DAD5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74AD2894-4F9A-48D2-9EF9-0A2295ABB26B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6" name="Vrije vorm: vorm 52">
                <a:extLst>
                  <a:ext uri="{FF2B5EF4-FFF2-40B4-BE49-F238E27FC236}">
                    <a16:creationId xmlns:a16="http://schemas.microsoft.com/office/drawing/2014/main" id="{DDE779D4-CBDD-4F6B-BC35-9D7B7A7F1FD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3826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7" name="Tijdelijke aanduiding voor afbeelding 26">
            <a:extLst>
              <a:ext uri="{FF2B5EF4-FFF2-40B4-BE49-F238E27FC236}">
                <a16:creationId xmlns:a16="http://schemas.microsoft.com/office/drawing/2014/main" id="{0DA62315-8647-104B-ADF7-68D076418C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12302 w 9601200"/>
              <a:gd name="connsiteY0" fmla="*/ 3788640 h 4194894"/>
              <a:gd name="connsiteX1" fmla="*/ 9136830 w 9601200"/>
              <a:gd name="connsiteY1" fmla="*/ 3799207 h 4194894"/>
              <a:gd name="connsiteX2" fmla="*/ 9146315 w 9601200"/>
              <a:gd name="connsiteY2" fmla="*/ 3826956 h 4194894"/>
              <a:gd name="connsiteX3" fmla="*/ 9073986 w 9601200"/>
              <a:gd name="connsiteY3" fmla="*/ 3826956 h 4194894"/>
              <a:gd name="connsiteX4" fmla="*/ 9085088 w 9601200"/>
              <a:gd name="connsiteY4" fmla="*/ 3798661 h 4194894"/>
              <a:gd name="connsiteX5" fmla="*/ 9112302 w 9601200"/>
              <a:gd name="connsiteY5" fmla="*/ 3788640 h 4194894"/>
              <a:gd name="connsiteX6" fmla="*/ 8742523 w 9601200"/>
              <a:gd name="connsiteY6" fmla="*/ 3754922 h 4194894"/>
              <a:gd name="connsiteX7" fmla="*/ 8740410 w 9601200"/>
              <a:gd name="connsiteY7" fmla="*/ 3773607 h 4194894"/>
              <a:gd name="connsiteX8" fmla="*/ 8740936 w 9601200"/>
              <a:gd name="connsiteY8" fmla="*/ 3783313 h 4194894"/>
              <a:gd name="connsiteX9" fmla="*/ 8742523 w 9601200"/>
              <a:gd name="connsiteY9" fmla="*/ 3793000 h 4194894"/>
              <a:gd name="connsiteX10" fmla="*/ 8766150 w 9601200"/>
              <a:gd name="connsiteY10" fmla="*/ 3793000 h 4194894"/>
              <a:gd name="connsiteX11" fmla="*/ 8766150 w 9601200"/>
              <a:gd name="connsiteY11" fmla="*/ 3937248 h 4194894"/>
              <a:gd name="connsiteX12" fmla="*/ 8790487 w 9601200"/>
              <a:gd name="connsiteY12" fmla="*/ 3939362 h 4194894"/>
              <a:gd name="connsiteX13" fmla="*/ 8815177 w 9601200"/>
              <a:gd name="connsiteY13" fmla="*/ 3937248 h 4194894"/>
              <a:gd name="connsiteX14" fmla="*/ 8815179 w 9601200"/>
              <a:gd name="connsiteY14" fmla="*/ 3937248 h 4194894"/>
              <a:gd name="connsiteX15" fmla="*/ 8815179 w 9601200"/>
              <a:gd name="connsiteY15" fmla="*/ 3754922 h 4194894"/>
              <a:gd name="connsiteX16" fmla="*/ 8864185 w 9601200"/>
              <a:gd name="connsiteY16" fmla="*/ 3752809 h 4194894"/>
              <a:gd name="connsiteX17" fmla="*/ 8851658 w 9601200"/>
              <a:gd name="connsiteY17" fmla="*/ 3753154 h 4194894"/>
              <a:gd name="connsiteX18" fmla="*/ 8835966 w 9601200"/>
              <a:gd name="connsiteY18" fmla="*/ 3755277 h 4194894"/>
              <a:gd name="connsiteX19" fmla="*/ 8904031 w 9601200"/>
              <a:gd name="connsiteY19" fmla="*/ 3936895 h 4194894"/>
              <a:gd name="connsiteX20" fmla="*/ 8916731 w 9601200"/>
              <a:gd name="connsiteY20" fmla="*/ 3938654 h 4194894"/>
              <a:gd name="connsiteX21" fmla="*/ 8928723 w 9601200"/>
              <a:gd name="connsiteY21" fmla="*/ 3939018 h 4194894"/>
              <a:gd name="connsiteX22" fmla="*/ 8941068 w 9601200"/>
              <a:gd name="connsiteY22" fmla="*/ 3938654 h 4194894"/>
              <a:gd name="connsiteX23" fmla="*/ 8955172 w 9601200"/>
              <a:gd name="connsiteY23" fmla="*/ 3937248 h 4194894"/>
              <a:gd name="connsiteX24" fmla="*/ 9024287 w 9601200"/>
              <a:gd name="connsiteY24" fmla="*/ 3755277 h 4194894"/>
              <a:gd name="connsiteX25" fmla="*/ 9008595 w 9601200"/>
              <a:gd name="connsiteY25" fmla="*/ 3753154 h 4194894"/>
              <a:gd name="connsiteX26" fmla="*/ 8996432 w 9601200"/>
              <a:gd name="connsiteY26" fmla="*/ 3752809 h 4194894"/>
              <a:gd name="connsiteX27" fmla="*/ 8983025 w 9601200"/>
              <a:gd name="connsiteY27" fmla="*/ 3753336 h 4194894"/>
              <a:gd name="connsiteX28" fmla="*/ 8970336 w 9601200"/>
              <a:gd name="connsiteY28" fmla="*/ 3754923 h 4194894"/>
              <a:gd name="connsiteX29" fmla="*/ 8931187 w 9601200"/>
              <a:gd name="connsiteY29" fmla="*/ 3890699 h 4194894"/>
              <a:gd name="connsiteX30" fmla="*/ 8891331 w 9601200"/>
              <a:gd name="connsiteY30" fmla="*/ 3754923 h 4194894"/>
              <a:gd name="connsiteX31" fmla="*/ 8878289 w 9601200"/>
              <a:gd name="connsiteY31" fmla="*/ 3753154 h 4194894"/>
              <a:gd name="connsiteX32" fmla="*/ 8864185 w 9601200"/>
              <a:gd name="connsiteY32" fmla="*/ 3752809 h 4194894"/>
              <a:gd name="connsiteX33" fmla="*/ 8564070 w 9601200"/>
              <a:gd name="connsiteY33" fmla="*/ 3752809 h 4194894"/>
              <a:gd name="connsiteX34" fmla="*/ 8551543 w 9601200"/>
              <a:gd name="connsiteY34" fmla="*/ 3753154 h 4194894"/>
              <a:gd name="connsiteX35" fmla="*/ 8535851 w 9601200"/>
              <a:gd name="connsiteY35" fmla="*/ 3755277 h 4194894"/>
              <a:gd name="connsiteX36" fmla="*/ 8603915 w 9601200"/>
              <a:gd name="connsiteY36" fmla="*/ 3936895 h 4194894"/>
              <a:gd name="connsiteX37" fmla="*/ 8616613 w 9601200"/>
              <a:gd name="connsiteY37" fmla="*/ 3938654 h 4194894"/>
              <a:gd name="connsiteX38" fmla="*/ 8628605 w 9601200"/>
              <a:gd name="connsiteY38" fmla="*/ 3939018 h 4194894"/>
              <a:gd name="connsiteX39" fmla="*/ 8640941 w 9601200"/>
              <a:gd name="connsiteY39" fmla="*/ 3938654 h 4194894"/>
              <a:gd name="connsiteX40" fmla="*/ 8655056 w 9601200"/>
              <a:gd name="connsiteY40" fmla="*/ 3937248 h 4194894"/>
              <a:gd name="connsiteX41" fmla="*/ 8724183 w 9601200"/>
              <a:gd name="connsiteY41" fmla="*/ 3755277 h 4194894"/>
              <a:gd name="connsiteX42" fmla="*/ 8708482 w 9601200"/>
              <a:gd name="connsiteY42" fmla="*/ 3753154 h 4194894"/>
              <a:gd name="connsiteX43" fmla="*/ 8696319 w 9601200"/>
              <a:gd name="connsiteY43" fmla="*/ 3752809 h 4194894"/>
              <a:gd name="connsiteX44" fmla="*/ 8682921 w 9601200"/>
              <a:gd name="connsiteY44" fmla="*/ 3753336 h 4194894"/>
              <a:gd name="connsiteX45" fmla="*/ 8670223 w 9601200"/>
              <a:gd name="connsiteY45" fmla="*/ 3754923 h 4194894"/>
              <a:gd name="connsiteX46" fmla="*/ 8631074 w 9601200"/>
              <a:gd name="connsiteY46" fmla="*/ 3890699 h 4194894"/>
              <a:gd name="connsiteX47" fmla="*/ 8591227 w 9601200"/>
              <a:gd name="connsiteY47" fmla="*/ 3754923 h 4194894"/>
              <a:gd name="connsiteX48" fmla="*/ 8578174 w 9601200"/>
              <a:gd name="connsiteY48" fmla="*/ 3753154 h 4194894"/>
              <a:gd name="connsiteX49" fmla="*/ 8564070 w 9601200"/>
              <a:gd name="connsiteY49" fmla="*/ 3752809 h 4194894"/>
              <a:gd name="connsiteX50" fmla="*/ 9295480 w 9601200"/>
              <a:gd name="connsiteY50" fmla="*/ 3750686 h 4194894"/>
              <a:gd name="connsiteX51" fmla="*/ 9243097 w 9601200"/>
              <a:gd name="connsiteY51" fmla="*/ 3765852 h 4194894"/>
              <a:gd name="connsiteX52" fmla="*/ 9223886 w 9601200"/>
              <a:gd name="connsiteY52" fmla="*/ 3807822 h 4194894"/>
              <a:gd name="connsiteX53" fmla="*/ 9234988 w 9601200"/>
              <a:gd name="connsiteY53" fmla="*/ 3841146 h 4194894"/>
              <a:gd name="connsiteX54" fmla="*/ 9265845 w 9601200"/>
              <a:gd name="connsiteY54" fmla="*/ 3857899 h 4194894"/>
              <a:gd name="connsiteX55" fmla="*/ 9287714 w 9601200"/>
              <a:gd name="connsiteY55" fmla="*/ 3864239 h 4194894"/>
              <a:gd name="connsiteX56" fmla="*/ 9302000 w 9601200"/>
              <a:gd name="connsiteY56" fmla="*/ 3870771 h 4194894"/>
              <a:gd name="connsiteX57" fmla="*/ 9307106 w 9601200"/>
              <a:gd name="connsiteY57" fmla="*/ 3882934 h 4194894"/>
              <a:gd name="connsiteX58" fmla="*/ 9303760 w 9601200"/>
              <a:gd name="connsiteY58" fmla="*/ 3892630 h 4194894"/>
              <a:gd name="connsiteX59" fmla="*/ 9295478 w 9601200"/>
              <a:gd name="connsiteY59" fmla="*/ 3898634 h 4194894"/>
              <a:gd name="connsiteX60" fmla="*/ 9284710 w 9601200"/>
              <a:gd name="connsiteY60" fmla="*/ 3901799 h 4194894"/>
              <a:gd name="connsiteX61" fmla="*/ 9273962 w 9601200"/>
              <a:gd name="connsiteY61" fmla="*/ 3902689 h 4194894"/>
              <a:gd name="connsiteX62" fmla="*/ 9252265 w 9601200"/>
              <a:gd name="connsiteY62" fmla="*/ 3900395 h 4194894"/>
              <a:gd name="connsiteX63" fmla="*/ 9230224 w 9601200"/>
              <a:gd name="connsiteY63" fmla="*/ 3893520 h 4194894"/>
              <a:gd name="connsiteX64" fmla="*/ 9223349 w 9601200"/>
              <a:gd name="connsiteY64" fmla="*/ 3912387 h 4194894"/>
              <a:gd name="connsiteX65" fmla="*/ 9220002 w 9601200"/>
              <a:gd name="connsiteY65" fmla="*/ 3931607 h 4194894"/>
              <a:gd name="connsiteX66" fmla="*/ 9233753 w 9601200"/>
              <a:gd name="connsiteY66" fmla="*/ 3936189 h 4194894"/>
              <a:gd name="connsiteX67" fmla="*/ 9246624 w 9601200"/>
              <a:gd name="connsiteY67" fmla="*/ 3939191 h 4194894"/>
              <a:gd name="connsiteX68" fmla="*/ 9260202 w 9601200"/>
              <a:gd name="connsiteY68" fmla="*/ 3940950 h 4194894"/>
              <a:gd name="connsiteX69" fmla="*/ 9275723 w 9601200"/>
              <a:gd name="connsiteY69" fmla="*/ 3941485 h 4194894"/>
              <a:gd name="connsiteX70" fmla="*/ 9309229 w 9601200"/>
              <a:gd name="connsiteY70" fmla="*/ 3936724 h 4194894"/>
              <a:gd name="connsiteX71" fmla="*/ 9334445 w 9601200"/>
              <a:gd name="connsiteY71" fmla="*/ 3923670 h 4194894"/>
              <a:gd name="connsiteX72" fmla="*/ 9350310 w 9601200"/>
              <a:gd name="connsiteY72" fmla="*/ 3904097 h 4194894"/>
              <a:gd name="connsiteX73" fmla="*/ 9355780 w 9601200"/>
              <a:gd name="connsiteY73" fmla="*/ 3879760 h 4194894"/>
              <a:gd name="connsiteX74" fmla="*/ 9352604 w 9601200"/>
              <a:gd name="connsiteY74" fmla="*/ 3858254 h 4194894"/>
              <a:gd name="connsiteX75" fmla="*/ 9343788 w 9601200"/>
              <a:gd name="connsiteY75" fmla="*/ 3843442 h 4194894"/>
              <a:gd name="connsiteX76" fmla="*/ 9330210 w 9601200"/>
              <a:gd name="connsiteY76" fmla="*/ 3833391 h 4194894"/>
              <a:gd name="connsiteX77" fmla="*/ 9312396 w 9601200"/>
              <a:gd name="connsiteY77" fmla="*/ 3826507 h 4194894"/>
              <a:gd name="connsiteX78" fmla="*/ 9292296 w 9601200"/>
              <a:gd name="connsiteY78" fmla="*/ 3820511 h 4194894"/>
              <a:gd name="connsiteX79" fmla="*/ 9278718 w 9601200"/>
              <a:gd name="connsiteY79" fmla="*/ 3814526 h 4194894"/>
              <a:gd name="connsiteX80" fmla="*/ 9273965 w 9601200"/>
              <a:gd name="connsiteY80" fmla="*/ 3803586 h 4194894"/>
              <a:gd name="connsiteX81" fmla="*/ 9280659 w 9601200"/>
              <a:gd name="connsiteY81" fmla="*/ 3791777 h 4194894"/>
              <a:gd name="connsiteX82" fmla="*/ 9299353 w 9601200"/>
              <a:gd name="connsiteY82" fmla="*/ 3788066 h 4194894"/>
              <a:gd name="connsiteX83" fmla="*/ 9320868 w 9601200"/>
              <a:gd name="connsiteY83" fmla="*/ 3790715 h 4194894"/>
              <a:gd name="connsiteX84" fmla="*/ 9339553 w 9601200"/>
              <a:gd name="connsiteY84" fmla="*/ 3796882 h 4194894"/>
              <a:gd name="connsiteX85" fmla="*/ 9346257 w 9601200"/>
              <a:gd name="connsiteY85" fmla="*/ 3779603 h 4194894"/>
              <a:gd name="connsiteX86" fmla="*/ 9349786 w 9601200"/>
              <a:gd name="connsiteY86" fmla="*/ 3760564 h 4194894"/>
              <a:gd name="connsiteX87" fmla="*/ 9322629 w 9601200"/>
              <a:gd name="connsiteY87" fmla="*/ 3753154 h 4194894"/>
              <a:gd name="connsiteX88" fmla="*/ 9295480 w 9601200"/>
              <a:gd name="connsiteY88" fmla="*/ 3750686 h 4194894"/>
              <a:gd name="connsiteX89" fmla="*/ 9116680 w 9601200"/>
              <a:gd name="connsiteY89" fmla="*/ 3750686 h 4194894"/>
              <a:gd name="connsiteX90" fmla="*/ 9078421 w 9601200"/>
              <a:gd name="connsiteY90" fmla="*/ 3758268 h 4194894"/>
              <a:gd name="connsiteX91" fmla="*/ 9050911 w 9601200"/>
              <a:gd name="connsiteY91" fmla="*/ 3778895 h 4194894"/>
              <a:gd name="connsiteX92" fmla="*/ 9034157 w 9601200"/>
              <a:gd name="connsiteY92" fmla="*/ 3809581 h 4194894"/>
              <a:gd name="connsiteX93" fmla="*/ 9028515 w 9601200"/>
              <a:gd name="connsiteY93" fmla="*/ 3847324 h 4194894"/>
              <a:gd name="connsiteX94" fmla="*/ 9033975 w 9601200"/>
              <a:gd name="connsiteY94" fmla="*/ 3885057 h 4194894"/>
              <a:gd name="connsiteX95" fmla="*/ 9050911 w 9601200"/>
              <a:gd name="connsiteY95" fmla="*/ 3914852 h 4194894"/>
              <a:gd name="connsiteX96" fmla="*/ 9080535 w 9601200"/>
              <a:gd name="connsiteY96" fmla="*/ 3934426 h 4194894"/>
              <a:gd name="connsiteX97" fmla="*/ 9124093 w 9601200"/>
              <a:gd name="connsiteY97" fmla="*/ 3941484 h 4194894"/>
              <a:gd name="connsiteX98" fmla="*/ 9186162 w 9601200"/>
              <a:gd name="connsiteY98" fmla="*/ 3930897 h 4194894"/>
              <a:gd name="connsiteX99" fmla="*/ 9182987 w 9601200"/>
              <a:gd name="connsiteY99" fmla="*/ 3909736 h 4194894"/>
              <a:gd name="connsiteX100" fmla="*/ 9176284 w 9601200"/>
              <a:gd name="connsiteY100" fmla="*/ 3892810 h 4194894"/>
              <a:gd name="connsiteX101" fmla="*/ 9152474 w 9601200"/>
              <a:gd name="connsiteY101" fmla="*/ 3899332 h 4194894"/>
              <a:gd name="connsiteX102" fmla="*/ 9127966 w 9601200"/>
              <a:gd name="connsiteY102" fmla="*/ 3901626 h 4194894"/>
              <a:gd name="connsiteX103" fmla="*/ 9092700 w 9601200"/>
              <a:gd name="connsiteY103" fmla="*/ 3892101 h 4194894"/>
              <a:gd name="connsiteX104" fmla="*/ 9077888 w 9601200"/>
              <a:gd name="connsiteY104" fmla="*/ 3861424 h 4194894"/>
              <a:gd name="connsiteX105" fmla="*/ 9194969 w 9601200"/>
              <a:gd name="connsiteY105" fmla="*/ 3861424 h 4194894"/>
              <a:gd name="connsiteX106" fmla="*/ 9196213 w 9601200"/>
              <a:gd name="connsiteY106" fmla="*/ 3851020 h 4194894"/>
              <a:gd name="connsiteX107" fmla="*/ 9196739 w 9601200"/>
              <a:gd name="connsiteY107" fmla="*/ 3837796 h 4194894"/>
              <a:gd name="connsiteX108" fmla="*/ 9191439 w 9601200"/>
              <a:gd name="connsiteY108" fmla="*/ 3803413 h 4194894"/>
              <a:gd name="connsiteX109" fmla="*/ 9175756 w 9601200"/>
              <a:gd name="connsiteY109" fmla="*/ 3775730 h 4194894"/>
              <a:gd name="connsiteX110" fmla="*/ 9150540 w 9601200"/>
              <a:gd name="connsiteY110" fmla="*/ 3757389 h 4194894"/>
              <a:gd name="connsiteX111" fmla="*/ 9116680 w 9601200"/>
              <a:gd name="connsiteY111" fmla="*/ 3750686 h 4194894"/>
              <a:gd name="connsiteX112" fmla="*/ 8989608 w 9601200"/>
              <a:gd name="connsiteY112" fmla="*/ 3720648 h 4194894"/>
              <a:gd name="connsiteX113" fmla="*/ 8999266 w 9601200"/>
              <a:gd name="connsiteY113" fmla="*/ 3720830 h 4194894"/>
              <a:gd name="connsiteX114" fmla="*/ 9002337 w 9601200"/>
              <a:gd name="connsiteY114" fmla="*/ 3721288 h 4194894"/>
              <a:gd name="connsiteX115" fmla="*/ 9004135 w 9601200"/>
              <a:gd name="connsiteY115" fmla="*/ 3722436 h 4194894"/>
              <a:gd name="connsiteX116" fmla="*/ 9004997 w 9601200"/>
              <a:gd name="connsiteY116" fmla="*/ 3723947 h 4194894"/>
              <a:gd name="connsiteX117" fmla="*/ 9005236 w 9601200"/>
              <a:gd name="connsiteY117" fmla="*/ 3725697 h 4194894"/>
              <a:gd name="connsiteX118" fmla="*/ 9001696 w 9601200"/>
              <a:gd name="connsiteY118" fmla="*/ 3730660 h 4194894"/>
              <a:gd name="connsiteX119" fmla="*/ 8992373 w 9601200"/>
              <a:gd name="connsiteY119" fmla="*/ 3732495 h 4194894"/>
              <a:gd name="connsiteX120" fmla="*/ 8985344 w 9601200"/>
              <a:gd name="connsiteY120" fmla="*/ 3731261 h 4194894"/>
              <a:gd name="connsiteX121" fmla="*/ 8982715 w 9601200"/>
              <a:gd name="connsiteY121" fmla="*/ 3726517 h 4194894"/>
              <a:gd name="connsiteX122" fmla="*/ 8983040 w 9601200"/>
              <a:gd name="connsiteY122" fmla="*/ 3724451 h 4194894"/>
              <a:gd name="connsiteX123" fmla="*/ 8984147 w 9601200"/>
              <a:gd name="connsiteY123" fmla="*/ 3722532 h 4194894"/>
              <a:gd name="connsiteX124" fmla="*/ 8986251 w 9601200"/>
              <a:gd name="connsiteY124" fmla="*/ 3721107 h 4194894"/>
              <a:gd name="connsiteX125" fmla="*/ 8989608 w 9601200"/>
              <a:gd name="connsiteY125" fmla="*/ 3720648 h 4194894"/>
              <a:gd name="connsiteX126" fmla="*/ 9036742 w 9601200"/>
              <a:gd name="connsiteY126" fmla="*/ 3690130 h 4194894"/>
              <a:gd name="connsiteX127" fmla="*/ 9036743 w 9601200"/>
              <a:gd name="connsiteY127" fmla="*/ 3690130 h 4194894"/>
              <a:gd name="connsiteX128" fmla="*/ 9036742 w 9601200"/>
              <a:gd name="connsiteY128" fmla="*/ 3690131 h 4194894"/>
              <a:gd name="connsiteX129" fmla="*/ 9293368 w 9601200"/>
              <a:gd name="connsiteY129" fmla="*/ 3680582 h 4194894"/>
              <a:gd name="connsiteX130" fmla="*/ 9300750 w 9601200"/>
              <a:gd name="connsiteY130" fmla="*/ 3684398 h 4194894"/>
              <a:gd name="connsiteX131" fmla="*/ 9303016 w 9601200"/>
              <a:gd name="connsiteY131" fmla="*/ 3695385 h 4194894"/>
              <a:gd name="connsiteX132" fmla="*/ 9300750 w 9601200"/>
              <a:gd name="connsiteY132" fmla="*/ 3706364 h 4194894"/>
              <a:gd name="connsiteX133" fmla="*/ 9293368 w 9601200"/>
              <a:gd name="connsiteY133" fmla="*/ 3710169 h 4194894"/>
              <a:gd name="connsiteX134" fmla="*/ 9286062 w 9601200"/>
              <a:gd name="connsiteY134" fmla="*/ 3706364 h 4194894"/>
              <a:gd name="connsiteX135" fmla="*/ 9283806 w 9601200"/>
              <a:gd name="connsiteY135" fmla="*/ 3695385 h 4194894"/>
              <a:gd name="connsiteX136" fmla="*/ 9286062 w 9601200"/>
              <a:gd name="connsiteY136" fmla="*/ 3684398 h 4194894"/>
              <a:gd name="connsiteX137" fmla="*/ 9293368 w 9601200"/>
              <a:gd name="connsiteY137" fmla="*/ 3680582 h 4194894"/>
              <a:gd name="connsiteX138" fmla="*/ 9239606 w 9601200"/>
              <a:gd name="connsiteY138" fmla="*/ 3680582 h 4194894"/>
              <a:gd name="connsiteX139" fmla="*/ 9247008 w 9601200"/>
              <a:gd name="connsiteY139" fmla="*/ 3684398 h 4194894"/>
              <a:gd name="connsiteX140" fmla="*/ 9249264 w 9601200"/>
              <a:gd name="connsiteY140" fmla="*/ 3695385 h 4194894"/>
              <a:gd name="connsiteX141" fmla="*/ 9247008 w 9601200"/>
              <a:gd name="connsiteY141" fmla="*/ 3706364 h 4194894"/>
              <a:gd name="connsiteX142" fmla="*/ 9239606 w 9601200"/>
              <a:gd name="connsiteY142" fmla="*/ 3710169 h 4194894"/>
              <a:gd name="connsiteX143" fmla="*/ 9232310 w 9601200"/>
              <a:gd name="connsiteY143" fmla="*/ 3706364 h 4194894"/>
              <a:gd name="connsiteX144" fmla="*/ 9230062 w 9601200"/>
              <a:gd name="connsiteY144" fmla="*/ 3695385 h 4194894"/>
              <a:gd name="connsiteX145" fmla="*/ 9232310 w 9601200"/>
              <a:gd name="connsiteY145" fmla="*/ 3684398 h 4194894"/>
              <a:gd name="connsiteX146" fmla="*/ 9239606 w 9601200"/>
              <a:gd name="connsiteY146" fmla="*/ 3680582 h 4194894"/>
              <a:gd name="connsiteX147" fmla="*/ 8941100 w 9601200"/>
              <a:gd name="connsiteY147" fmla="*/ 3680582 h 4194894"/>
              <a:gd name="connsiteX148" fmla="*/ 8948491 w 9601200"/>
              <a:gd name="connsiteY148" fmla="*/ 3684398 h 4194894"/>
              <a:gd name="connsiteX149" fmla="*/ 8950748 w 9601200"/>
              <a:gd name="connsiteY149" fmla="*/ 3695385 h 4194894"/>
              <a:gd name="connsiteX150" fmla="*/ 8948491 w 9601200"/>
              <a:gd name="connsiteY150" fmla="*/ 3706364 h 4194894"/>
              <a:gd name="connsiteX151" fmla="*/ 8941100 w 9601200"/>
              <a:gd name="connsiteY151" fmla="*/ 3710169 h 4194894"/>
              <a:gd name="connsiteX152" fmla="*/ 8933804 w 9601200"/>
              <a:gd name="connsiteY152" fmla="*/ 3706364 h 4194894"/>
              <a:gd name="connsiteX153" fmla="*/ 8931547 w 9601200"/>
              <a:gd name="connsiteY153" fmla="*/ 3695385 h 4194894"/>
              <a:gd name="connsiteX154" fmla="*/ 8933804 w 9601200"/>
              <a:gd name="connsiteY154" fmla="*/ 3684398 h 4194894"/>
              <a:gd name="connsiteX155" fmla="*/ 8941100 w 9601200"/>
              <a:gd name="connsiteY155" fmla="*/ 3680582 h 4194894"/>
              <a:gd name="connsiteX156" fmla="*/ 9046572 w 9601200"/>
              <a:gd name="connsiteY156" fmla="*/ 3680300 h 4194894"/>
              <a:gd name="connsiteX157" fmla="*/ 9052873 w 9601200"/>
              <a:gd name="connsiteY157" fmla="*/ 3683015 h 4194894"/>
              <a:gd name="connsiteX158" fmla="*/ 9055301 w 9601200"/>
              <a:gd name="connsiteY158" fmla="*/ 3690130 h 4194894"/>
              <a:gd name="connsiteX159" fmla="*/ 9036743 w 9601200"/>
              <a:gd name="connsiteY159" fmla="*/ 3690130 h 4194894"/>
              <a:gd name="connsiteX160" fmla="*/ 9039591 w 9601200"/>
              <a:gd name="connsiteY160" fmla="*/ 3682873 h 4194894"/>
              <a:gd name="connsiteX161" fmla="*/ 9046572 w 9601200"/>
              <a:gd name="connsiteY161" fmla="*/ 3680300 h 4194894"/>
              <a:gd name="connsiteX162" fmla="*/ 8993378 w 9601200"/>
              <a:gd name="connsiteY162" fmla="*/ 3678932 h 4194894"/>
              <a:gd name="connsiteX163" fmla="*/ 8998933 w 9601200"/>
              <a:gd name="connsiteY163" fmla="*/ 3681180 h 4194894"/>
              <a:gd name="connsiteX164" fmla="*/ 9000635 w 9601200"/>
              <a:gd name="connsiteY164" fmla="*/ 3687290 h 4194894"/>
              <a:gd name="connsiteX165" fmla="*/ 8998933 w 9601200"/>
              <a:gd name="connsiteY165" fmla="*/ 3693352 h 4194894"/>
              <a:gd name="connsiteX166" fmla="*/ 8993378 w 9601200"/>
              <a:gd name="connsiteY166" fmla="*/ 3695560 h 4194894"/>
              <a:gd name="connsiteX167" fmla="*/ 8987678 w 9601200"/>
              <a:gd name="connsiteY167" fmla="*/ 3693352 h 4194894"/>
              <a:gd name="connsiteX168" fmla="*/ 8985937 w 9601200"/>
              <a:gd name="connsiteY168" fmla="*/ 3687290 h 4194894"/>
              <a:gd name="connsiteX169" fmla="*/ 8987678 w 9601200"/>
              <a:gd name="connsiteY169" fmla="*/ 3681180 h 4194894"/>
              <a:gd name="connsiteX170" fmla="*/ 8993378 w 9601200"/>
              <a:gd name="connsiteY170" fmla="*/ 3678932 h 4194894"/>
              <a:gd name="connsiteX171" fmla="*/ 9144631 w 9601200"/>
              <a:gd name="connsiteY171" fmla="*/ 3672303 h 4194894"/>
              <a:gd name="connsiteX172" fmla="*/ 9134773 w 9601200"/>
              <a:gd name="connsiteY172" fmla="*/ 3674206 h 4194894"/>
              <a:gd name="connsiteX173" fmla="*/ 9127650 w 9601200"/>
              <a:gd name="connsiteY173" fmla="*/ 3679456 h 4194894"/>
              <a:gd name="connsiteX174" fmla="*/ 9123404 w 9601200"/>
              <a:gd name="connsiteY174" fmla="*/ 3687231 h 4194894"/>
              <a:gd name="connsiteX175" fmla="*/ 9122007 w 9601200"/>
              <a:gd name="connsiteY175" fmla="*/ 3696832 h 4194894"/>
              <a:gd name="connsiteX176" fmla="*/ 9123450 w 9601200"/>
              <a:gd name="connsiteY176" fmla="*/ 3706557 h 4194894"/>
              <a:gd name="connsiteX177" fmla="*/ 9127753 w 9601200"/>
              <a:gd name="connsiteY177" fmla="*/ 3714292 h 4194894"/>
              <a:gd name="connsiteX178" fmla="*/ 9134944 w 9601200"/>
              <a:gd name="connsiteY178" fmla="*/ 3719398 h 4194894"/>
              <a:gd name="connsiteX179" fmla="*/ 9145166 w 9601200"/>
              <a:gd name="connsiteY179" fmla="*/ 3721262 h 4194894"/>
              <a:gd name="connsiteX180" fmla="*/ 9151774 w 9601200"/>
              <a:gd name="connsiteY180" fmla="*/ 3720851 h 4194894"/>
              <a:gd name="connsiteX181" fmla="*/ 9158569 w 9601200"/>
              <a:gd name="connsiteY181" fmla="*/ 3719007 h 4194894"/>
              <a:gd name="connsiteX182" fmla="*/ 9157852 w 9601200"/>
              <a:gd name="connsiteY182" fmla="*/ 3713346 h 4194894"/>
              <a:gd name="connsiteX183" fmla="*/ 9156036 w 9601200"/>
              <a:gd name="connsiteY183" fmla="*/ 3709138 h 4194894"/>
              <a:gd name="connsiteX184" fmla="*/ 9153367 w 9601200"/>
              <a:gd name="connsiteY184" fmla="*/ 3710037 h 4194894"/>
              <a:gd name="connsiteX185" fmla="*/ 9151148 w 9601200"/>
              <a:gd name="connsiteY185" fmla="*/ 3710581 h 4194894"/>
              <a:gd name="connsiteX186" fmla="*/ 9148929 w 9601200"/>
              <a:gd name="connsiteY186" fmla="*/ 3710811 h 4194894"/>
              <a:gd name="connsiteX187" fmla="*/ 9146442 w 9601200"/>
              <a:gd name="connsiteY187" fmla="*/ 3710849 h 4194894"/>
              <a:gd name="connsiteX188" fmla="*/ 9138113 w 9601200"/>
              <a:gd name="connsiteY188" fmla="*/ 3707511 h 4194894"/>
              <a:gd name="connsiteX189" fmla="*/ 9135042 w 9601200"/>
              <a:gd name="connsiteY189" fmla="*/ 3696830 h 4194894"/>
              <a:gd name="connsiteX190" fmla="*/ 9137892 w 9601200"/>
              <a:gd name="connsiteY190" fmla="*/ 3686369 h 4194894"/>
              <a:gd name="connsiteX191" fmla="*/ 9146344 w 9601200"/>
              <a:gd name="connsiteY191" fmla="*/ 3682716 h 4194894"/>
              <a:gd name="connsiteX192" fmla="*/ 9151011 w 9601200"/>
              <a:gd name="connsiteY192" fmla="*/ 3683031 h 4194894"/>
              <a:gd name="connsiteX193" fmla="*/ 9155763 w 9601200"/>
              <a:gd name="connsiteY193" fmla="*/ 3684255 h 4194894"/>
              <a:gd name="connsiteX194" fmla="*/ 9157485 w 9601200"/>
              <a:gd name="connsiteY194" fmla="*/ 3679321 h 4194894"/>
              <a:gd name="connsiteX195" fmla="*/ 9158020 w 9601200"/>
              <a:gd name="connsiteY195" fmla="*/ 3674654 h 4194894"/>
              <a:gd name="connsiteX196" fmla="*/ 9154577 w 9601200"/>
              <a:gd name="connsiteY196" fmla="*/ 3673478 h 4194894"/>
              <a:gd name="connsiteX197" fmla="*/ 9151507 w 9601200"/>
              <a:gd name="connsiteY197" fmla="*/ 3672752 h 4194894"/>
              <a:gd name="connsiteX198" fmla="*/ 9148294 w 9601200"/>
              <a:gd name="connsiteY198" fmla="*/ 3672399 h 4194894"/>
              <a:gd name="connsiteX199" fmla="*/ 9144631 w 9601200"/>
              <a:gd name="connsiteY199" fmla="*/ 3672303 h 4194894"/>
              <a:gd name="connsiteX200" fmla="*/ 9099215 w 9601200"/>
              <a:gd name="connsiteY200" fmla="*/ 3672303 h 4194894"/>
              <a:gd name="connsiteX201" fmla="*/ 9085771 w 9601200"/>
              <a:gd name="connsiteY201" fmla="*/ 3676195 h 4194894"/>
              <a:gd name="connsiteX202" fmla="*/ 9080837 w 9601200"/>
              <a:gd name="connsiteY202" fmla="*/ 3686961 h 4194894"/>
              <a:gd name="connsiteX203" fmla="*/ 9083686 w 9601200"/>
              <a:gd name="connsiteY203" fmla="*/ 3695519 h 4194894"/>
              <a:gd name="connsiteX204" fmla="*/ 9091603 w 9601200"/>
              <a:gd name="connsiteY204" fmla="*/ 3699822 h 4194894"/>
              <a:gd name="connsiteX205" fmla="*/ 9097215 w 9601200"/>
              <a:gd name="connsiteY205" fmla="*/ 3701438 h 4194894"/>
              <a:gd name="connsiteX206" fmla="*/ 9100878 w 9601200"/>
              <a:gd name="connsiteY206" fmla="*/ 3703121 h 4194894"/>
              <a:gd name="connsiteX207" fmla="*/ 9102198 w 9601200"/>
              <a:gd name="connsiteY207" fmla="*/ 3706228 h 4194894"/>
              <a:gd name="connsiteX208" fmla="*/ 9101327 w 9601200"/>
              <a:gd name="connsiteY208" fmla="*/ 3708724 h 4194894"/>
              <a:gd name="connsiteX209" fmla="*/ 9099213 w 9601200"/>
              <a:gd name="connsiteY209" fmla="*/ 3710255 h 4194894"/>
              <a:gd name="connsiteX210" fmla="*/ 9096450 w 9601200"/>
              <a:gd name="connsiteY210" fmla="*/ 3711077 h 4194894"/>
              <a:gd name="connsiteX211" fmla="*/ 9093687 w 9601200"/>
              <a:gd name="connsiteY211" fmla="*/ 3711307 h 4194894"/>
              <a:gd name="connsiteX212" fmla="*/ 9088121 w 9601200"/>
              <a:gd name="connsiteY212" fmla="*/ 3710724 h 4194894"/>
              <a:gd name="connsiteX213" fmla="*/ 9082469 w 9601200"/>
              <a:gd name="connsiteY213" fmla="*/ 3708954 h 4194894"/>
              <a:gd name="connsiteX214" fmla="*/ 9080699 w 9601200"/>
              <a:gd name="connsiteY214" fmla="*/ 3713792 h 4194894"/>
              <a:gd name="connsiteX215" fmla="*/ 9079839 w 9601200"/>
              <a:gd name="connsiteY215" fmla="*/ 3718727 h 4194894"/>
              <a:gd name="connsiteX216" fmla="*/ 9083368 w 9601200"/>
              <a:gd name="connsiteY216" fmla="*/ 3719893 h 4194894"/>
              <a:gd name="connsiteX217" fmla="*/ 9086667 w 9601200"/>
              <a:gd name="connsiteY217" fmla="*/ 3720678 h 4194894"/>
              <a:gd name="connsiteX218" fmla="*/ 9090156 w 9601200"/>
              <a:gd name="connsiteY218" fmla="*/ 3721128 h 4194894"/>
              <a:gd name="connsiteX219" fmla="*/ 9094143 w 9601200"/>
              <a:gd name="connsiteY219" fmla="*/ 3721262 h 4194894"/>
              <a:gd name="connsiteX220" fmla="*/ 9102729 w 9601200"/>
              <a:gd name="connsiteY220" fmla="*/ 3720038 h 4194894"/>
              <a:gd name="connsiteX221" fmla="*/ 9109203 w 9601200"/>
              <a:gd name="connsiteY221" fmla="*/ 3716691 h 4194894"/>
              <a:gd name="connsiteX222" fmla="*/ 9113276 w 9601200"/>
              <a:gd name="connsiteY222" fmla="*/ 3711662 h 4194894"/>
              <a:gd name="connsiteX223" fmla="*/ 9114684 w 9601200"/>
              <a:gd name="connsiteY223" fmla="*/ 3705427 h 4194894"/>
              <a:gd name="connsiteX224" fmla="*/ 9113870 w 9601200"/>
              <a:gd name="connsiteY224" fmla="*/ 3699901 h 4194894"/>
              <a:gd name="connsiteX225" fmla="*/ 9111605 w 9601200"/>
              <a:gd name="connsiteY225" fmla="*/ 3696104 h 4194894"/>
              <a:gd name="connsiteX226" fmla="*/ 9108124 w 9601200"/>
              <a:gd name="connsiteY226" fmla="*/ 3693532 h 4194894"/>
              <a:gd name="connsiteX227" fmla="*/ 9103554 w 9601200"/>
              <a:gd name="connsiteY227" fmla="*/ 3691753 h 4194894"/>
              <a:gd name="connsiteX228" fmla="*/ 9098391 w 9601200"/>
              <a:gd name="connsiteY228" fmla="*/ 3690222 h 4194894"/>
              <a:gd name="connsiteX229" fmla="*/ 9094891 w 9601200"/>
              <a:gd name="connsiteY229" fmla="*/ 3688683 h 4194894"/>
              <a:gd name="connsiteX230" fmla="*/ 9093687 w 9601200"/>
              <a:gd name="connsiteY230" fmla="*/ 3685880 h 4194894"/>
              <a:gd name="connsiteX231" fmla="*/ 9095399 w 9601200"/>
              <a:gd name="connsiteY231" fmla="*/ 3682839 h 4194894"/>
              <a:gd name="connsiteX232" fmla="*/ 9100200 w 9601200"/>
              <a:gd name="connsiteY232" fmla="*/ 3681902 h 4194894"/>
              <a:gd name="connsiteX233" fmla="*/ 9105718 w 9601200"/>
              <a:gd name="connsiteY233" fmla="*/ 3682582 h 4194894"/>
              <a:gd name="connsiteX234" fmla="*/ 9110518 w 9601200"/>
              <a:gd name="connsiteY234" fmla="*/ 3684170 h 4194894"/>
              <a:gd name="connsiteX235" fmla="*/ 9112240 w 9601200"/>
              <a:gd name="connsiteY235" fmla="*/ 3679733 h 4194894"/>
              <a:gd name="connsiteX236" fmla="*/ 9113148 w 9601200"/>
              <a:gd name="connsiteY236" fmla="*/ 3674838 h 4194894"/>
              <a:gd name="connsiteX237" fmla="*/ 9106176 w 9601200"/>
              <a:gd name="connsiteY237" fmla="*/ 3672934 h 4194894"/>
              <a:gd name="connsiteX238" fmla="*/ 9099215 w 9601200"/>
              <a:gd name="connsiteY238" fmla="*/ 3672303 h 4194894"/>
              <a:gd name="connsiteX239" fmla="*/ 8993287 w 9601200"/>
              <a:gd name="connsiteY239" fmla="*/ 3670483 h 4194894"/>
              <a:gd name="connsiteX240" fmla="*/ 8984834 w 9601200"/>
              <a:gd name="connsiteY240" fmla="*/ 3671764 h 4194894"/>
              <a:gd name="connsiteX241" fmla="*/ 8978446 w 9601200"/>
              <a:gd name="connsiteY241" fmla="*/ 3675301 h 4194894"/>
              <a:gd name="connsiteX242" fmla="*/ 8974450 w 9601200"/>
              <a:gd name="connsiteY242" fmla="*/ 3680637 h 4194894"/>
              <a:gd name="connsiteX243" fmla="*/ 8973073 w 9601200"/>
              <a:gd name="connsiteY243" fmla="*/ 3687282 h 4194894"/>
              <a:gd name="connsiteX244" fmla="*/ 8974814 w 9601200"/>
              <a:gd name="connsiteY244" fmla="*/ 3694645 h 4194894"/>
              <a:gd name="connsiteX245" fmla="*/ 8979786 w 9601200"/>
              <a:gd name="connsiteY245" fmla="*/ 3700248 h 4194894"/>
              <a:gd name="connsiteX246" fmla="*/ 8975454 w 9601200"/>
              <a:gd name="connsiteY246" fmla="*/ 3704485 h 4194894"/>
              <a:gd name="connsiteX247" fmla="*/ 8973991 w 9601200"/>
              <a:gd name="connsiteY247" fmla="*/ 3710174 h 4194894"/>
              <a:gd name="connsiteX248" fmla="*/ 8975235 w 9601200"/>
              <a:gd name="connsiteY248" fmla="*/ 3714993 h 4194894"/>
              <a:gd name="connsiteX249" fmla="*/ 8978592 w 9601200"/>
              <a:gd name="connsiteY249" fmla="*/ 3718158 h 4194894"/>
              <a:gd name="connsiteX250" fmla="*/ 8973294 w 9601200"/>
              <a:gd name="connsiteY250" fmla="*/ 3722842 h 4194894"/>
              <a:gd name="connsiteX251" fmla="*/ 8971324 w 9601200"/>
              <a:gd name="connsiteY251" fmla="*/ 3729652 h 4194894"/>
              <a:gd name="connsiteX252" fmla="*/ 8972386 w 9601200"/>
              <a:gd name="connsiteY252" fmla="*/ 3734700 h 4194894"/>
              <a:gd name="connsiteX253" fmla="*/ 8975875 w 9601200"/>
              <a:gd name="connsiteY253" fmla="*/ 3738563 h 4194894"/>
              <a:gd name="connsiteX254" fmla="*/ 8982176 w 9601200"/>
              <a:gd name="connsiteY254" fmla="*/ 3741001 h 4194894"/>
              <a:gd name="connsiteX255" fmla="*/ 8991538 w 9601200"/>
              <a:gd name="connsiteY255" fmla="*/ 3741861 h 4194894"/>
              <a:gd name="connsiteX256" fmla="*/ 9001828 w 9601200"/>
              <a:gd name="connsiteY256" fmla="*/ 3740666 h 4194894"/>
              <a:gd name="connsiteX257" fmla="*/ 9010090 w 9601200"/>
              <a:gd name="connsiteY257" fmla="*/ 3737271 h 4194894"/>
              <a:gd name="connsiteX258" fmla="*/ 9015617 w 9601200"/>
              <a:gd name="connsiteY258" fmla="*/ 3731887 h 4194894"/>
              <a:gd name="connsiteX259" fmla="*/ 9017634 w 9601200"/>
              <a:gd name="connsiteY259" fmla="*/ 3724869 h 4194894"/>
              <a:gd name="connsiteX260" fmla="*/ 9013685 w 9601200"/>
              <a:gd name="connsiteY260" fmla="*/ 3714800 h 4194894"/>
              <a:gd name="connsiteX261" fmla="*/ 9001368 w 9601200"/>
              <a:gd name="connsiteY261" fmla="*/ 3711081 h 4194894"/>
              <a:gd name="connsiteX262" fmla="*/ 8988775 w 9601200"/>
              <a:gd name="connsiteY262" fmla="*/ 3710899 h 4194894"/>
              <a:gd name="connsiteX263" fmla="*/ 8984884 w 9601200"/>
              <a:gd name="connsiteY263" fmla="*/ 3709894 h 4194894"/>
              <a:gd name="connsiteX264" fmla="*/ 8983908 w 9601200"/>
              <a:gd name="connsiteY264" fmla="*/ 3707504 h 4194894"/>
              <a:gd name="connsiteX265" fmla="*/ 8984281 w 9601200"/>
              <a:gd name="connsiteY265" fmla="*/ 3705343 h 4194894"/>
              <a:gd name="connsiteX266" fmla="*/ 8986203 w 9601200"/>
              <a:gd name="connsiteY266" fmla="*/ 3703172 h 4194894"/>
              <a:gd name="connsiteX267" fmla="*/ 8993288 w 9601200"/>
              <a:gd name="connsiteY267" fmla="*/ 3704013 h 4194894"/>
              <a:gd name="connsiteX268" fmla="*/ 9001694 w 9601200"/>
              <a:gd name="connsiteY268" fmla="*/ 3702723 h 4194894"/>
              <a:gd name="connsiteX269" fmla="*/ 9007978 w 9601200"/>
              <a:gd name="connsiteY269" fmla="*/ 3699232 h 4194894"/>
              <a:gd name="connsiteX270" fmla="*/ 9011888 w 9601200"/>
              <a:gd name="connsiteY270" fmla="*/ 3693953 h 4194894"/>
              <a:gd name="connsiteX271" fmla="*/ 9013228 w 9601200"/>
              <a:gd name="connsiteY271" fmla="*/ 3687279 h 4194894"/>
              <a:gd name="connsiteX272" fmla="*/ 9012855 w 9601200"/>
              <a:gd name="connsiteY272" fmla="*/ 3683884 h 4194894"/>
              <a:gd name="connsiteX273" fmla="*/ 9012024 w 9601200"/>
              <a:gd name="connsiteY273" fmla="*/ 3681684 h 4194894"/>
              <a:gd name="connsiteX274" fmla="*/ 9019474 w 9601200"/>
              <a:gd name="connsiteY274" fmla="*/ 3681684 h 4194894"/>
              <a:gd name="connsiteX275" fmla="*/ 9019836 w 9601200"/>
              <a:gd name="connsiteY275" fmla="*/ 3678654 h 4194894"/>
              <a:gd name="connsiteX276" fmla="*/ 9019932 w 9601200"/>
              <a:gd name="connsiteY276" fmla="*/ 3675717 h 4194894"/>
              <a:gd name="connsiteX277" fmla="*/ 9019795 w 9601200"/>
              <a:gd name="connsiteY277" fmla="*/ 3673284 h 4194894"/>
              <a:gd name="connsiteX278" fmla="*/ 9019470 w 9601200"/>
              <a:gd name="connsiteY278" fmla="*/ 3670932 h 4194894"/>
              <a:gd name="connsiteX279" fmla="*/ 9012498 w 9601200"/>
              <a:gd name="connsiteY279" fmla="*/ 3672088 h 4194894"/>
              <a:gd name="connsiteX280" fmla="*/ 9008176 w 9601200"/>
              <a:gd name="connsiteY280" fmla="*/ 3675532 h 4194894"/>
              <a:gd name="connsiteX281" fmla="*/ 9001730 w 9601200"/>
              <a:gd name="connsiteY281" fmla="*/ 3671908 h 4194894"/>
              <a:gd name="connsiteX282" fmla="*/ 8993287 w 9601200"/>
              <a:gd name="connsiteY282" fmla="*/ 3670483 h 4194894"/>
              <a:gd name="connsiteX283" fmla="*/ 9293361 w 9601200"/>
              <a:gd name="connsiteY283" fmla="*/ 3670394 h 4194894"/>
              <a:gd name="connsiteX284" fmla="*/ 9283301 w 9601200"/>
              <a:gd name="connsiteY284" fmla="*/ 3672315 h 4194894"/>
              <a:gd name="connsiteX285" fmla="*/ 9276215 w 9601200"/>
              <a:gd name="connsiteY285" fmla="*/ 3677594 h 4194894"/>
              <a:gd name="connsiteX286" fmla="*/ 9271989 w 9601200"/>
              <a:gd name="connsiteY286" fmla="*/ 3685540 h 4194894"/>
              <a:gd name="connsiteX287" fmla="*/ 9270563 w 9601200"/>
              <a:gd name="connsiteY287" fmla="*/ 3695380 h 4194894"/>
              <a:gd name="connsiteX288" fmla="*/ 9271989 w 9601200"/>
              <a:gd name="connsiteY288" fmla="*/ 3705124 h 4194894"/>
              <a:gd name="connsiteX289" fmla="*/ 9276215 w 9601200"/>
              <a:gd name="connsiteY289" fmla="*/ 3712965 h 4194894"/>
              <a:gd name="connsiteX290" fmla="*/ 9283301 w 9601200"/>
              <a:gd name="connsiteY290" fmla="*/ 3718204 h 4194894"/>
              <a:gd name="connsiteX291" fmla="*/ 9293361 w 9601200"/>
              <a:gd name="connsiteY291" fmla="*/ 3720088 h 4194894"/>
              <a:gd name="connsiteX292" fmla="*/ 9303469 w 9601200"/>
              <a:gd name="connsiteY292" fmla="*/ 3718204 h 4194894"/>
              <a:gd name="connsiteX293" fmla="*/ 9310631 w 9601200"/>
              <a:gd name="connsiteY293" fmla="*/ 3712965 h 4194894"/>
              <a:gd name="connsiteX294" fmla="*/ 9314868 w 9601200"/>
              <a:gd name="connsiteY294" fmla="*/ 3705124 h 4194894"/>
              <a:gd name="connsiteX295" fmla="*/ 9316237 w 9601200"/>
              <a:gd name="connsiteY295" fmla="*/ 3695380 h 4194894"/>
              <a:gd name="connsiteX296" fmla="*/ 9314868 w 9601200"/>
              <a:gd name="connsiteY296" fmla="*/ 3685540 h 4194894"/>
              <a:gd name="connsiteX297" fmla="*/ 9310631 w 9601200"/>
              <a:gd name="connsiteY297" fmla="*/ 3677594 h 4194894"/>
              <a:gd name="connsiteX298" fmla="*/ 9303469 w 9601200"/>
              <a:gd name="connsiteY298" fmla="*/ 3672315 h 4194894"/>
              <a:gd name="connsiteX299" fmla="*/ 9293361 w 9601200"/>
              <a:gd name="connsiteY299" fmla="*/ 3670394 h 4194894"/>
              <a:gd name="connsiteX300" fmla="*/ 9239603 w 9601200"/>
              <a:gd name="connsiteY300" fmla="*/ 3670394 h 4194894"/>
              <a:gd name="connsiteX301" fmla="*/ 9229552 w 9601200"/>
              <a:gd name="connsiteY301" fmla="*/ 3672315 h 4194894"/>
              <a:gd name="connsiteX302" fmla="*/ 9222476 w 9601200"/>
              <a:gd name="connsiteY302" fmla="*/ 3677594 h 4194894"/>
              <a:gd name="connsiteX303" fmla="*/ 9218250 w 9601200"/>
              <a:gd name="connsiteY303" fmla="*/ 3685540 h 4194894"/>
              <a:gd name="connsiteX304" fmla="*/ 9216825 w 9601200"/>
              <a:gd name="connsiteY304" fmla="*/ 3695380 h 4194894"/>
              <a:gd name="connsiteX305" fmla="*/ 9218250 w 9601200"/>
              <a:gd name="connsiteY305" fmla="*/ 3705124 h 4194894"/>
              <a:gd name="connsiteX306" fmla="*/ 9222476 w 9601200"/>
              <a:gd name="connsiteY306" fmla="*/ 3712965 h 4194894"/>
              <a:gd name="connsiteX307" fmla="*/ 9229552 w 9601200"/>
              <a:gd name="connsiteY307" fmla="*/ 3718204 h 4194894"/>
              <a:gd name="connsiteX308" fmla="*/ 9239603 w 9601200"/>
              <a:gd name="connsiteY308" fmla="*/ 3720088 h 4194894"/>
              <a:gd name="connsiteX309" fmla="*/ 9249719 w 9601200"/>
              <a:gd name="connsiteY309" fmla="*/ 3718204 h 4194894"/>
              <a:gd name="connsiteX310" fmla="*/ 9256882 w 9601200"/>
              <a:gd name="connsiteY310" fmla="*/ 3712965 h 4194894"/>
              <a:gd name="connsiteX311" fmla="*/ 9261108 w 9601200"/>
              <a:gd name="connsiteY311" fmla="*/ 3705124 h 4194894"/>
              <a:gd name="connsiteX312" fmla="*/ 9262494 w 9601200"/>
              <a:gd name="connsiteY312" fmla="*/ 3695380 h 4194894"/>
              <a:gd name="connsiteX313" fmla="*/ 9261108 w 9601200"/>
              <a:gd name="connsiteY313" fmla="*/ 3685540 h 4194894"/>
              <a:gd name="connsiteX314" fmla="*/ 9256882 w 9601200"/>
              <a:gd name="connsiteY314" fmla="*/ 3677594 h 4194894"/>
              <a:gd name="connsiteX315" fmla="*/ 9249719 w 9601200"/>
              <a:gd name="connsiteY315" fmla="*/ 3672315 h 4194894"/>
              <a:gd name="connsiteX316" fmla="*/ 9239603 w 9601200"/>
              <a:gd name="connsiteY316" fmla="*/ 3670394 h 4194894"/>
              <a:gd name="connsiteX317" fmla="*/ 9046759 w 9601200"/>
              <a:gd name="connsiteY317" fmla="*/ 3670392 h 4194894"/>
              <a:gd name="connsiteX318" fmla="*/ 9036794 w 9601200"/>
              <a:gd name="connsiteY318" fmla="*/ 3672352 h 4194894"/>
              <a:gd name="connsiteX319" fmla="*/ 9029614 w 9601200"/>
              <a:gd name="connsiteY319" fmla="*/ 3677745 h 4194894"/>
              <a:gd name="connsiteX320" fmla="*/ 9025254 w 9601200"/>
              <a:gd name="connsiteY320" fmla="*/ 3685721 h 4194894"/>
              <a:gd name="connsiteX321" fmla="*/ 9023782 w 9601200"/>
              <a:gd name="connsiteY321" fmla="*/ 3695551 h 4194894"/>
              <a:gd name="connsiteX322" fmla="*/ 9025207 w 9601200"/>
              <a:gd name="connsiteY322" fmla="*/ 3705391 h 4194894"/>
              <a:gd name="connsiteX323" fmla="*/ 9029615 w 9601200"/>
              <a:gd name="connsiteY323" fmla="*/ 3713157 h 4194894"/>
              <a:gd name="connsiteX324" fmla="*/ 9037342 w 9601200"/>
              <a:gd name="connsiteY324" fmla="*/ 3718254 h 4194894"/>
              <a:gd name="connsiteX325" fmla="*/ 9048693 w 9601200"/>
              <a:gd name="connsiteY325" fmla="*/ 3720089 h 4194894"/>
              <a:gd name="connsiteX326" fmla="*/ 9064863 w 9601200"/>
              <a:gd name="connsiteY326" fmla="*/ 3717344 h 4194894"/>
              <a:gd name="connsiteX327" fmla="*/ 9064032 w 9601200"/>
              <a:gd name="connsiteY327" fmla="*/ 3711826 h 4194894"/>
              <a:gd name="connsiteX328" fmla="*/ 9062291 w 9601200"/>
              <a:gd name="connsiteY328" fmla="*/ 3707418 h 4194894"/>
              <a:gd name="connsiteX329" fmla="*/ 9056084 w 9601200"/>
              <a:gd name="connsiteY329" fmla="*/ 3709100 h 4194894"/>
              <a:gd name="connsiteX330" fmla="*/ 9049696 w 9601200"/>
              <a:gd name="connsiteY330" fmla="*/ 3709703 h 4194894"/>
              <a:gd name="connsiteX331" fmla="*/ 9040506 w 9601200"/>
              <a:gd name="connsiteY331" fmla="*/ 3707227 h 4194894"/>
              <a:gd name="connsiteX332" fmla="*/ 9036653 w 9601200"/>
              <a:gd name="connsiteY332" fmla="*/ 3699233 h 4194894"/>
              <a:gd name="connsiteX333" fmla="*/ 9067166 w 9601200"/>
              <a:gd name="connsiteY333" fmla="*/ 3699233 h 4194894"/>
              <a:gd name="connsiteX334" fmla="*/ 9067471 w 9601200"/>
              <a:gd name="connsiteY334" fmla="*/ 3696527 h 4194894"/>
              <a:gd name="connsiteX335" fmla="*/ 9067614 w 9601200"/>
              <a:gd name="connsiteY335" fmla="*/ 3693084 h 4194894"/>
              <a:gd name="connsiteX336" fmla="*/ 9066237 w 9601200"/>
              <a:gd name="connsiteY336" fmla="*/ 3684123 h 4194894"/>
              <a:gd name="connsiteX337" fmla="*/ 9062144 w 9601200"/>
              <a:gd name="connsiteY337" fmla="*/ 3676914 h 4194894"/>
              <a:gd name="connsiteX338" fmla="*/ 9055585 w 9601200"/>
              <a:gd name="connsiteY338" fmla="*/ 3672133 h 4194894"/>
              <a:gd name="connsiteX339" fmla="*/ 9046759 w 9601200"/>
              <a:gd name="connsiteY339" fmla="*/ 3670392 h 4194894"/>
              <a:gd name="connsiteX340" fmla="*/ 8941095 w 9601200"/>
              <a:gd name="connsiteY340" fmla="*/ 3670388 h 4194894"/>
              <a:gd name="connsiteX341" fmla="*/ 8931044 w 9601200"/>
              <a:gd name="connsiteY341" fmla="*/ 3672320 h 4194894"/>
              <a:gd name="connsiteX342" fmla="*/ 8923958 w 9601200"/>
              <a:gd name="connsiteY342" fmla="*/ 3677599 h 4194894"/>
              <a:gd name="connsiteX343" fmla="*/ 8919732 w 9601200"/>
              <a:gd name="connsiteY343" fmla="*/ 3685536 h 4194894"/>
              <a:gd name="connsiteX344" fmla="*/ 8918307 w 9601200"/>
              <a:gd name="connsiteY344" fmla="*/ 3695385 h 4194894"/>
              <a:gd name="connsiteX345" fmla="*/ 8919732 w 9601200"/>
              <a:gd name="connsiteY345" fmla="*/ 3705120 h 4194894"/>
              <a:gd name="connsiteX346" fmla="*/ 8923958 w 9601200"/>
              <a:gd name="connsiteY346" fmla="*/ 3712972 h 4194894"/>
              <a:gd name="connsiteX347" fmla="*/ 8931044 w 9601200"/>
              <a:gd name="connsiteY347" fmla="*/ 3718202 h 4194894"/>
              <a:gd name="connsiteX348" fmla="*/ 8941095 w 9601200"/>
              <a:gd name="connsiteY348" fmla="*/ 3720095 h 4194894"/>
              <a:gd name="connsiteX349" fmla="*/ 8951212 w 9601200"/>
              <a:gd name="connsiteY349" fmla="*/ 3718202 h 4194894"/>
              <a:gd name="connsiteX350" fmla="*/ 8958364 w 9601200"/>
              <a:gd name="connsiteY350" fmla="*/ 3712972 h 4194894"/>
              <a:gd name="connsiteX351" fmla="*/ 8962601 w 9601200"/>
              <a:gd name="connsiteY351" fmla="*/ 3705120 h 4194894"/>
              <a:gd name="connsiteX352" fmla="*/ 8963978 w 9601200"/>
              <a:gd name="connsiteY352" fmla="*/ 3695385 h 4194894"/>
              <a:gd name="connsiteX353" fmla="*/ 8962601 w 9601200"/>
              <a:gd name="connsiteY353" fmla="*/ 3685536 h 4194894"/>
              <a:gd name="connsiteX354" fmla="*/ 8958364 w 9601200"/>
              <a:gd name="connsiteY354" fmla="*/ 3677599 h 4194894"/>
              <a:gd name="connsiteX355" fmla="*/ 8951212 w 9601200"/>
              <a:gd name="connsiteY355" fmla="*/ 3672320 h 4194894"/>
              <a:gd name="connsiteX356" fmla="*/ 8941095 w 9601200"/>
              <a:gd name="connsiteY356" fmla="*/ 3670388 h 4194894"/>
              <a:gd name="connsiteX357" fmla="*/ 8786509 w 9601200"/>
              <a:gd name="connsiteY357" fmla="*/ 3663449 h 4194894"/>
              <a:gd name="connsiteX358" fmla="*/ 8755125 w 9601200"/>
              <a:gd name="connsiteY358" fmla="*/ 3694832 h 4194894"/>
              <a:gd name="connsiteX359" fmla="*/ 8786509 w 9601200"/>
              <a:gd name="connsiteY359" fmla="*/ 3726227 h 4194894"/>
              <a:gd name="connsiteX360" fmla="*/ 8817903 w 9601200"/>
              <a:gd name="connsiteY360" fmla="*/ 3694832 h 4194894"/>
              <a:gd name="connsiteX361" fmla="*/ 8786509 w 9601200"/>
              <a:gd name="connsiteY361" fmla="*/ 3663449 h 4194894"/>
              <a:gd name="connsiteX362" fmla="*/ 9174217 w 9601200"/>
              <a:gd name="connsiteY362" fmla="*/ 3653573 h 4194894"/>
              <a:gd name="connsiteX363" fmla="*/ 9171052 w 9601200"/>
              <a:gd name="connsiteY363" fmla="*/ 3653658 h 4194894"/>
              <a:gd name="connsiteX364" fmla="*/ 9167887 w 9601200"/>
              <a:gd name="connsiteY364" fmla="*/ 3654031 h 4194894"/>
              <a:gd name="connsiteX365" fmla="*/ 9167887 w 9601200"/>
              <a:gd name="connsiteY365" fmla="*/ 3720261 h 4194894"/>
              <a:gd name="connsiteX366" fmla="*/ 9171091 w 9601200"/>
              <a:gd name="connsiteY366" fmla="*/ 3720634 h 4194894"/>
              <a:gd name="connsiteX367" fmla="*/ 9174218 w 9601200"/>
              <a:gd name="connsiteY367" fmla="*/ 3720719 h 4194894"/>
              <a:gd name="connsiteX368" fmla="*/ 9177383 w 9601200"/>
              <a:gd name="connsiteY368" fmla="*/ 3720634 h 4194894"/>
              <a:gd name="connsiteX369" fmla="*/ 9180644 w 9601200"/>
              <a:gd name="connsiteY369" fmla="*/ 3720261 h 4194894"/>
              <a:gd name="connsiteX370" fmla="*/ 9180644 w 9601200"/>
              <a:gd name="connsiteY370" fmla="*/ 3695667 h 4194894"/>
              <a:gd name="connsiteX371" fmla="*/ 9181504 w 9601200"/>
              <a:gd name="connsiteY371" fmla="*/ 3689489 h 4194894"/>
              <a:gd name="connsiteX372" fmla="*/ 9183675 w 9601200"/>
              <a:gd name="connsiteY372" fmla="*/ 3685836 h 4194894"/>
              <a:gd name="connsiteX373" fmla="*/ 9186620 w 9601200"/>
              <a:gd name="connsiteY373" fmla="*/ 3684066 h 4194894"/>
              <a:gd name="connsiteX374" fmla="*/ 9189785 w 9601200"/>
              <a:gd name="connsiteY374" fmla="*/ 3683616 h 4194894"/>
              <a:gd name="connsiteX375" fmla="*/ 9195025 w 9601200"/>
              <a:gd name="connsiteY375" fmla="*/ 3686237 h 4194894"/>
              <a:gd name="connsiteX376" fmla="*/ 9196573 w 9601200"/>
              <a:gd name="connsiteY376" fmla="*/ 3693753 h 4194894"/>
              <a:gd name="connsiteX377" fmla="*/ 9196573 w 9601200"/>
              <a:gd name="connsiteY377" fmla="*/ 3720259 h 4194894"/>
              <a:gd name="connsiteX378" fmla="*/ 9199834 w 9601200"/>
              <a:gd name="connsiteY378" fmla="*/ 3720632 h 4194894"/>
              <a:gd name="connsiteX379" fmla="*/ 9202999 w 9601200"/>
              <a:gd name="connsiteY379" fmla="*/ 3720717 h 4194894"/>
              <a:gd name="connsiteX380" fmla="*/ 9206155 w 9601200"/>
              <a:gd name="connsiteY380" fmla="*/ 3720632 h 4194894"/>
              <a:gd name="connsiteX381" fmla="*/ 9209416 w 9601200"/>
              <a:gd name="connsiteY381" fmla="*/ 3720259 h 4194894"/>
              <a:gd name="connsiteX382" fmla="*/ 9209416 w 9601200"/>
              <a:gd name="connsiteY382" fmla="*/ 3690320 h 4194894"/>
              <a:gd name="connsiteX383" fmla="*/ 9205390 w 9601200"/>
              <a:gd name="connsiteY383" fmla="*/ 3676655 h 4194894"/>
              <a:gd name="connsiteX384" fmla="*/ 9193580 w 9601200"/>
              <a:gd name="connsiteY384" fmla="*/ 3672304 h 4194894"/>
              <a:gd name="connsiteX385" fmla="*/ 9188608 w 9601200"/>
              <a:gd name="connsiteY385" fmla="*/ 3673030 h 4194894"/>
              <a:gd name="connsiteX386" fmla="*/ 9184888 w 9601200"/>
              <a:gd name="connsiteY386" fmla="*/ 3674789 h 4194894"/>
              <a:gd name="connsiteX387" fmla="*/ 9182316 w 9601200"/>
              <a:gd name="connsiteY387" fmla="*/ 3676960 h 4194894"/>
              <a:gd name="connsiteX388" fmla="*/ 9180642 w 9601200"/>
              <a:gd name="connsiteY388" fmla="*/ 3678912 h 4194894"/>
              <a:gd name="connsiteX389" fmla="*/ 9180642 w 9601200"/>
              <a:gd name="connsiteY389" fmla="*/ 3654031 h 4194894"/>
              <a:gd name="connsiteX390" fmla="*/ 9177381 w 9601200"/>
              <a:gd name="connsiteY390" fmla="*/ 3653658 h 4194894"/>
              <a:gd name="connsiteX391" fmla="*/ 9174217 w 9601200"/>
              <a:gd name="connsiteY391" fmla="*/ 3653573 h 4194894"/>
              <a:gd name="connsiteX392" fmla="*/ 8880212 w 9601200"/>
              <a:gd name="connsiteY392" fmla="*/ 3653573 h 4194894"/>
              <a:gd name="connsiteX393" fmla="*/ 8877038 w 9601200"/>
              <a:gd name="connsiteY393" fmla="*/ 3653658 h 4194894"/>
              <a:gd name="connsiteX394" fmla="*/ 8873873 w 9601200"/>
              <a:gd name="connsiteY394" fmla="*/ 3654031 h 4194894"/>
              <a:gd name="connsiteX395" fmla="*/ 8873873 w 9601200"/>
              <a:gd name="connsiteY395" fmla="*/ 3720261 h 4194894"/>
              <a:gd name="connsiteX396" fmla="*/ 8877095 w 9601200"/>
              <a:gd name="connsiteY396" fmla="*/ 3720634 h 4194894"/>
              <a:gd name="connsiteX397" fmla="*/ 8880212 w 9601200"/>
              <a:gd name="connsiteY397" fmla="*/ 3720719 h 4194894"/>
              <a:gd name="connsiteX398" fmla="*/ 8883368 w 9601200"/>
              <a:gd name="connsiteY398" fmla="*/ 3720634 h 4194894"/>
              <a:gd name="connsiteX399" fmla="*/ 8886638 w 9601200"/>
              <a:gd name="connsiteY399" fmla="*/ 3720261 h 4194894"/>
              <a:gd name="connsiteX400" fmla="*/ 8886638 w 9601200"/>
              <a:gd name="connsiteY400" fmla="*/ 3695667 h 4194894"/>
              <a:gd name="connsiteX401" fmla="*/ 8887497 w 9601200"/>
              <a:gd name="connsiteY401" fmla="*/ 3689489 h 4194894"/>
              <a:gd name="connsiteX402" fmla="*/ 8889669 w 9601200"/>
              <a:gd name="connsiteY402" fmla="*/ 3685836 h 4194894"/>
              <a:gd name="connsiteX403" fmla="*/ 8892605 w 9601200"/>
              <a:gd name="connsiteY403" fmla="*/ 3684066 h 4194894"/>
              <a:gd name="connsiteX404" fmla="*/ 8895780 w 9601200"/>
              <a:gd name="connsiteY404" fmla="*/ 3683616 h 4194894"/>
              <a:gd name="connsiteX405" fmla="*/ 8901020 w 9601200"/>
              <a:gd name="connsiteY405" fmla="*/ 3686237 h 4194894"/>
              <a:gd name="connsiteX406" fmla="*/ 8902559 w 9601200"/>
              <a:gd name="connsiteY406" fmla="*/ 3693753 h 4194894"/>
              <a:gd name="connsiteX407" fmla="*/ 8902559 w 9601200"/>
              <a:gd name="connsiteY407" fmla="*/ 3720259 h 4194894"/>
              <a:gd name="connsiteX408" fmla="*/ 8905820 w 9601200"/>
              <a:gd name="connsiteY408" fmla="*/ 3720632 h 4194894"/>
              <a:gd name="connsiteX409" fmla="*/ 8908985 w 9601200"/>
              <a:gd name="connsiteY409" fmla="*/ 3720717 h 4194894"/>
              <a:gd name="connsiteX410" fmla="*/ 8912150 w 9601200"/>
              <a:gd name="connsiteY410" fmla="*/ 3720632 h 4194894"/>
              <a:gd name="connsiteX411" fmla="*/ 8915411 w 9601200"/>
              <a:gd name="connsiteY411" fmla="*/ 3720259 h 4194894"/>
              <a:gd name="connsiteX412" fmla="*/ 8915409 w 9601200"/>
              <a:gd name="connsiteY412" fmla="*/ 3720259 h 4194894"/>
              <a:gd name="connsiteX413" fmla="*/ 8915409 w 9601200"/>
              <a:gd name="connsiteY413" fmla="*/ 3690320 h 4194894"/>
              <a:gd name="connsiteX414" fmla="*/ 8911374 w 9601200"/>
              <a:gd name="connsiteY414" fmla="*/ 3676655 h 4194894"/>
              <a:gd name="connsiteX415" fmla="*/ 8899575 w 9601200"/>
              <a:gd name="connsiteY415" fmla="*/ 3672304 h 4194894"/>
              <a:gd name="connsiteX416" fmla="*/ 8894603 w 9601200"/>
              <a:gd name="connsiteY416" fmla="*/ 3673030 h 4194894"/>
              <a:gd name="connsiteX417" fmla="*/ 8890883 w 9601200"/>
              <a:gd name="connsiteY417" fmla="*/ 3674789 h 4194894"/>
              <a:gd name="connsiteX418" fmla="*/ 8888311 w 9601200"/>
              <a:gd name="connsiteY418" fmla="*/ 3676960 h 4194894"/>
              <a:gd name="connsiteX419" fmla="*/ 8886638 w 9601200"/>
              <a:gd name="connsiteY419" fmla="*/ 3678912 h 4194894"/>
              <a:gd name="connsiteX420" fmla="*/ 8886638 w 9601200"/>
              <a:gd name="connsiteY420" fmla="*/ 3654031 h 4194894"/>
              <a:gd name="connsiteX421" fmla="*/ 8883368 w 9601200"/>
              <a:gd name="connsiteY421" fmla="*/ 3653658 h 4194894"/>
              <a:gd name="connsiteX422" fmla="*/ 8880212 w 9601200"/>
              <a:gd name="connsiteY422" fmla="*/ 3653573 h 4194894"/>
              <a:gd name="connsiteX423" fmla="*/ 9333482 w 9601200"/>
              <a:gd name="connsiteY423" fmla="*/ 3653485 h 4194894"/>
              <a:gd name="connsiteX424" fmla="*/ 9327065 w 9601200"/>
              <a:gd name="connsiteY424" fmla="*/ 3654029 h 4194894"/>
              <a:gd name="connsiteX425" fmla="*/ 9327065 w 9601200"/>
              <a:gd name="connsiteY425" fmla="*/ 3704346 h 4194894"/>
              <a:gd name="connsiteX426" fmla="*/ 9331272 w 9601200"/>
              <a:gd name="connsiteY426" fmla="*/ 3716873 h 4194894"/>
              <a:gd name="connsiteX427" fmla="*/ 9342459 w 9601200"/>
              <a:gd name="connsiteY427" fmla="*/ 3720718 h 4194894"/>
              <a:gd name="connsiteX428" fmla="*/ 9346207 w 9601200"/>
              <a:gd name="connsiteY428" fmla="*/ 3720536 h 4194894"/>
              <a:gd name="connsiteX429" fmla="*/ 9349688 w 9601200"/>
              <a:gd name="connsiteY429" fmla="*/ 3719895 h 4194894"/>
              <a:gd name="connsiteX430" fmla="*/ 9349859 w 9601200"/>
              <a:gd name="connsiteY430" fmla="*/ 3718595 h 4194894"/>
              <a:gd name="connsiteX431" fmla="*/ 9349861 w 9601200"/>
              <a:gd name="connsiteY431" fmla="*/ 3718595 h 4194894"/>
              <a:gd name="connsiteX432" fmla="*/ 9349861 w 9601200"/>
              <a:gd name="connsiteY432" fmla="*/ 3717285 h 4194894"/>
              <a:gd name="connsiteX433" fmla="*/ 9348867 w 9601200"/>
              <a:gd name="connsiteY433" fmla="*/ 3710037 h 4194894"/>
              <a:gd name="connsiteX434" fmla="*/ 9347194 w 9601200"/>
              <a:gd name="connsiteY434" fmla="*/ 3710313 h 4194894"/>
              <a:gd name="connsiteX435" fmla="*/ 9345617 w 9601200"/>
              <a:gd name="connsiteY435" fmla="*/ 3710390 h 4194894"/>
              <a:gd name="connsiteX436" fmla="*/ 9342901 w 9601200"/>
              <a:gd name="connsiteY436" fmla="*/ 3710037 h 4194894"/>
              <a:gd name="connsiteX437" fmla="*/ 9341142 w 9601200"/>
              <a:gd name="connsiteY437" fmla="*/ 3708728 h 4194894"/>
              <a:gd name="connsiteX438" fmla="*/ 9340138 w 9601200"/>
              <a:gd name="connsiteY438" fmla="*/ 3706050 h 4194894"/>
              <a:gd name="connsiteX439" fmla="*/ 9339822 w 9601200"/>
              <a:gd name="connsiteY439" fmla="*/ 3701536 h 4194894"/>
              <a:gd name="connsiteX440" fmla="*/ 9339822 w 9601200"/>
              <a:gd name="connsiteY440" fmla="*/ 3654029 h 4194894"/>
              <a:gd name="connsiteX441" fmla="*/ 9333482 w 9601200"/>
              <a:gd name="connsiteY441" fmla="*/ 3653485 h 4194894"/>
              <a:gd name="connsiteX442" fmla="*/ 9570620 w 9601200"/>
              <a:gd name="connsiteY442" fmla="*/ 1418878 h 4194894"/>
              <a:gd name="connsiteX443" fmla="*/ 9355781 w 9601200"/>
              <a:gd name="connsiteY443" fmla="*/ 1633717 h 4194894"/>
              <a:gd name="connsiteX444" fmla="*/ 9355781 w 9601200"/>
              <a:gd name="connsiteY444" fmla="*/ 1641337 h 4194894"/>
              <a:gd name="connsiteX445" fmla="*/ 9574430 w 9601200"/>
              <a:gd name="connsiteY445" fmla="*/ 1422688 h 4194894"/>
              <a:gd name="connsiteX446" fmla="*/ 9532520 w 9601200"/>
              <a:gd name="connsiteY446" fmla="*/ 1418878 h 4194894"/>
              <a:gd name="connsiteX447" fmla="*/ 9355781 w 9601200"/>
              <a:gd name="connsiteY447" fmla="*/ 1595617 h 4194894"/>
              <a:gd name="connsiteX448" fmla="*/ 9355781 w 9601200"/>
              <a:gd name="connsiteY448" fmla="*/ 1603237 h 4194894"/>
              <a:gd name="connsiteX449" fmla="*/ 9536330 w 9601200"/>
              <a:gd name="connsiteY449" fmla="*/ 1422688 h 4194894"/>
              <a:gd name="connsiteX450" fmla="*/ 9494420 w 9601200"/>
              <a:gd name="connsiteY450" fmla="*/ 1418878 h 4194894"/>
              <a:gd name="connsiteX451" fmla="*/ 9355781 w 9601200"/>
              <a:gd name="connsiteY451" fmla="*/ 1557517 h 4194894"/>
              <a:gd name="connsiteX452" fmla="*/ 9355781 w 9601200"/>
              <a:gd name="connsiteY452" fmla="*/ 1565137 h 4194894"/>
              <a:gd name="connsiteX453" fmla="*/ 9498230 w 9601200"/>
              <a:gd name="connsiteY453" fmla="*/ 1422688 h 4194894"/>
              <a:gd name="connsiteX454" fmla="*/ 9456320 w 9601200"/>
              <a:gd name="connsiteY454" fmla="*/ 1418878 h 4194894"/>
              <a:gd name="connsiteX455" fmla="*/ 9355781 w 9601200"/>
              <a:gd name="connsiteY455" fmla="*/ 1519417 h 4194894"/>
              <a:gd name="connsiteX456" fmla="*/ 9355781 w 9601200"/>
              <a:gd name="connsiteY456" fmla="*/ 1527037 h 4194894"/>
              <a:gd name="connsiteX457" fmla="*/ 9460130 w 9601200"/>
              <a:gd name="connsiteY457" fmla="*/ 1422688 h 4194894"/>
              <a:gd name="connsiteX458" fmla="*/ 9418220 w 9601200"/>
              <a:gd name="connsiteY458" fmla="*/ 1418878 h 4194894"/>
              <a:gd name="connsiteX459" fmla="*/ 9355781 w 9601200"/>
              <a:gd name="connsiteY459" fmla="*/ 1481317 h 4194894"/>
              <a:gd name="connsiteX460" fmla="*/ 9355781 w 9601200"/>
              <a:gd name="connsiteY460" fmla="*/ 1488937 h 4194894"/>
              <a:gd name="connsiteX461" fmla="*/ 9422030 w 9601200"/>
              <a:gd name="connsiteY461" fmla="*/ 1422688 h 4194894"/>
              <a:gd name="connsiteX462" fmla="*/ 9380120 w 9601200"/>
              <a:gd name="connsiteY462" fmla="*/ 1418878 h 4194894"/>
              <a:gd name="connsiteX463" fmla="*/ 9355781 w 9601200"/>
              <a:gd name="connsiteY463" fmla="*/ 1443217 h 4194894"/>
              <a:gd name="connsiteX464" fmla="*/ 9355781 w 9601200"/>
              <a:gd name="connsiteY464" fmla="*/ 1450837 h 4194894"/>
              <a:gd name="connsiteX465" fmla="*/ 9383930 w 9601200"/>
              <a:gd name="connsiteY465" fmla="*/ 1422688 h 4194894"/>
              <a:gd name="connsiteX466" fmla="*/ 0 w 9601200"/>
              <a:gd name="connsiteY466" fmla="*/ 0 h 4194894"/>
              <a:gd name="connsiteX467" fmla="*/ 3649813 w 9601200"/>
              <a:gd name="connsiteY467" fmla="*/ 0 h 4194894"/>
              <a:gd name="connsiteX468" fmla="*/ 5398520 w 9601200"/>
              <a:gd name="connsiteY468" fmla="*/ 0 h 4194894"/>
              <a:gd name="connsiteX469" fmla="*/ 5398520 w 9601200"/>
              <a:gd name="connsiteY469" fmla="*/ 1 h 4194894"/>
              <a:gd name="connsiteX470" fmla="*/ 9601199 w 9601200"/>
              <a:gd name="connsiteY470" fmla="*/ 1 h 4194894"/>
              <a:gd name="connsiteX471" fmla="*/ 9601199 w 9601200"/>
              <a:gd name="connsiteY471" fmla="*/ 0 h 4194894"/>
              <a:gd name="connsiteX472" fmla="*/ 9601200 w 9601200"/>
              <a:gd name="connsiteY472" fmla="*/ 0 h 4194894"/>
              <a:gd name="connsiteX473" fmla="*/ 9601200 w 9601200"/>
              <a:gd name="connsiteY473" fmla="*/ 1426398 h 4194894"/>
              <a:gd name="connsiteX474" fmla="*/ 9355781 w 9601200"/>
              <a:gd name="connsiteY474" fmla="*/ 1671817 h 4194894"/>
              <a:gd name="connsiteX475" fmla="*/ 9355781 w 9601200"/>
              <a:gd name="connsiteY475" fmla="*/ 1679437 h 4194894"/>
              <a:gd name="connsiteX476" fmla="*/ 9601200 w 9601200"/>
              <a:gd name="connsiteY476" fmla="*/ 1434018 h 4194894"/>
              <a:gd name="connsiteX477" fmla="*/ 9601200 w 9601200"/>
              <a:gd name="connsiteY477" fmla="*/ 1464498 h 4194894"/>
              <a:gd name="connsiteX478" fmla="*/ 9355781 w 9601200"/>
              <a:gd name="connsiteY478" fmla="*/ 1709917 h 4194894"/>
              <a:gd name="connsiteX479" fmla="*/ 9355781 w 9601200"/>
              <a:gd name="connsiteY479" fmla="*/ 1717537 h 4194894"/>
              <a:gd name="connsiteX480" fmla="*/ 9601200 w 9601200"/>
              <a:gd name="connsiteY480" fmla="*/ 1472118 h 4194894"/>
              <a:gd name="connsiteX481" fmla="*/ 9601200 w 9601200"/>
              <a:gd name="connsiteY481" fmla="*/ 1502598 h 4194894"/>
              <a:gd name="connsiteX482" fmla="*/ 9355781 w 9601200"/>
              <a:gd name="connsiteY482" fmla="*/ 1748017 h 4194894"/>
              <a:gd name="connsiteX483" fmla="*/ 9355781 w 9601200"/>
              <a:gd name="connsiteY483" fmla="*/ 1755638 h 4194894"/>
              <a:gd name="connsiteX484" fmla="*/ 9601200 w 9601200"/>
              <a:gd name="connsiteY484" fmla="*/ 1510219 h 4194894"/>
              <a:gd name="connsiteX485" fmla="*/ 9601200 w 9601200"/>
              <a:gd name="connsiteY485" fmla="*/ 1540699 h 4194894"/>
              <a:gd name="connsiteX486" fmla="*/ 9355781 w 9601200"/>
              <a:gd name="connsiteY486" fmla="*/ 1786118 h 4194894"/>
              <a:gd name="connsiteX487" fmla="*/ 9355781 w 9601200"/>
              <a:gd name="connsiteY487" fmla="*/ 1793737 h 4194894"/>
              <a:gd name="connsiteX488" fmla="*/ 9601200 w 9601200"/>
              <a:gd name="connsiteY488" fmla="*/ 1548318 h 4194894"/>
              <a:gd name="connsiteX489" fmla="*/ 9601200 w 9601200"/>
              <a:gd name="connsiteY489" fmla="*/ 1578799 h 4194894"/>
              <a:gd name="connsiteX490" fmla="*/ 9355781 w 9601200"/>
              <a:gd name="connsiteY490" fmla="*/ 1824218 h 4194894"/>
              <a:gd name="connsiteX491" fmla="*/ 9355781 w 9601200"/>
              <a:gd name="connsiteY491" fmla="*/ 1831837 h 4194894"/>
              <a:gd name="connsiteX492" fmla="*/ 9601200 w 9601200"/>
              <a:gd name="connsiteY492" fmla="*/ 1586418 h 4194894"/>
              <a:gd name="connsiteX493" fmla="*/ 9601200 w 9601200"/>
              <a:gd name="connsiteY493" fmla="*/ 1616898 h 4194894"/>
              <a:gd name="connsiteX494" fmla="*/ 9355781 w 9601200"/>
              <a:gd name="connsiteY494" fmla="*/ 1862317 h 4194894"/>
              <a:gd name="connsiteX495" fmla="*/ 9355781 w 9601200"/>
              <a:gd name="connsiteY495" fmla="*/ 1869937 h 4194894"/>
              <a:gd name="connsiteX496" fmla="*/ 9601200 w 9601200"/>
              <a:gd name="connsiteY496" fmla="*/ 1624518 h 4194894"/>
              <a:gd name="connsiteX497" fmla="*/ 9601200 w 9601200"/>
              <a:gd name="connsiteY497" fmla="*/ 1654998 h 4194894"/>
              <a:gd name="connsiteX498" fmla="*/ 9355781 w 9601200"/>
              <a:gd name="connsiteY498" fmla="*/ 1900417 h 4194894"/>
              <a:gd name="connsiteX499" fmla="*/ 9355781 w 9601200"/>
              <a:gd name="connsiteY499" fmla="*/ 1908037 h 4194894"/>
              <a:gd name="connsiteX500" fmla="*/ 9601200 w 9601200"/>
              <a:gd name="connsiteY500" fmla="*/ 1662618 h 4194894"/>
              <a:gd name="connsiteX501" fmla="*/ 9601200 w 9601200"/>
              <a:gd name="connsiteY501" fmla="*/ 1693098 h 4194894"/>
              <a:gd name="connsiteX502" fmla="*/ 9355781 w 9601200"/>
              <a:gd name="connsiteY502" fmla="*/ 1938517 h 4194894"/>
              <a:gd name="connsiteX503" fmla="*/ 9355781 w 9601200"/>
              <a:gd name="connsiteY503" fmla="*/ 1946138 h 4194894"/>
              <a:gd name="connsiteX504" fmla="*/ 9601200 w 9601200"/>
              <a:gd name="connsiteY504" fmla="*/ 1700719 h 4194894"/>
              <a:gd name="connsiteX505" fmla="*/ 9601200 w 9601200"/>
              <a:gd name="connsiteY505" fmla="*/ 1731198 h 4194894"/>
              <a:gd name="connsiteX506" fmla="*/ 9355781 w 9601200"/>
              <a:gd name="connsiteY506" fmla="*/ 1976617 h 4194894"/>
              <a:gd name="connsiteX507" fmla="*/ 9355781 w 9601200"/>
              <a:gd name="connsiteY507" fmla="*/ 1984238 h 4194894"/>
              <a:gd name="connsiteX508" fmla="*/ 9601200 w 9601200"/>
              <a:gd name="connsiteY508" fmla="*/ 1738819 h 4194894"/>
              <a:gd name="connsiteX509" fmla="*/ 9601200 w 9601200"/>
              <a:gd name="connsiteY509" fmla="*/ 1769299 h 4194894"/>
              <a:gd name="connsiteX510" fmla="*/ 9355781 w 9601200"/>
              <a:gd name="connsiteY510" fmla="*/ 2014718 h 4194894"/>
              <a:gd name="connsiteX511" fmla="*/ 9355781 w 9601200"/>
              <a:gd name="connsiteY511" fmla="*/ 2022337 h 4194894"/>
              <a:gd name="connsiteX512" fmla="*/ 9601200 w 9601200"/>
              <a:gd name="connsiteY512" fmla="*/ 1776918 h 4194894"/>
              <a:gd name="connsiteX513" fmla="*/ 9601200 w 9601200"/>
              <a:gd name="connsiteY513" fmla="*/ 1807399 h 4194894"/>
              <a:gd name="connsiteX514" fmla="*/ 9355781 w 9601200"/>
              <a:gd name="connsiteY514" fmla="*/ 2052818 h 4194894"/>
              <a:gd name="connsiteX515" fmla="*/ 9355781 w 9601200"/>
              <a:gd name="connsiteY515" fmla="*/ 2060437 h 4194894"/>
              <a:gd name="connsiteX516" fmla="*/ 9601200 w 9601200"/>
              <a:gd name="connsiteY516" fmla="*/ 1815018 h 4194894"/>
              <a:gd name="connsiteX517" fmla="*/ 9601200 w 9601200"/>
              <a:gd name="connsiteY517" fmla="*/ 1845498 h 4194894"/>
              <a:gd name="connsiteX518" fmla="*/ 9355781 w 9601200"/>
              <a:gd name="connsiteY518" fmla="*/ 2090917 h 4194894"/>
              <a:gd name="connsiteX519" fmla="*/ 9355781 w 9601200"/>
              <a:gd name="connsiteY519" fmla="*/ 2098537 h 4194894"/>
              <a:gd name="connsiteX520" fmla="*/ 9601200 w 9601200"/>
              <a:gd name="connsiteY520" fmla="*/ 1853118 h 4194894"/>
              <a:gd name="connsiteX521" fmla="*/ 9601200 w 9601200"/>
              <a:gd name="connsiteY521" fmla="*/ 1883598 h 4194894"/>
              <a:gd name="connsiteX522" fmla="*/ 9355781 w 9601200"/>
              <a:gd name="connsiteY522" fmla="*/ 2129017 h 4194894"/>
              <a:gd name="connsiteX523" fmla="*/ 9355781 w 9601200"/>
              <a:gd name="connsiteY523" fmla="*/ 2136637 h 4194894"/>
              <a:gd name="connsiteX524" fmla="*/ 9601200 w 9601200"/>
              <a:gd name="connsiteY524" fmla="*/ 1891218 h 4194894"/>
              <a:gd name="connsiteX525" fmla="*/ 9601200 w 9601200"/>
              <a:gd name="connsiteY525" fmla="*/ 1921698 h 4194894"/>
              <a:gd name="connsiteX526" fmla="*/ 9355781 w 9601200"/>
              <a:gd name="connsiteY526" fmla="*/ 2167117 h 4194894"/>
              <a:gd name="connsiteX527" fmla="*/ 9355781 w 9601200"/>
              <a:gd name="connsiteY527" fmla="*/ 2174737 h 4194894"/>
              <a:gd name="connsiteX528" fmla="*/ 9601200 w 9601200"/>
              <a:gd name="connsiteY528" fmla="*/ 1929318 h 4194894"/>
              <a:gd name="connsiteX529" fmla="*/ 9601200 w 9601200"/>
              <a:gd name="connsiteY529" fmla="*/ 1959798 h 4194894"/>
              <a:gd name="connsiteX530" fmla="*/ 9355781 w 9601200"/>
              <a:gd name="connsiteY530" fmla="*/ 2205217 h 4194894"/>
              <a:gd name="connsiteX531" fmla="*/ 9355781 w 9601200"/>
              <a:gd name="connsiteY531" fmla="*/ 2212838 h 4194894"/>
              <a:gd name="connsiteX532" fmla="*/ 9601200 w 9601200"/>
              <a:gd name="connsiteY532" fmla="*/ 1967419 h 4194894"/>
              <a:gd name="connsiteX533" fmla="*/ 9601200 w 9601200"/>
              <a:gd name="connsiteY533" fmla="*/ 1997898 h 4194894"/>
              <a:gd name="connsiteX534" fmla="*/ 9355781 w 9601200"/>
              <a:gd name="connsiteY534" fmla="*/ 2243317 h 4194894"/>
              <a:gd name="connsiteX535" fmla="*/ 9355781 w 9601200"/>
              <a:gd name="connsiteY535" fmla="*/ 2250937 h 4194894"/>
              <a:gd name="connsiteX536" fmla="*/ 9601200 w 9601200"/>
              <a:gd name="connsiteY536" fmla="*/ 2005518 h 4194894"/>
              <a:gd name="connsiteX537" fmla="*/ 9601200 w 9601200"/>
              <a:gd name="connsiteY537" fmla="*/ 2035999 h 4194894"/>
              <a:gd name="connsiteX538" fmla="*/ 9355781 w 9601200"/>
              <a:gd name="connsiteY538" fmla="*/ 2281418 h 4194894"/>
              <a:gd name="connsiteX539" fmla="*/ 9355781 w 9601200"/>
              <a:gd name="connsiteY539" fmla="*/ 2289037 h 4194894"/>
              <a:gd name="connsiteX540" fmla="*/ 9601200 w 9601200"/>
              <a:gd name="connsiteY540" fmla="*/ 2043618 h 4194894"/>
              <a:gd name="connsiteX541" fmla="*/ 9601200 w 9601200"/>
              <a:gd name="connsiteY541" fmla="*/ 2074098 h 4194894"/>
              <a:gd name="connsiteX542" fmla="*/ 9355781 w 9601200"/>
              <a:gd name="connsiteY542" fmla="*/ 2319517 h 4194894"/>
              <a:gd name="connsiteX543" fmla="*/ 9355781 w 9601200"/>
              <a:gd name="connsiteY543" fmla="*/ 2327137 h 4194894"/>
              <a:gd name="connsiteX544" fmla="*/ 9601200 w 9601200"/>
              <a:gd name="connsiteY544" fmla="*/ 2081718 h 4194894"/>
              <a:gd name="connsiteX545" fmla="*/ 9601200 w 9601200"/>
              <a:gd name="connsiteY545" fmla="*/ 2112198 h 4194894"/>
              <a:gd name="connsiteX546" fmla="*/ 9355781 w 9601200"/>
              <a:gd name="connsiteY546" fmla="*/ 2357617 h 4194894"/>
              <a:gd name="connsiteX547" fmla="*/ 9355781 w 9601200"/>
              <a:gd name="connsiteY547" fmla="*/ 2365237 h 4194894"/>
              <a:gd name="connsiteX548" fmla="*/ 9601200 w 9601200"/>
              <a:gd name="connsiteY548" fmla="*/ 2119818 h 4194894"/>
              <a:gd name="connsiteX549" fmla="*/ 9601200 w 9601200"/>
              <a:gd name="connsiteY549" fmla="*/ 2150298 h 4194894"/>
              <a:gd name="connsiteX550" fmla="*/ 9355781 w 9601200"/>
              <a:gd name="connsiteY550" fmla="*/ 2395717 h 4194894"/>
              <a:gd name="connsiteX551" fmla="*/ 9355781 w 9601200"/>
              <a:gd name="connsiteY551" fmla="*/ 2403337 h 4194894"/>
              <a:gd name="connsiteX552" fmla="*/ 9601200 w 9601200"/>
              <a:gd name="connsiteY552" fmla="*/ 2157918 h 4194894"/>
              <a:gd name="connsiteX553" fmla="*/ 9601200 w 9601200"/>
              <a:gd name="connsiteY553" fmla="*/ 2188398 h 4194894"/>
              <a:gd name="connsiteX554" fmla="*/ 9355781 w 9601200"/>
              <a:gd name="connsiteY554" fmla="*/ 2433817 h 4194894"/>
              <a:gd name="connsiteX555" fmla="*/ 9355781 w 9601200"/>
              <a:gd name="connsiteY555" fmla="*/ 2441438 h 4194894"/>
              <a:gd name="connsiteX556" fmla="*/ 9601200 w 9601200"/>
              <a:gd name="connsiteY556" fmla="*/ 2196019 h 4194894"/>
              <a:gd name="connsiteX557" fmla="*/ 9601200 w 9601200"/>
              <a:gd name="connsiteY557" fmla="*/ 2226498 h 4194894"/>
              <a:gd name="connsiteX558" fmla="*/ 9355781 w 9601200"/>
              <a:gd name="connsiteY558" fmla="*/ 2471917 h 4194894"/>
              <a:gd name="connsiteX559" fmla="*/ 9355781 w 9601200"/>
              <a:gd name="connsiteY559" fmla="*/ 2479538 h 4194894"/>
              <a:gd name="connsiteX560" fmla="*/ 9601200 w 9601200"/>
              <a:gd name="connsiteY560" fmla="*/ 2234119 h 4194894"/>
              <a:gd name="connsiteX561" fmla="*/ 9601200 w 9601200"/>
              <a:gd name="connsiteY561" fmla="*/ 2264599 h 4194894"/>
              <a:gd name="connsiteX562" fmla="*/ 9355781 w 9601200"/>
              <a:gd name="connsiteY562" fmla="*/ 2510018 h 4194894"/>
              <a:gd name="connsiteX563" fmla="*/ 9355781 w 9601200"/>
              <a:gd name="connsiteY563" fmla="*/ 2517637 h 4194894"/>
              <a:gd name="connsiteX564" fmla="*/ 9601200 w 9601200"/>
              <a:gd name="connsiteY564" fmla="*/ 2272218 h 4194894"/>
              <a:gd name="connsiteX565" fmla="*/ 9601200 w 9601200"/>
              <a:gd name="connsiteY565" fmla="*/ 2302699 h 4194894"/>
              <a:gd name="connsiteX566" fmla="*/ 9355781 w 9601200"/>
              <a:gd name="connsiteY566" fmla="*/ 2548118 h 4194894"/>
              <a:gd name="connsiteX567" fmla="*/ 9355781 w 9601200"/>
              <a:gd name="connsiteY567" fmla="*/ 2555737 h 4194894"/>
              <a:gd name="connsiteX568" fmla="*/ 9601200 w 9601200"/>
              <a:gd name="connsiteY568" fmla="*/ 2310318 h 4194894"/>
              <a:gd name="connsiteX569" fmla="*/ 9601200 w 9601200"/>
              <a:gd name="connsiteY569" fmla="*/ 2340798 h 4194894"/>
              <a:gd name="connsiteX570" fmla="*/ 9355781 w 9601200"/>
              <a:gd name="connsiteY570" fmla="*/ 2586217 h 4194894"/>
              <a:gd name="connsiteX571" fmla="*/ 9355781 w 9601200"/>
              <a:gd name="connsiteY571" fmla="*/ 2593837 h 4194894"/>
              <a:gd name="connsiteX572" fmla="*/ 9601200 w 9601200"/>
              <a:gd name="connsiteY572" fmla="*/ 2348418 h 4194894"/>
              <a:gd name="connsiteX573" fmla="*/ 9601200 w 9601200"/>
              <a:gd name="connsiteY573" fmla="*/ 2378898 h 4194894"/>
              <a:gd name="connsiteX574" fmla="*/ 9355781 w 9601200"/>
              <a:gd name="connsiteY574" fmla="*/ 2624317 h 4194894"/>
              <a:gd name="connsiteX575" fmla="*/ 9355781 w 9601200"/>
              <a:gd name="connsiteY575" fmla="*/ 2631937 h 4194894"/>
              <a:gd name="connsiteX576" fmla="*/ 9601200 w 9601200"/>
              <a:gd name="connsiteY576" fmla="*/ 2386518 h 4194894"/>
              <a:gd name="connsiteX577" fmla="*/ 9601200 w 9601200"/>
              <a:gd name="connsiteY577" fmla="*/ 2416998 h 4194894"/>
              <a:gd name="connsiteX578" fmla="*/ 9355781 w 9601200"/>
              <a:gd name="connsiteY578" fmla="*/ 2662417 h 4194894"/>
              <a:gd name="connsiteX579" fmla="*/ 9355781 w 9601200"/>
              <a:gd name="connsiteY579" fmla="*/ 2670038 h 4194894"/>
              <a:gd name="connsiteX580" fmla="*/ 9601200 w 9601200"/>
              <a:gd name="connsiteY580" fmla="*/ 2424619 h 4194894"/>
              <a:gd name="connsiteX581" fmla="*/ 9601200 w 9601200"/>
              <a:gd name="connsiteY581" fmla="*/ 2455098 h 4194894"/>
              <a:gd name="connsiteX582" fmla="*/ 9355781 w 9601200"/>
              <a:gd name="connsiteY582" fmla="*/ 2700517 h 4194894"/>
              <a:gd name="connsiteX583" fmla="*/ 9355781 w 9601200"/>
              <a:gd name="connsiteY583" fmla="*/ 2708138 h 4194894"/>
              <a:gd name="connsiteX584" fmla="*/ 9601200 w 9601200"/>
              <a:gd name="connsiteY584" fmla="*/ 2462719 h 4194894"/>
              <a:gd name="connsiteX585" fmla="*/ 9601200 w 9601200"/>
              <a:gd name="connsiteY585" fmla="*/ 2493199 h 4194894"/>
              <a:gd name="connsiteX586" fmla="*/ 9355781 w 9601200"/>
              <a:gd name="connsiteY586" fmla="*/ 2738618 h 4194894"/>
              <a:gd name="connsiteX587" fmla="*/ 9355781 w 9601200"/>
              <a:gd name="connsiteY587" fmla="*/ 2746237 h 4194894"/>
              <a:gd name="connsiteX588" fmla="*/ 9601200 w 9601200"/>
              <a:gd name="connsiteY588" fmla="*/ 2500818 h 4194894"/>
              <a:gd name="connsiteX589" fmla="*/ 9601200 w 9601200"/>
              <a:gd name="connsiteY589" fmla="*/ 2531299 h 4194894"/>
              <a:gd name="connsiteX590" fmla="*/ 9355781 w 9601200"/>
              <a:gd name="connsiteY590" fmla="*/ 2776718 h 4194894"/>
              <a:gd name="connsiteX591" fmla="*/ 9355781 w 9601200"/>
              <a:gd name="connsiteY591" fmla="*/ 2784337 h 4194894"/>
              <a:gd name="connsiteX592" fmla="*/ 9601200 w 9601200"/>
              <a:gd name="connsiteY592" fmla="*/ 2538918 h 4194894"/>
              <a:gd name="connsiteX593" fmla="*/ 9601200 w 9601200"/>
              <a:gd name="connsiteY593" fmla="*/ 2569398 h 4194894"/>
              <a:gd name="connsiteX594" fmla="*/ 9355781 w 9601200"/>
              <a:gd name="connsiteY594" fmla="*/ 2814817 h 4194894"/>
              <a:gd name="connsiteX595" fmla="*/ 9355781 w 9601200"/>
              <a:gd name="connsiteY595" fmla="*/ 2822437 h 4194894"/>
              <a:gd name="connsiteX596" fmla="*/ 9601200 w 9601200"/>
              <a:gd name="connsiteY596" fmla="*/ 2577018 h 4194894"/>
              <a:gd name="connsiteX597" fmla="*/ 9601200 w 9601200"/>
              <a:gd name="connsiteY597" fmla="*/ 2607498 h 4194894"/>
              <a:gd name="connsiteX598" fmla="*/ 9355781 w 9601200"/>
              <a:gd name="connsiteY598" fmla="*/ 2852917 h 4194894"/>
              <a:gd name="connsiteX599" fmla="*/ 9355781 w 9601200"/>
              <a:gd name="connsiteY599" fmla="*/ 2860537 h 4194894"/>
              <a:gd name="connsiteX600" fmla="*/ 9601200 w 9601200"/>
              <a:gd name="connsiteY600" fmla="*/ 2615118 h 4194894"/>
              <a:gd name="connsiteX601" fmla="*/ 9601200 w 9601200"/>
              <a:gd name="connsiteY601" fmla="*/ 2645598 h 4194894"/>
              <a:gd name="connsiteX602" fmla="*/ 9355781 w 9601200"/>
              <a:gd name="connsiteY602" fmla="*/ 2891017 h 4194894"/>
              <a:gd name="connsiteX603" fmla="*/ 9355781 w 9601200"/>
              <a:gd name="connsiteY603" fmla="*/ 2898637 h 4194894"/>
              <a:gd name="connsiteX604" fmla="*/ 9601200 w 9601200"/>
              <a:gd name="connsiteY604" fmla="*/ 2653218 h 4194894"/>
              <a:gd name="connsiteX605" fmla="*/ 9601200 w 9601200"/>
              <a:gd name="connsiteY605" fmla="*/ 2683698 h 4194894"/>
              <a:gd name="connsiteX606" fmla="*/ 9355781 w 9601200"/>
              <a:gd name="connsiteY606" fmla="*/ 2929117 h 4194894"/>
              <a:gd name="connsiteX607" fmla="*/ 9355781 w 9601200"/>
              <a:gd name="connsiteY607" fmla="*/ 2936738 h 4194894"/>
              <a:gd name="connsiteX608" fmla="*/ 9601200 w 9601200"/>
              <a:gd name="connsiteY608" fmla="*/ 2691319 h 4194894"/>
              <a:gd name="connsiteX609" fmla="*/ 9601200 w 9601200"/>
              <a:gd name="connsiteY609" fmla="*/ 2721798 h 4194894"/>
              <a:gd name="connsiteX610" fmla="*/ 9355781 w 9601200"/>
              <a:gd name="connsiteY610" fmla="*/ 2967217 h 4194894"/>
              <a:gd name="connsiteX611" fmla="*/ 9355781 w 9601200"/>
              <a:gd name="connsiteY611" fmla="*/ 2974837 h 4194894"/>
              <a:gd name="connsiteX612" fmla="*/ 9601200 w 9601200"/>
              <a:gd name="connsiteY612" fmla="*/ 2729418 h 4194894"/>
              <a:gd name="connsiteX613" fmla="*/ 9601200 w 9601200"/>
              <a:gd name="connsiteY613" fmla="*/ 2759899 h 4194894"/>
              <a:gd name="connsiteX614" fmla="*/ 9355781 w 9601200"/>
              <a:gd name="connsiteY614" fmla="*/ 3005318 h 4194894"/>
              <a:gd name="connsiteX615" fmla="*/ 9355781 w 9601200"/>
              <a:gd name="connsiteY615" fmla="*/ 3012937 h 4194894"/>
              <a:gd name="connsiteX616" fmla="*/ 9601200 w 9601200"/>
              <a:gd name="connsiteY616" fmla="*/ 2767518 h 4194894"/>
              <a:gd name="connsiteX617" fmla="*/ 9601200 w 9601200"/>
              <a:gd name="connsiteY617" fmla="*/ 2797998 h 4194894"/>
              <a:gd name="connsiteX618" fmla="*/ 9355781 w 9601200"/>
              <a:gd name="connsiteY618" fmla="*/ 3043417 h 4194894"/>
              <a:gd name="connsiteX619" fmla="*/ 9355781 w 9601200"/>
              <a:gd name="connsiteY619" fmla="*/ 3051037 h 4194894"/>
              <a:gd name="connsiteX620" fmla="*/ 9601200 w 9601200"/>
              <a:gd name="connsiteY620" fmla="*/ 2805618 h 4194894"/>
              <a:gd name="connsiteX621" fmla="*/ 9601200 w 9601200"/>
              <a:gd name="connsiteY621" fmla="*/ 2836098 h 4194894"/>
              <a:gd name="connsiteX622" fmla="*/ 9355781 w 9601200"/>
              <a:gd name="connsiteY622" fmla="*/ 3081517 h 4194894"/>
              <a:gd name="connsiteX623" fmla="*/ 9355781 w 9601200"/>
              <a:gd name="connsiteY623" fmla="*/ 3089137 h 4194894"/>
              <a:gd name="connsiteX624" fmla="*/ 9601200 w 9601200"/>
              <a:gd name="connsiteY624" fmla="*/ 2843718 h 4194894"/>
              <a:gd name="connsiteX625" fmla="*/ 9601200 w 9601200"/>
              <a:gd name="connsiteY625" fmla="*/ 2875151 h 4194894"/>
              <a:gd name="connsiteX626" fmla="*/ 9355781 w 9601200"/>
              <a:gd name="connsiteY626" fmla="*/ 3120570 h 4194894"/>
              <a:gd name="connsiteX627" fmla="*/ 9355781 w 9601200"/>
              <a:gd name="connsiteY627" fmla="*/ 3128190 h 4194894"/>
              <a:gd name="connsiteX628" fmla="*/ 9601200 w 9601200"/>
              <a:gd name="connsiteY628" fmla="*/ 2882771 h 4194894"/>
              <a:gd name="connsiteX629" fmla="*/ 9601200 w 9601200"/>
              <a:gd name="connsiteY629" fmla="*/ 2913250 h 4194894"/>
              <a:gd name="connsiteX630" fmla="*/ 9355781 w 9601200"/>
              <a:gd name="connsiteY630" fmla="*/ 3158669 h 4194894"/>
              <a:gd name="connsiteX631" fmla="*/ 9355781 w 9601200"/>
              <a:gd name="connsiteY631" fmla="*/ 3166289 h 4194894"/>
              <a:gd name="connsiteX632" fmla="*/ 9601200 w 9601200"/>
              <a:gd name="connsiteY632" fmla="*/ 2920870 h 4194894"/>
              <a:gd name="connsiteX633" fmla="*/ 9601200 w 9601200"/>
              <a:gd name="connsiteY633" fmla="*/ 2951351 h 4194894"/>
              <a:gd name="connsiteX634" fmla="*/ 9355781 w 9601200"/>
              <a:gd name="connsiteY634" fmla="*/ 3196770 h 4194894"/>
              <a:gd name="connsiteX635" fmla="*/ 9355781 w 9601200"/>
              <a:gd name="connsiteY635" fmla="*/ 3204389 h 4194894"/>
              <a:gd name="connsiteX636" fmla="*/ 9601200 w 9601200"/>
              <a:gd name="connsiteY636" fmla="*/ 2958970 h 4194894"/>
              <a:gd name="connsiteX637" fmla="*/ 9601200 w 9601200"/>
              <a:gd name="connsiteY637" fmla="*/ 2989450 h 4194894"/>
              <a:gd name="connsiteX638" fmla="*/ 9355781 w 9601200"/>
              <a:gd name="connsiteY638" fmla="*/ 3234869 h 4194894"/>
              <a:gd name="connsiteX639" fmla="*/ 9355781 w 9601200"/>
              <a:gd name="connsiteY639" fmla="*/ 3242489 h 4194894"/>
              <a:gd name="connsiteX640" fmla="*/ 9601200 w 9601200"/>
              <a:gd name="connsiteY640" fmla="*/ 2997070 h 4194894"/>
              <a:gd name="connsiteX641" fmla="*/ 9601200 w 9601200"/>
              <a:gd name="connsiteY641" fmla="*/ 3027550 h 4194894"/>
              <a:gd name="connsiteX642" fmla="*/ 9355781 w 9601200"/>
              <a:gd name="connsiteY642" fmla="*/ 3272969 h 4194894"/>
              <a:gd name="connsiteX643" fmla="*/ 9355781 w 9601200"/>
              <a:gd name="connsiteY643" fmla="*/ 3280589 h 4194894"/>
              <a:gd name="connsiteX644" fmla="*/ 9601200 w 9601200"/>
              <a:gd name="connsiteY644" fmla="*/ 3035170 h 4194894"/>
              <a:gd name="connsiteX645" fmla="*/ 9601200 w 9601200"/>
              <a:gd name="connsiteY645" fmla="*/ 3065650 h 4194894"/>
              <a:gd name="connsiteX646" fmla="*/ 9355781 w 9601200"/>
              <a:gd name="connsiteY646" fmla="*/ 3311069 h 4194894"/>
              <a:gd name="connsiteX647" fmla="*/ 9355781 w 9601200"/>
              <a:gd name="connsiteY647" fmla="*/ 3318689 h 4194894"/>
              <a:gd name="connsiteX648" fmla="*/ 9601200 w 9601200"/>
              <a:gd name="connsiteY648" fmla="*/ 3073270 h 4194894"/>
              <a:gd name="connsiteX649" fmla="*/ 9601200 w 9601200"/>
              <a:gd name="connsiteY649" fmla="*/ 3103750 h 4194894"/>
              <a:gd name="connsiteX650" fmla="*/ 9355781 w 9601200"/>
              <a:gd name="connsiteY650" fmla="*/ 3349169 h 4194894"/>
              <a:gd name="connsiteX651" fmla="*/ 9355781 w 9601200"/>
              <a:gd name="connsiteY651" fmla="*/ 3356790 h 4194894"/>
              <a:gd name="connsiteX652" fmla="*/ 9601200 w 9601200"/>
              <a:gd name="connsiteY652" fmla="*/ 3111371 h 4194894"/>
              <a:gd name="connsiteX653" fmla="*/ 9601200 w 9601200"/>
              <a:gd name="connsiteY653" fmla="*/ 3141850 h 4194894"/>
              <a:gd name="connsiteX654" fmla="*/ 9355781 w 9601200"/>
              <a:gd name="connsiteY654" fmla="*/ 3387269 h 4194894"/>
              <a:gd name="connsiteX655" fmla="*/ 9355781 w 9601200"/>
              <a:gd name="connsiteY655" fmla="*/ 3394890 h 4194894"/>
              <a:gd name="connsiteX656" fmla="*/ 9601200 w 9601200"/>
              <a:gd name="connsiteY656" fmla="*/ 3149471 h 4194894"/>
              <a:gd name="connsiteX657" fmla="*/ 9601200 w 9601200"/>
              <a:gd name="connsiteY657" fmla="*/ 3179951 h 4194894"/>
              <a:gd name="connsiteX658" fmla="*/ 9379518 w 9601200"/>
              <a:gd name="connsiteY658" fmla="*/ 3401633 h 4194894"/>
              <a:gd name="connsiteX659" fmla="*/ 9387137 w 9601200"/>
              <a:gd name="connsiteY659" fmla="*/ 3401633 h 4194894"/>
              <a:gd name="connsiteX660" fmla="*/ 9601200 w 9601200"/>
              <a:gd name="connsiteY660" fmla="*/ 3187570 h 4194894"/>
              <a:gd name="connsiteX661" fmla="*/ 9601200 w 9601200"/>
              <a:gd name="connsiteY661" fmla="*/ 3218051 h 4194894"/>
              <a:gd name="connsiteX662" fmla="*/ 9417618 w 9601200"/>
              <a:gd name="connsiteY662" fmla="*/ 3401633 h 4194894"/>
              <a:gd name="connsiteX663" fmla="*/ 9425237 w 9601200"/>
              <a:gd name="connsiteY663" fmla="*/ 3401633 h 4194894"/>
              <a:gd name="connsiteX664" fmla="*/ 9601200 w 9601200"/>
              <a:gd name="connsiteY664" fmla="*/ 3225670 h 4194894"/>
              <a:gd name="connsiteX665" fmla="*/ 9601200 w 9601200"/>
              <a:gd name="connsiteY665" fmla="*/ 3256150 h 4194894"/>
              <a:gd name="connsiteX666" fmla="*/ 9455717 w 9601200"/>
              <a:gd name="connsiteY666" fmla="*/ 3401633 h 4194894"/>
              <a:gd name="connsiteX667" fmla="*/ 9463337 w 9601200"/>
              <a:gd name="connsiteY667" fmla="*/ 3401633 h 4194894"/>
              <a:gd name="connsiteX668" fmla="*/ 9601200 w 9601200"/>
              <a:gd name="connsiteY668" fmla="*/ 3263770 h 4194894"/>
              <a:gd name="connsiteX669" fmla="*/ 9601200 w 9601200"/>
              <a:gd name="connsiteY669" fmla="*/ 3294250 h 4194894"/>
              <a:gd name="connsiteX670" fmla="*/ 9493817 w 9601200"/>
              <a:gd name="connsiteY670" fmla="*/ 3401633 h 4194894"/>
              <a:gd name="connsiteX671" fmla="*/ 9501437 w 9601200"/>
              <a:gd name="connsiteY671" fmla="*/ 3401633 h 4194894"/>
              <a:gd name="connsiteX672" fmla="*/ 9601200 w 9601200"/>
              <a:gd name="connsiteY672" fmla="*/ 3301870 h 4194894"/>
              <a:gd name="connsiteX673" fmla="*/ 9601200 w 9601200"/>
              <a:gd name="connsiteY673" fmla="*/ 3332350 h 4194894"/>
              <a:gd name="connsiteX674" fmla="*/ 9531917 w 9601200"/>
              <a:gd name="connsiteY674" fmla="*/ 3401633 h 4194894"/>
              <a:gd name="connsiteX675" fmla="*/ 9539538 w 9601200"/>
              <a:gd name="connsiteY675" fmla="*/ 3401633 h 4194894"/>
              <a:gd name="connsiteX676" fmla="*/ 9601200 w 9601200"/>
              <a:gd name="connsiteY676" fmla="*/ 3339971 h 4194894"/>
              <a:gd name="connsiteX677" fmla="*/ 9601200 w 9601200"/>
              <a:gd name="connsiteY677" fmla="*/ 3370450 h 4194894"/>
              <a:gd name="connsiteX678" fmla="*/ 9570017 w 9601200"/>
              <a:gd name="connsiteY678" fmla="*/ 3401633 h 4194894"/>
              <a:gd name="connsiteX679" fmla="*/ 9577638 w 9601200"/>
              <a:gd name="connsiteY679" fmla="*/ 3401633 h 4194894"/>
              <a:gd name="connsiteX680" fmla="*/ 9601200 w 9601200"/>
              <a:gd name="connsiteY680" fmla="*/ 3378071 h 4194894"/>
              <a:gd name="connsiteX681" fmla="*/ 9601200 w 9601200"/>
              <a:gd name="connsiteY681" fmla="*/ 4194894 h 4194894"/>
              <a:gd name="connsiteX682" fmla="*/ 4291693 w 9601200"/>
              <a:gd name="connsiteY682" fmla="*/ 4194894 h 4194894"/>
              <a:gd name="connsiteX683" fmla="*/ 4291693 w 9601200"/>
              <a:gd name="connsiteY683" fmla="*/ 4194893 h 4194894"/>
              <a:gd name="connsiteX684" fmla="*/ 0 w 9601200"/>
              <a:gd name="connsiteY68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</a:cxnLst>
            <a:rect l="l" t="t" r="r" b="b"/>
            <a:pathLst>
              <a:path w="9601200" h="4194894">
                <a:moveTo>
                  <a:pt x="9112302" y="3788640"/>
                </a:moveTo>
                <a:cubicBezTo>
                  <a:pt x="9122803" y="3788640"/>
                  <a:pt x="9130977" y="3792169"/>
                  <a:pt x="9136830" y="3799207"/>
                </a:cubicBezTo>
                <a:cubicBezTo>
                  <a:pt x="9142682" y="3806245"/>
                  <a:pt x="9145837" y="3815502"/>
                  <a:pt x="9146315" y="3826956"/>
                </a:cubicBezTo>
                <a:lnTo>
                  <a:pt x="9073986" y="3826956"/>
                </a:lnTo>
                <a:cubicBezTo>
                  <a:pt x="9075182" y="3814784"/>
                  <a:pt x="9078883" y="3805354"/>
                  <a:pt x="9085088" y="3798661"/>
                </a:cubicBezTo>
                <a:cubicBezTo>
                  <a:pt x="9091294" y="3791987"/>
                  <a:pt x="9100359" y="3788640"/>
                  <a:pt x="9112302" y="3788640"/>
                </a:cubicBezTo>
                <a:close/>
                <a:moveTo>
                  <a:pt x="8742523" y="3754922"/>
                </a:moveTo>
                <a:cubicBezTo>
                  <a:pt x="8741118" y="3761032"/>
                  <a:pt x="8740410" y="3767258"/>
                  <a:pt x="8740410" y="3773607"/>
                </a:cubicBezTo>
                <a:cubicBezTo>
                  <a:pt x="8740410" y="3776668"/>
                  <a:pt x="8740582" y="3779899"/>
                  <a:pt x="8740936" y="3783313"/>
                </a:cubicBezTo>
                <a:cubicBezTo>
                  <a:pt x="8741289" y="3786717"/>
                  <a:pt x="8741826" y="3789961"/>
                  <a:pt x="8742523" y="3793000"/>
                </a:cubicBezTo>
                <a:lnTo>
                  <a:pt x="8766150" y="3793000"/>
                </a:lnTo>
                <a:lnTo>
                  <a:pt x="8766150" y="3937248"/>
                </a:lnTo>
                <a:cubicBezTo>
                  <a:pt x="8774614" y="3938654"/>
                  <a:pt x="8782732" y="3939362"/>
                  <a:pt x="8790487" y="3939362"/>
                </a:cubicBezTo>
                <a:cubicBezTo>
                  <a:pt x="8798481" y="3939362"/>
                  <a:pt x="8806714" y="3938654"/>
                  <a:pt x="8815177" y="3937248"/>
                </a:cubicBezTo>
                <a:lnTo>
                  <a:pt x="8815179" y="3937248"/>
                </a:lnTo>
                <a:lnTo>
                  <a:pt x="8815179" y="3754922"/>
                </a:lnTo>
                <a:close/>
                <a:moveTo>
                  <a:pt x="8864185" y="3752809"/>
                </a:moveTo>
                <a:cubicBezTo>
                  <a:pt x="8860656" y="3752809"/>
                  <a:pt x="8856478" y="3752923"/>
                  <a:pt x="8851658" y="3753154"/>
                </a:cubicBezTo>
                <a:cubicBezTo>
                  <a:pt x="8846839" y="3753393"/>
                  <a:pt x="8841609" y="3754101"/>
                  <a:pt x="8835966" y="3755277"/>
                </a:cubicBezTo>
                <a:lnTo>
                  <a:pt x="8904031" y="3936895"/>
                </a:lnTo>
                <a:cubicBezTo>
                  <a:pt x="8908029" y="3937832"/>
                  <a:pt x="8912264" y="3938424"/>
                  <a:pt x="8916731" y="3938654"/>
                </a:cubicBezTo>
                <a:cubicBezTo>
                  <a:pt x="8921188" y="3938893"/>
                  <a:pt x="8925195" y="3939018"/>
                  <a:pt x="8928723" y="3939018"/>
                </a:cubicBezTo>
                <a:cubicBezTo>
                  <a:pt x="8932013" y="3939018"/>
                  <a:pt x="8936125" y="3938893"/>
                  <a:pt x="8941068" y="3938654"/>
                </a:cubicBezTo>
                <a:cubicBezTo>
                  <a:pt x="8946003" y="3938424"/>
                  <a:pt x="8950696" y="3937956"/>
                  <a:pt x="8955172" y="3937248"/>
                </a:cubicBezTo>
                <a:lnTo>
                  <a:pt x="9024287" y="3755277"/>
                </a:lnTo>
                <a:cubicBezTo>
                  <a:pt x="9018416" y="3754101"/>
                  <a:pt x="9013176" y="3753393"/>
                  <a:pt x="9008595" y="3753154"/>
                </a:cubicBezTo>
                <a:cubicBezTo>
                  <a:pt x="9004015" y="3752923"/>
                  <a:pt x="8999961" y="3752809"/>
                  <a:pt x="8996432" y="3752809"/>
                </a:cubicBezTo>
                <a:cubicBezTo>
                  <a:pt x="8991956" y="3752809"/>
                  <a:pt x="8987491" y="3752983"/>
                  <a:pt x="8983025" y="3753336"/>
                </a:cubicBezTo>
                <a:cubicBezTo>
                  <a:pt x="8978560" y="3753680"/>
                  <a:pt x="8974334" y="3754215"/>
                  <a:pt x="8970336" y="3754923"/>
                </a:cubicBezTo>
                <a:lnTo>
                  <a:pt x="8931187" y="3890699"/>
                </a:lnTo>
                <a:lnTo>
                  <a:pt x="8891331" y="3754923"/>
                </a:lnTo>
                <a:cubicBezTo>
                  <a:pt x="8887335" y="3753976"/>
                  <a:pt x="8882984" y="3753393"/>
                  <a:pt x="8878289" y="3753154"/>
                </a:cubicBezTo>
                <a:cubicBezTo>
                  <a:pt x="8873584" y="3752923"/>
                  <a:pt x="8868880" y="3752809"/>
                  <a:pt x="8864185" y="3752809"/>
                </a:cubicBezTo>
                <a:close/>
                <a:moveTo>
                  <a:pt x="8564070" y="3752809"/>
                </a:moveTo>
                <a:cubicBezTo>
                  <a:pt x="8560541" y="3752809"/>
                  <a:pt x="8556363" y="3752923"/>
                  <a:pt x="8551543" y="3753154"/>
                </a:cubicBezTo>
                <a:cubicBezTo>
                  <a:pt x="8546724" y="3753393"/>
                  <a:pt x="8541492" y="3754101"/>
                  <a:pt x="8535851" y="3755277"/>
                </a:cubicBezTo>
                <a:lnTo>
                  <a:pt x="8603915" y="3936895"/>
                </a:lnTo>
                <a:cubicBezTo>
                  <a:pt x="8607911" y="3937832"/>
                  <a:pt x="8612148" y="3938424"/>
                  <a:pt x="8616613" y="3938654"/>
                </a:cubicBezTo>
                <a:cubicBezTo>
                  <a:pt x="8621080" y="3938893"/>
                  <a:pt x="8625076" y="3939018"/>
                  <a:pt x="8628605" y="3939018"/>
                </a:cubicBezTo>
                <a:cubicBezTo>
                  <a:pt x="8631894" y="3939018"/>
                  <a:pt x="8636006" y="3938893"/>
                  <a:pt x="8640941" y="3938654"/>
                </a:cubicBezTo>
                <a:cubicBezTo>
                  <a:pt x="8645886" y="3938424"/>
                  <a:pt x="8650580" y="3937956"/>
                  <a:pt x="8655056" y="3937248"/>
                </a:cubicBezTo>
                <a:lnTo>
                  <a:pt x="8724183" y="3755277"/>
                </a:lnTo>
                <a:cubicBezTo>
                  <a:pt x="8718303" y="3754101"/>
                  <a:pt x="8713072" y="3753393"/>
                  <a:pt x="8708482" y="3753154"/>
                </a:cubicBezTo>
                <a:cubicBezTo>
                  <a:pt x="8703902" y="3752923"/>
                  <a:pt x="8699839" y="3752809"/>
                  <a:pt x="8696319" y="3752809"/>
                </a:cubicBezTo>
                <a:cubicBezTo>
                  <a:pt x="8691852" y="3752809"/>
                  <a:pt x="8687378" y="3752983"/>
                  <a:pt x="8682921" y="3753336"/>
                </a:cubicBezTo>
                <a:cubicBezTo>
                  <a:pt x="8678447" y="3753680"/>
                  <a:pt x="8674221" y="3754215"/>
                  <a:pt x="8670223" y="3754923"/>
                </a:cubicBezTo>
                <a:lnTo>
                  <a:pt x="8631074" y="3890699"/>
                </a:lnTo>
                <a:lnTo>
                  <a:pt x="8591227" y="3754923"/>
                </a:lnTo>
                <a:cubicBezTo>
                  <a:pt x="8587220" y="3753976"/>
                  <a:pt x="8582878" y="3753393"/>
                  <a:pt x="8578174" y="3753154"/>
                </a:cubicBezTo>
                <a:cubicBezTo>
                  <a:pt x="8573470" y="3752923"/>
                  <a:pt x="8568774" y="3752809"/>
                  <a:pt x="8564070" y="3752809"/>
                </a:cubicBezTo>
                <a:close/>
                <a:moveTo>
                  <a:pt x="9295480" y="3750686"/>
                </a:moveTo>
                <a:cubicBezTo>
                  <a:pt x="9273371" y="3750686"/>
                  <a:pt x="9255912" y="3755744"/>
                  <a:pt x="9243097" y="3765852"/>
                </a:cubicBezTo>
                <a:cubicBezTo>
                  <a:pt x="9230283" y="3775960"/>
                  <a:pt x="9223886" y="3789959"/>
                  <a:pt x="9223886" y="3807822"/>
                </a:cubicBezTo>
                <a:cubicBezTo>
                  <a:pt x="9223886" y="3822634"/>
                  <a:pt x="9227586" y="3833735"/>
                  <a:pt x="9234988" y="3841146"/>
                </a:cubicBezTo>
                <a:cubicBezTo>
                  <a:pt x="9242398" y="3848548"/>
                  <a:pt x="9252677" y="3854141"/>
                  <a:pt x="9265845" y="3857899"/>
                </a:cubicBezTo>
                <a:lnTo>
                  <a:pt x="9287714" y="3864239"/>
                </a:lnTo>
                <a:cubicBezTo>
                  <a:pt x="9293824" y="3866132"/>
                  <a:pt x="9298586" y="3868303"/>
                  <a:pt x="9302000" y="3870771"/>
                </a:cubicBezTo>
                <a:cubicBezTo>
                  <a:pt x="9305404" y="3873238"/>
                  <a:pt x="9307106" y="3877291"/>
                  <a:pt x="9307106" y="3882934"/>
                </a:cubicBezTo>
                <a:cubicBezTo>
                  <a:pt x="9307106" y="3886940"/>
                  <a:pt x="9305996" y="3890162"/>
                  <a:pt x="9303760" y="3892630"/>
                </a:cubicBezTo>
                <a:cubicBezTo>
                  <a:pt x="9301522" y="3895106"/>
                  <a:pt x="9298759" y="3897104"/>
                  <a:pt x="9295478" y="3898634"/>
                </a:cubicBezTo>
                <a:cubicBezTo>
                  <a:pt x="9292178" y="3900163"/>
                  <a:pt x="9288592" y="3901225"/>
                  <a:pt x="9284710" y="3901799"/>
                </a:cubicBezTo>
                <a:cubicBezTo>
                  <a:pt x="9280837" y="3902393"/>
                  <a:pt x="9277252" y="3902689"/>
                  <a:pt x="9273962" y="3902689"/>
                </a:cubicBezTo>
                <a:cubicBezTo>
                  <a:pt x="9266437" y="3902689"/>
                  <a:pt x="9259198" y="3901926"/>
                  <a:pt x="9252265" y="3900395"/>
                </a:cubicBezTo>
                <a:cubicBezTo>
                  <a:pt x="9245333" y="3898864"/>
                  <a:pt x="9237988" y="3896579"/>
                  <a:pt x="9230224" y="3893520"/>
                </a:cubicBezTo>
                <a:cubicBezTo>
                  <a:pt x="9227413" y="3899632"/>
                  <a:pt x="9225119" y="3905924"/>
                  <a:pt x="9223349" y="3912387"/>
                </a:cubicBezTo>
                <a:cubicBezTo>
                  <a:pt x="9221590" y="3918861"/>
                  <a:pt x="9220472" y="3925258"/>
                  <a:pt x="9220002" y="3931607"/>
                </a:cubicBezTo>
                <a:cubicBezTo>
                  <a:pt x="9224937" y="3933491"/>
                  <a:pt x="9229516" y="3935013"/>
                  <a:pt x="9233753" y="3936189"/>
                </a:cubicBezTo>
                <a:cubicBezTo>
                  <a:pt x="9237990" y="3937364"/>
                  <a:pt x="9242273" y="3938360"/>
                  <a:pt x="9246624" y="3939191"/>
                </a:cubicBezTo>
                <a:cubicBezTo>
                  <a:pt x="9250974" y="3940014"/>
                  <a:pt x="9255496" y="3940597"/>
                  <a:pt x="9260202" y="3940950"/>
                </a:cubicBezTo>
                <a:cubicBezTo>
                  <a:pt x="9264908" y="3941303"/>
                  <a:pt x="9270080" y="3941485"/>
                  <a:pt x="9275723" y="3941485"/>
                </a:cubicBezTo>
                <a:cubicBezTo>
                  <a:pt x="9288182" y="3941485"/>
                  <a:pt x="9299351" y="3939899"/>
                  <a:pt x="9309229" y="3936724"/>
                </a:cubicBezTo>
                <a:cubicBezTo>
                  <a:pt x="9319107" y="3933548"/>
                  <a:pt x="9327502" y="3929197"/>
                  <a:pt x="9334445" y="3923670"/>
                </a:cubicBezTo>
                <a:cubicBezTo>
                  <a:pt x="9341367" y="3918142"/>
                  <a:pt x="9346657" y="3911631"/>
                  <a:pt x="9350310" y="3904097"/>
                </a:cubicBezTo>
                <a:cubicBezTo>
                  <a:pt x="9353953" y="3896581"/>
                  <a:pt x="9355780" y="3888462"/>
                  <a:pt x="9355780" y="3879760"/>
                </a:cubicBezTo>
                <a:cubicBezTo>
                  <a:pt x="9355780" y="3871297"/>
                  <a:pt x="9354718" y="3864134"/>
                  <a:pt x="9352604" y="3858254"/>
                </a:cubicBezTo>
                <a:cubicBezTo>
                  <a:pt x="9350492" y="3852373"/>
                  <a:pt x="9347547" y="3847440"/>
                  <a:pt x="9343788" y="3843442"/>
                </a:cubicBezTo>
                <a:cubicBezTo>
                  <a:pt x="9340022" y="3839444"/>
                  <a:pt x="9335498" y="3836089"/>
                  <a:pt x="9330210" y="3833391"/>
                </a:cubicBezTo>
                <a:cubicBezTo>
                  <a:pt x="9324912" y="3830685"/>
                  <a:pt x="9318975" y="3828391"/>
                  <a:pt x="9312396" y="3826507"/>
                </a:cubicBezTo>
                <a:lnTo>
                  <a:pt x="9292296" y="3820511"/>
                </a:lnTo>
                <a:cubicBezTo>
                  <a:pt x="9286425" y="3818638"/>
                  <a:pt x="9281893" y="3816640"/>
                  <a:pt x="9278718" y="3814526"/>
                </a:cubicBezTo>
                <a:cubicBezTo>
                  <a:pt x="9275553" y="3812403"/>
                  <a:pt x="9273965" y="3808769"/>
                  <a:pt x="9273965" y="3803586"/>
                </a:cubicBezTo>
                <a:cubicBezTo>
                  <a:pt x="9273965" y="3798183"/>
                  <a:pt x="9276194" y="3794244"/>
                  <a:pt x="9280659" y="3791777"/>
                </a:cubicBezTo>
                <a:cubicBezTo>
                  <a:pt x="9285124" y="3789309"/>
                  <a:pt x="9291359" y="3788066"/>
                  <a:pt x="9299353" y="3788066"/>
                </a:cubicBezTo>
                <a:cubicBezTo>
                  <a:pt x="9306878" y="3788066"/>
                  <a:pt x="9314049" y="3788956"/>
                  <a:pt x="9320868" y="3790715"/>
                </a:cubicBezTo>
                <a:cubicBezTo>
                  <a:pt x="9327686" y="3792474"/>
                  <a:pt x="9333910" y="3794540"/>
                  <a:pt x="9339553" y="3796882"/>
                </a:cubicBezTo>
                <a:cubicBezTo>
                  <a:pt x="9342145" y="3791948"/>
                  <a:pt x="9344373" y="3786191"/>
                  <a:pt x="9346257" y="3779603"/>
                </a:cubicBezTo>
                <a:cubicBezTo>
                  <a:pt x="9348141" y="3773023"/>
                  <a:pt x="9349317" y="3766674"/>
                  <a:pt x="9349786" y="3760564"/>
                </a:cubicBezTo>
                <a:cubicBezTo>
                  <a:pt x="9340614" y="3757275"/>
                  <a:pt x="9331559" y="3754807"/>
                  <a:pt x="9322629" y="3753154"/>
                </a:cubicBezTo>
                <a:cubicBezTo>
                  <a:pt x="9313696" y="3751509"/>
                  <a:pt x="9304641" y="3750686"/>
                  <a:pt x="9295480" y="3750686"/>
                </a:cubicBezTo>
                <a:close/>
                <a:moveTo>
                  <a:pt x="9116680" y="3750686"/>
                </a:moveTo>
                <a:cubicBezTo>
                  <a:pt x="9102098" y="3750686"/>
                  <a:pt x="9089350" y="3753221"/>
                  <a:pt x="9078421" y="3758268"/>
                </a:cubicBezTo>
                <a:cubicBezTo>
                  <a:pt x="9067482" y="3763328"/>
                  <a:pt x="9058321" y="3770203"/>
                  <a:pt x="9050911" y="3778895"/>
                </a:cubicBezTo>
                <a:cubicBezTo>
                  <a:pt x="9043509" y="3787597"/>
                  <a:pt x="9037914" y="3797828"/>
                  <a:pt x="9034157" y="3809581"/>
                </a:cubicBezTo>
                <a:cubicBezTo>
                  <a:pt x="9030390" y="3821342"/>
                  <a:pt x="9028515" y="3833917"/>
                  <a:pt x="9028515" y="3847324"/>
                </a:cubicBezTo>
                <a:cubicBezTo>
                  <a:pt x="9028515" y="3860959"/>
                  <a:pt x="9030331" y="3873534"/>
                  <a:pt x="9033975" y="3885057"/>
                </a:cubicBezTo>
                <a:cubicBezTo>
                  <a:pt x="9037618" y="3896579"/>
                  <a:pt x="9043261" y="3906514"/>
                  <a:pt x="9050911" y="3914852"/>
                </a:cubicBezTo>
                <a:cubicBezTo>
                  <a:pt x="9058551" y="3923201"/>
                  <a:pt x="9068418" y="3929722"/>
                  <a:pt x="9080535" y="3934426"/>
                </a:cubicBezTo>
                <a:cubicBezTo>
                  <a:pt x="9092641" y="3939122"/>
                  <a:pt x="9107157" y="3941484"/>
                  <a:pt x="9124093" y="3941484"/>
                </a:cubicBezTo>
                <a:cubicBezTo>
                  <a:pt x="9147129" y="3941484"/>
                  <a:pt x="9167821" y="3937955"/>
                  <a:pt x="9186162" y="3930897"/>
                </a:cubicBezTo>
                <a:cubicBezTo>
                  <a:pt x="9185923" y="3923382"/>
                  <a:pt x="9184862" y="3916324"/>
                  <a:pt x="9182987" y="3909736"/>
                </a:cubicBezTo>
                <a:cubicBezTo>
                  <a:pt x="9181103" y="3903157"/>
                  <a:pt x="9178866" y="3897516"/>
                  <a:pt x="9176284" y="3892810"/>
                </a:cubicBezTo>
                <a:cubicBezTo>
                  <a:pt x="9168759" y="3895630"/>
                  <a:pt x="9160822" y="3897810"/>
                  <a:pt x="9152474" y="3899332"/>
                </a:cubicBezTo>
                <a:cubicBezTo>
                  <a:pt x="9144126" y="3900871"/>
                  <a:pt x="9135959" y="3901626"/>
                  <a:pt x="9127966" y="3901626"/>
                </a:cubicBezTo>
                <a:cubicBezTo>
                  <a:pt x="9113383" y="3901626"/>
                  <a:pt x="9101639" y="3898452"/>
                  <a:pt x="9092700" y="3892101"/>
                </a:cubicBezTo>
                <a:cubicBezTo>
                  <a:pt x="9083768" y="3885752"/>
                  <a:pt x="9078824" y="3875530"/>
                  <a:pt x="9077888" y="3861424"/>
                </a:cubicBezTo>
                <a:lnTo>
                  <a:pt x="9194969" y="3861424"/>
                </a:lnTo>
                <a:cubicBezTo>
                  <a:pt x="9195439" y="3858832"/>
                  <a:pt x="9195860" y="3855371"/>
                  <a:pt x="9196213" y="3851020"/>
                </a:cubicBezTo>
                <a:cubicBezTo>
                  <a:pt x="9196568" y="3846669"/>
                  <a:pt x="9196739" y="3842261"/>
                  <a:pt x="9196739" y="3837796"/>
                </a:cubicBezTo>
                <a:cubicBezTo>
                  <a:pt x="9196737" y="3825568"/>
                  <a:pt x="9194968" y="3814114"/>
                  <a:pt x="9191439" y="3803413"/>
                </a:cubicBezTo>
                <a:cubicBezTo>
                  <a:pt x="9187919" y="3792713"/>
                  <a:pt x="9182689" y="3783485"/>
                  <a:pt x="9175756" y="3775730"/>
                </a:cubicBezTo>
                <a:cubicBezTo>
                  <a:pt x="9168813" y="3767964"/>
                  <a:pt x="9160409" y="3761854"/>
                  <a:pt x="9150540" y="3757389"/>
                </a:cubicBezTo>
                <a:cubicBezTo>
                  <a:pt x="9140662" y="3752923"/>
                  <a:pt x="9129378" y="3750686"/>
                  <a:pt x="9116680" y="3750686"/>
                </a:cubicBezTo>
                <a:close/>
                <a:moveTo>
                  <a:pt x="8989608" y="3720648"/>
                </a:moveTo>
                <a:lnTo>
                  <a:pt x="8999266" y="3720830"/>
                </a:lnTo>
                <a:cubicBezTo>
                  <a:pt x="9000547" y="3720830"/>
                  <a:pt x="9001571" y="3720973"/>
                  <a:pt x="9002337" y="3721288"/>
                </a:cubicBezTo>
                <a:cubicBezTo>
                  <a:pt x="9003093" y="3721604"/>
                  <a:pt x="9003694" y="3721966"/>
                  <a:pt x="9004135" y="3722436"/>
                </a:cubicBezTo>
                <a:cubicBezTo>
                  <a:pt x="9004556" y="3722894"/>
                  <a:pt x="9004852" y="3723392"/>
                  <a:pt x="9004997" y="3723947"/>
                </a:cubicBezTo>
                <a:cubicBezTo>
                  <a:pt x="9005150" y="3724501"/>
                  <a:pt x="9005236" y="3725085"/>
                  <a:pt x="9005236" y="3725697"/>
                </a:cubicBezTo>
                <a:cubicBezTo>
                  <a:pt x="9005236" y="3727780"/>
                  <a:pt x="9004049" y="3729425"/>
                  <a:pt x="9001696" y="3730660"/>
                </a:cubicBezTo>
                <a:cubicBezTo>
                  <a:pt x="8999334" y="3731875"/>
                  <a:pt x="8996227" y="3732495"/>
                  <a:pt x="8992373" y="3732495"/>
                </a:cubicBezTo>
                <a:cubicBezTo>
                  <a:pt x="8989428" y="3732495"/>
                  <a:pt x="8987086" y="3732083"/>
                  <a:pt x="8985344" y="3731261"/>
                </a:cubicBezTo>
                <a:cubicBezTo>
                  <a:pt x="8983594" y="3730429"/>
                  <a:pt x="8982715" y="3728842"/>
                  <a:pt x="8982715" y="3726517"/>
                </a:cubicBezTo>
                <a:cubicBezTo>
                  <a:pt x="8982715" y="3725838"/>
                  <a:pt x="8982829" y="3725160"/>
                  <a:pt x="8983040" y="3724451"/>
                </a:cubicBezTo>
                <a:cubicBezTo>
                  <a:pt x="8983257" y="3723756"/>
                  <a:pt x="8983621" y="3723105"/>
                  <a:pt x="8984147" y="3722532"/>
                </a:cubicBezTo>
                <a:cubicBezTo>
                  <a:pt x="8984654" y="3721949"/>
                  <a:pt x="8985371" y="3721479"/>
                  <a:pt x="8986251" y="3721107"/>
                </a:cubicBezTo>
                <a:cubicBezTo>
                  <a:pt x="8987141" y="3720743"/>
                  <a:pt x="8988259" y="3720580"/>
                  <a:pt x="8989608" y="3720648"/>
                </a:cubicBezTo>
                <a:close/>
                <a:moveTo>
                  <a:pt x="9036742" y="3690130"/>
                </a:moveTo>
                <a:lnTo>
                  <a:pt x="9036743" y="3690130"/>
                </a:lnTo>
                <a:lnTo>
                  <a:pt x="9036742" y="3690131"/>
                </a:lnTo>
                <a:close/>
                <a:moveTo>
                  <a:pt x="9293368" y="3680582"/>
                </a:moveTo>
                <a:cubicBezTo>
                  <a:pt x="9296791" y="3680582"/>
                  <a:pt x="9299267" y="3681854"/>
                  <a:pt x="9300750" y="3684398"/>
                </a:cubicBezTo>
                <a:cubicBezTo>
                  <a:pt x="9302261" y="3686933"/>
                  <a:pt x="9303016" y="3690604"/>
                  <a:pt x="9303016" y="3695385"/>
                </a:cubicBezTo>
                <a:cubicBezTo>
                  <a:pt x="9303016" y="3700168"/>
                  <a:pt x="9302261" y="3703820"/>
                  <a:pt x="9300750" y="3706364"/>
                </a:cubicBezTo>
                <a:cubicBezTo>
                  <a:pt x="9299267" y="3708908"/>
                  <a:pt x="9296791" y="3710169"/>
                  <a:pt x="9293368" y="3710169"/>
                </a:cubicBezTo>
                <a:cubicBezTo>
                  <a:pt x="9289993" y="3710169"/>
                  <a:pt x="9287554" y="3708906"/>
                  <a:pt x="9286062" y="3706364"/>
                </a:cubicBezTo>
                <a:cubicBezTo>
                  <a:pt x="9284562" y="3703820"/>
                  <a:pt x="9283806" y="3700168"/>
                  <a:pt x="9283806" y="3695385"/>
                </a:cubicBezTo>
                <a:cubicBezTo>
                  <a:pt x="9283806" y="3690604"/>
                  <a:pt x="9284560" y="3686933"/>
                  <a:pt x="9286062" y="3684398"/>
                </a:cubicBezTo>
                <a:cubicBezTo>
                  <a:pt x="9287554" y="3681854"/>
                  <a:pt x="9289993" y="3680582"/>
                  <a:pt x="9293368" y="3680582"/>
                </a:cubicBezTo>
                <a:close/>
                <a:moveTo>
                  <a:pt x="9239606" y="3680582"/>
                </a:moveTo>
                <a:cubicBezTo>
                  <a:pt x="9243038" y="3680582"/>
                  <a:pt x="9245506" y="3681854"/>
                  <a:pt x="9247008" y="3684398"/>
                </a:cubicBezTo>
                <a:cubicBezTo>
                  <a:pt x="9248519" y="3686933"/>
                  <a:pt x="9249264" y="3690604"/>
                  <a:pt x="9249264" y="3695385"/>
                </a:cubicBezTo>
                <a:cubicBezTo>
                  <a:pt x="9249264" y="3700168"/>
                  <a:pt x="9248519" y="3703820"/>
                  <a:pt x="9247008" y="3706364"/>
                </a:cubicBezTo>
                <a:cubicBezTo>
                  <a:pt x="9245507" y="3708908"/>
                  <a:pt x="9243040" y="3710169"/>
                  <a:pt x="9239606" y="3710169"/>
                </a:cubicBezTo>
                <a:cubicBezTo>
                  <a:pt x="9236240" y="3710169"/>
                  <a:pt x="9233801" y="3708906"/>
                  <a:pt x="9232310" y="3706364"/>
                </a:cubicBezTo>
                <a:cubicBezTo>
                  <a:pt x="9230799" y="3703820"/>
                  <a:pt x="9230062" y="3700168"/>
                  <a:pt x="9230062" y="3695385"/>
                </a:cubicBezTo>
                <a:cubicBezTo>
                  <a:pt x="9230062" y="3690604"/>
                  <a:pt x="9230799" y="3686933"/>
                  <a:pt x="9232310" y="3684398"/>
                </a:cubicBezTo>
                <a:cubicBezTo>
                  <a:pt x="9233801" y="3681854"/>
                  <a:pt x="9236240" y="3680582"/>
                  <a:pt x="9239606" y="3680582"/>
                </a:cubicBezTo>
                <a:close/>
                <a:moveTo>
                  <a:pt x="8941100" y="3680582"/>
                </a:moveTo>
                <a:cubicBezTo>
                  <a:pt x="8944524" y="3680582"/>
                  <a:pt x="8946991" y="3681854"/>
                  <a:pt x="8948491" y="3684398"/>
                </a:cubicBezTo>
                <a:cubicBezTo>
                  <a:pt x="8950002" y="3686933"/>
                  <a:pt x="8950748" y="3690604"/>
                  <a:pt x="8950748" y="3695385"/>
                </a:cubicBezTo>
                <a:cubicBezTo>
                  <a:pt x="8950748" y="3700168"/>
                  <a:pt x="8950002" y="3703820"/>
                  <a:pt x="8948491" y="3706364"/>
                </a:cubicBezTo>
                <a:cubicBezTo>
                  <a:pt x="8946991" y="3708908"/>
                  <a:pt x="8944524" y="3710169"/>
                  <a:pt x="8941100" y="3710169"/>
                </a:cubicBezTo>
                <a:cubicBezTo>
                  <a:pt x="8937725" y="3710169"/>
                  <a:pt x="8935295" y="3708906"/>
                  <a:pt x="8933804" y="3706364"/>
                </a:cubicBezTo>
                <a:cubicBezTo>
                  <a:pt x="8932293" y="3703820"/>
                  <a:pt x="8931547" y="3700168"/>
                  <a:pt x="8931547" y="3695385"/>
                </a:cubicBezTo>
                <a:cubicBezTo>
                  <a:pt x="8931547" y="3690604"/>
                  <a:pt x="8932293" y="3686933"/>
                  <a:pt x="8933804" y="3684398"/>
                </a:cubicBezTo>
                <a:cubicBezTo>
                  <a:pt x="8935295" y="3681854"/>
                  <a:pt x="8937725" y="3680582"/>
                  <a:pt x="8941100" y="3680582"/>
                </a:cubicBezTo>
                <a:close/>
                <a:moveTo>
                  <a:pt x="9046572" y="3680300"/>
                </a:moveTo>
                <a:cubicBezTo>
                  <a:pt x="9049268" y="3680300"/>
                  <a:pt x="9051373" y="3681219"/>
                  <a:pt x="9052873" y="3683015"/>
                </a:cubicBezTo>
                <a:cubicBezTo>
                  <a:pt x="9054364" y="3684822"/>
                  <a:pt x="9055178" y="3687204"/>
                  <a:pt x="9055301" y="3690130"/>
                </a:cubicBezTo>
                <a:lnTo>
                  <a:pt x="9036743" y="3690130"/>
                </a:lnTo>
                <a:lnTo>
                  <a:pt x="9039591" y="3682873"/>
                </a:lnTo>
                <a:cubicBezTo>
                  <a:pt x="9041188" y="3681171"/>
                  <a:pt x="9043513" y="3680300"/>
                  <a:pt x="9046572" y="3680300"/>
                </a:cubicBezTo>
                <a:close/>
                <a:moveTo>
                  <a:pt x="8993378" y="3678932"/>
                </a:moveTo>
                <a:cubicBezTo>
                  <a:pt x="8995950" y="3678932"/>
                  <a:pt x="8997805" y="3679686"/>
                  <a:pt x="8998933" y="3681180"/>
                </a:cubicBezTo>
                <a:cubicBezTo>
                  <a:pt x="9000071" y="3682691"/>
                  <a:pt x="9000635" y="3684717"/>
                  <a:pt x="9000635" y="3687290"/>
                </a:cubicBezTo>
                <a:cubicBezTo>
                  <a:pt x="9000637" y="3689862"/>
                  <a:pt x="9000071" y="3691889"/>
                  <a:pt x="8998933" y="3693352"/>
                </a:cubicBezTo>
                <a:cubicBezTo>
                  <a:pt x="8997805" y="3694823"/>
                  <a:pt x="8995950" y="3695560"/>
                  <a:pt x="8993378" y="3695560"/>
                </a:cubicBezTo>
                <a:cubicBezTo>
                  <a:pt x="8990739" y="3695560"/>
                  <a:pt x="8988845" y="3694823"/>
                  <a:pt x="8987678" y="3693352"/>
                </a:cubicBezTo>
                <a:cubicBezTo>
                  <a:pt x="8986522" y="3691889"/>
                  <a:pt x="8985937" y="3689862"/>
                  <a:pt x="8985937" y="3687290"/>
                </a:cubicBezTo>
                <a:cubicBezTo>
                  <a:pt x="8985937" y="3684717"/>
                  <a:pt x="8986520" y="3682691"/>
                  <a:pt x="8987678" y="3681180"/>
                </a:cubicBezTo>
                <a:cubicBezTo>
                  <a:pt x="8988845" y="3679688"/>
                  <a:pt x="8990737" y="3678932"/>
                  <a:pt x="8993378" y="3678932"/>
                </a:cubicBezTo>
                <a:close/>
                <a:moveTo>
                  <a:pt x="9144631" y="3672303"/>
                </a:moveTo>
                <a:cubicBezTo>
                  <a:pt x="9140883" y="3672303"/>
                  <a:pt x="9137594" y="3672934"/>
                  <a:pt x="9134773" y="3674206"/>
                </a:cubicBezTo>
                <a:cubicBezTo>
                  <a:pt x="9131933" y="3675469"/>
                  <a:pt x="9129553" y="3677228"/>
                  <a:pt x="9127650" y="3679456"/>
                </a:cubicBezTo>
                <a:cubicBezTo>
                  <a:pt x="9125766" y="3681684"/>
                  <a:pt x="9124340" y="3684294"/>
                  <a:pt x="9123404" y="3687231"/>
                </a:cubicBezTo>
                <a:cubicBezTo>
                  <a:pt x="9122476" y="3690196"/>
                  <a:pt x="9122007" y="3693400"/>
                  <a:pt x="9122007" y="3696832"/>
                </a:cubicBezTo>
                <a:cubicBezTo>
                  <a:pt x="9122007" y="3700332"/>
                  <a:pt x="9122494" y="3703574"/>
                  <a:pt x="9123450" y="3706557"/>
                </a:cubicBezTo>
                <a:cubicBezTo>
                  <a:pt x="9124415" y="3709548"/>
                  <a:pt x="9125850" y="3712131"/>
                  <a:pt x="9127753" y="3714292"/>
                </a:cubicBezTo>
                <a:cubicBezTo>
                  <a:pt x="9129657" y="3716461"/>
                  <a:pt x="9132047" y="3718174"/>
                  <a:pt x="9134944" y="3719398"/>
                </a:cubicBezTo>
                <a:cubicBezTo>
                  <a:pt x="9137841" y="3720630"/>
                  <a:pt x="9141245" y="3721262"/>
                  <a:pt x="9145166" y="3721262"/>
                </a:cubicBezTo>
                <a:cubicBezTo>
                  <a:pt x="9147471" y="3721262"/>
                  <a:pt x="9149671" y="3721128"/>
                  <a:pt x="9151774" y="3720851"/>
                </a:cubicBezTo>
                <a:cubicBezTo>
                  <a:pt x="9153888" y="3720584"/>
                  <a:pt x="9156145" y="3719972"/>
                  <a:pt x="9158569" y="3719007"/>
                </a:cubicBezTo>
                <a:cubicBezTo>
                  <a:pt x="9158569" y="3716827"/>
                  <a:pt x="9158330" y="3714952"/>
                  <a:pt x="9157852" y="3713346"/>
                </a:cubicBezTo>
                <a:cubicBezTo>
                  <a:pt x="9157365" y="3711748"/>
                  <a:pt x="9156753" y="3710353"/>
                  <a:pt x="9156036" y="3709138"/>
                </a:cubicBezTo>
                <a:cubicBezTo>
                  <a:pt x="9155012" y="3709502"/>
                  <a:pt x="9154122" y="3709807"/>
                  <a:pt x="9153367" y="3710037"/>
                </a:cubicBezTo>
                <a:cubicBezTo>
                  <a:pt x="9152611" y="3710285"/>
                  <a:pt x="9151874" y="3710456"/>
                  <a:pt x="9151148" y="3710581"/>
                </a:cubicBezTo>
                <a:cubicBezTo>
                  <a:pt x="9150411" y="3710715"/>
                  <a:pt x="9149683" y="3710783"/>
                  <a:pt x="9148929" y="3710811"/>
                </a:cubicBezTo>
                <a:cubicBezTo>
                  <a:pt x="9148172" y="3710840"/>
                  <a:pt x="9147350" y="3710849"/>
                  <a:pt x="9146442" y="3710849"/>
                </a:cubicBezTo>
                <a:cubicBezTo>
                  <a:pt x="9142942" y="3710849"/>
                  <a:pt x="9140170" y="3709748"/>
                  <a:pt x="9138113" y="3707511"/>
                </a:cubicBezTo>
                <a:cubicBezTo>
                  <a:pt x="9136056" y="3705283"/>
                  <a:pt x="9135042" y="3701717"/>
                  <a:pt x="9135042" y="3696830"/>
                </a:cubicBezTo>
                <a:cubicBezTo>
                  <a:pt x="9135042" y="3692308"/>
                  <a:pt x="9135988" y="3688827"/>
                  <a:pt x="9137892" y="3686369"/>
                </a:cubicBezTo>
                <a:cubicBezTo>
                  <a:pt x="9139793" y="3683939"/>
                  <a:pt x="9142615" y="3682716"/>
                  <a:pt x="9146344" y="3682716"/>
                </a:cubicBezTo>
                <a:cubicBezTo>
                  <a:pt x="9148094" y="3682716"/>
                  <a:pt x="9149662" y="3682821"/>
                  <a:pt x="9151011" y="3683031"/>
                </a:cubicBezTo>
                <a:cubicBezTo>
                  <a:pt x="9152377" y="3683242"/>
                  <a:pt x="9153956" y="3683652"/>
                  <a:pt x="9155763" y="3684255"/>
                </a:cubicBezTo>
                <a:cubicBezTo>
                  <a:pt x="9156537" y="3682676"/>
                  <a:pt x="9157121" y="3681023"/>
                  <a:pt x="9157485" y="3679321"/>
                </a:cubicBezTo>
                <a:cubicBezTo>
                  <a:pt x="9157849" y="3677599"/>
                  <a:pt x="9158020" y="3676051"/>
                  <a:pt x="9158020" y="3674654"/>
                </a:cubicBezTo>
                <a:cubicBezTo>
                  <a:pt x="9156748" y="3674176"/>
                  <a:pt x="9155610" y="3673783"/>
                  <a:pt x="9154577" y="3673478"/>
                </a:cubicBezTo>
                <a:cubicBezTo>
                  <a:pt x="9153553" y="3673173"/>
                  <a:pt x="9152531" y="3672934"/>
                  <a:pt x="9151507" y="3672752"/>
                </a:cubicBezTo>
                <a:cubicBezTo>
                  <a:pt x="9150484" y="3672561"/>
                  <a:pt x="9149412" y="3672465"/>
                  <a:pt x="9148294" y="3672399"/>
                </a:cubicBezTo>
                <a:cubicBezTo>
                  <a:pt x="9147175" y="3672331"/>
                  <a:pt x="9145960" y="3672303"/>
                  <a:pt x="9144631" y="3672303"/>
                </a:cubicBezTo>
                <a:close/>
                <a:moveTo>
                  <a:pt x="9099215" y="3672303"/>
                </a:moveTo>
                <a:cubicBezTo>
                  <a:pt x="9093537" y="3672303"/>
                  <a:pt x="9089061" y="3673603"/>
                  <a:pt x="9085771" y="3676195"/>
                </a:cubicBezTo>
                <a:cubicBezTo>
                  <a:pt x="9082472" y="3678785"/>
                  <a:pt x="9080837" y="3682382"/>
                  <a:pt x="9080837" y="3686961"/>
                </a:cubicBezTo>
                <a:cubicBezTo>
                  <a:pt x="9080837" y="3690767"/>
                  <a:pt x="9081782" y="3693607"/>
                  <a:pt x="9083686" y="3695519"/>
                </a:cubicBezTo>
                <a:cubicBezTo>
                  <a:pt x="9085587" y="3697412"/>
                  <a:pt x="9088228" y="3698846"/>
                  <a:pt x="9091603" y="3699822"/>
                </a:cubicBezTo>
                <a:lnTo>
                  <a:pt x="9097215" y="3701438"/>
                </a:lnTo>
                <a:cubicBezTo>
                  <a:pt x="9098783" y="3701916"/>
                  <a:pt x="9099998" y="3702489"/>
                  <a:pt x="9100878" y="3703121"/>
                </a:cubicBezTo>
                <a:cubicBezTo>
                  <a:pt x="9101748" y="3703752"/>
                  <a:pt x="9102198" y="3704794"/>
                  <a:pt x="9102198" y="3706228"/>
                </a:cubicBezTo>
                <a:cubicBezTo>
                  <a:pt x="9102198" y="3707261"/>
                  <a:pt x="9101911" y="3708092"/>
                  <a:pt x="9101327" y="3708724"/>
                </a:cubicBezTo>
                <a:cubicBezTo>
                  <a:pt x="9100762" y="3709364"/>
                  <a:pt x="9100045" y="3709873"/>
                  <a:pt x="9099213" y="3710255"/>
                </a:cubicBezTo>
                <a:cubicBezTo>
                  <a:pt x="9098362" y="3710656"/>
                  <a:pt x="9097444" y="3710934"/>
                  <a:pt x="9096450" y="3711077"/>
                </a:cubicBezTo>
                <a:cubicBezTo>
                  <a:pt x="9095446" y="3711231"/>
                  <a:pt x="9094529" y="3711307"/>
                  <a:pt x="9093687" y="3711307"/>
                </a:cubicBezTo>
                <a:cubicBezTo>
                  <a:pt x="9091754" y="3711307"/>
                  <a:pt x="9089899" y="3711116"/>
                  <a:pt x="9088121" y="3710724"/>
                </a:cubicBezTo>
                <a:cubicBezTo>
                  <a:pt x="9086333" y="3710322"/>
                  <a:pt x="9084449" y="3709748"/>
                  <a:pt x="9082469" y="3708954"/>
                </a:cubicBezTo>
                <a:cubicBezTo>
                  <a:pt x="9081741" y="3710531"/>
                  <a:pt x="9081149" y="3712139"/>
                  <a:pt x="9080699" y="3713792"/>
                </a:cubicBezTo>
                <a:cubicBezTo>
                  <a:pt x="9080241" y="3715457"/>
                  <a:pt x="9079964" y="3717091"/>
                  <a:pt x="9079839" y="3718727"/>
                </a:cubicBezTo>
                <a:cubicBezTo>
                  <a:pt x="9081102" y="3719205"/>
                  <a:pt x="9082278" y="3719597"/>
                  <a:pt x="9083368" y="3719893"/>
                </a:cubicBezTo>
                <a:cubicBezTo>
                  <a:pt x="9084447" y="3720209"/>
                  <a:pt x="9085557" y="3720459"/>
                  <a:pt x="9086667" y="3720678"/>
                </a:cubicBezTo>
                <a:cubicBezTo>
                  <a:pt x="9087785" y="3720880"/>
                  <a:pt x="9088952" y="3721032"/>
                  <a:pt x="9090156" y="3721128"/>
                </a:cubicBezTo>
                <a:cubicBezTo>
                  <a:pt x="9091360" y="3721214"/>
                  <a:pt x="9092680" y="3721262"/>
                  <a:pt x="9094143" y="3721262"/>
                </a:cubicBezTo>
                <a:cubicBezTo>
                  <a:pt x="9097336" y="3721262"/>
                  <a:pt x="9100196" y="3720851"/>
                  <a:pt x="9102729" y="3720038"/>
                </a:cubicBezTo>
                <a:cubicBezTo>
                  <a:pt x="9105264" y="3719224"/>
                  <a:pt x="9107425" y="3718106"/>
                  <a:pt x="9109203" y="3716691"/>
                </a:cubicBezTo>
                <a:cubicBezTo>
                  <a:pt x="9110982" y="3715277"/>
                  <a:pt x="9112340" y="3713594"/>
                  <a:pt x="9113276" y="3711662"/>
                </a:cubicBezTo>
                <a:cubicBezTo>
                  <a:pt x="9114204" y="3709750"/>
                  <a:pt x="9114682" y="3707664"/>
                  <a:pt x="9114684" y="3705427"/>
                </a:cubicBezTo>
                <a:cubicBezTo>
                  <a:pt x="9114684" y="3703247"/>
                  <a:pt x="9114406" y="3701412"/>
                  <a:pt x="9113870" y="3699901"/>
                </a:cubicBezTo>
                <a:cubicBezTo>
                  <a:pt x="9113315" y="3698398"/>
                  <a:pt x="9112561" y="3697128"/>
                  <a:pt x="9111605" y="3696104"/>
                </a:cubicBezTo>
                <a:cubicBezTo>
                  <a:pt x="9110640" y="3695071"/>
                  <a:pt x="9109473" y="3694220"/>
                  <a:pt x="9108124" y="3693532"/>
                </a:cubicBezTo>
                <a:cubicBezTo>
                  <a:pt x="9106758" y="3692824"/>
                  <a:pt x="9105236" y="3692251"/>
                  <a:pt x="9103554" y="3691753"/>
                </a:cubicBezTo>
                <a:lnTo>
                  <a:pt x="9098391" y="3690222"/>
                </a:lnTo>
                <a:cubicBezTo>
                  <a:pt x="9096880" y="3689744"/>
                  <a:pt x="9095722" y="3689227"/>
                  <a:pt x="9094891" y="3688683"/>
                </a:cubicBezTo>
                <a:cubicBezTo>
                  <a:pt x="9094088" y="3688137"/>
                  <a:pt x="9093687" y="3687200"/>
                  <a:pt x="9093687" y="3685880"/>
                </a:cubicBezTo>
                <a:cubicBezTo>
                  <a:pt x="9093687" y="3684483"/>
                  <a:pt x="9094252" y="3683479"/>
                  <a:pt x="9095399" y="3682839"/>
                </a:cubicBezTo>
                <a:cubicBezTo>
                  <a:pt x="9096546" y="3682209"/>
                  <a:pt x="9098154" y="3681902"/>
                  <a:pt x="9100200" y="3681902"/>
                </a:cubicBezTo>
                <a:cubicBezTo>
                  <a:pt x="9102132" y="3681902"/>
                  <a:pt x="9103978" y="3682113"/>
                  <a:pt x="9105718" y="3682582"/>
                </a:cubicBezTo>
                <a:cubicBezTo>
                  <a:pt x="9107478" y="3683031"/>
                  <a:pt x="9109064" y="3683558"/>
                  <a:pt x="9110518" y="3684170"/>
                </a:cubicBezTo>
                <a:cubicBezTo>
                  <a:pt x="9111187" y="3682889"/>
                  <a:pt x="9111742" y="3681406"/>
                  <a:pt x="9112240" y="3679733"/>
                </a:cubicBezTo>
                <a:cubicBezTo>
                  <a:pt x="9112718" y="3678031"/>
                  <a:pt x="9113014" y="3676415"/>
                  <a:pt x="9113148" y="3674838"/>
                </a:cubicBezTo>
                <a:cubicBezTo>
                  <a:pt x="9110786" y="3674004"/>
                  <a:pt x="9108470" y="3673355"/>
                  <a:pt x="9106176" y="3672934"/>
                </a:cubicBezTo>
                <a:cubicBezTo>
                  <a:pt x="9103882" y="3672522"/>
                  <a:pt x="9101557" y="3672303"/>
                  <a:pt x="9099215" y="3672303"/>
                </a:cubicBezTo>
                <a:close/>
                <a:moveTo>
                  <a:pt x="8993287" y="3670483"/>
                </a:moveTo>
                <a:cubicBezTo>
                  <a:pt x="8990150" y="3670483"/>
                  <a:pt x="8987339" y="3670904"/>
                  <a:pt x="8984834" y="3671764"/>
                </a:cubicBezTo>
                <a:cubicBezTo>
                  <a:pt x="8982310" y="3672625"/>
                  <a:pt x="8980187" y="3673801"/>
                  <a:pt x="8978446" y="3675301"/>
                </a:cubicBezTo>
                <a:cubicBezTo>
                  <a:pt x="8976696" y="3676803"/>
                  <a:pt x="8975376" y="3678582"/>
                  <a:pt x="8974450" y="3680637"/>
                </a:cubicBezTo>
                <a:cubicBezTo>
                  <a:pt x="8973531" y="3682683"/>
                  <a:pt x="8973073" y="3684912"/>
                  <a:pt x="8973073" y="3687282"/>
                </a:cubicBezTo>
                <a:cubicBezTo>
                  <a:pt x="8973073" y="3689989"/>
                  <a:pt x="8973647" y="3692436"/>
                  <a:pt x="8974814" y="3694645"/>
                </a:cubicBezTo>
                <a:cubicBezTo>
                  <a:pt x="8975972" y="3696854"/>
                  <a:pt x="8977634" y="3698720"/>
                  <a:pt x="8979786" y="3700248"/>
                </a:cubicBezTo>
                <a:cubicBezTo>
                  <a:pt x="8977882" y="3701597"/>
                  <a:pt x="8976428" y="3703003"/>
                  <a:pt x="8975454" y="3704485"/>
                </a:cubicBezTo>
                <a:cubicBezTo>
                  <a:pt x="8974478" y="3705948"/>
                  <a:pt x="8973991" y="3707843"/>
                  <a:pt x="8973991" y="3710174"/>
                </a:cubicBezTo>
                <a:cubicBezTo>
                  <a:pt x="8973991" y="3712124"/>
                  <a:pt x="8974403" y="3713740"/>
                  <a:pt x="8975235" y="3714993"/>
                </a:cubicBezTo>
                <a:cubicBezTo>
                  <a:pt x="8976057" y="3716256"/>
                  <a:pt x="8977176" y="3717307"/>
                  <a:pt x="8978592" y="3718158"/>
                </a:cubicBezTo>
                <a:cubicBezTo>
                  <a:pt x="8976384" y="3719515"/>
                  <a:pt x="8974625" y="3721074"/>
                  <a:pt x="8973294" y="3722842"/>
                </a:cubicBezTo>
                <a:cubicBezTo>
                  <a:pt x="8971984" y="3724621"/>
                  <a:pt x="8971324" y="3726897"/>
                  <a:pt x="8971324" y="3729652"/>
                </a:cubicBezTo>
                <a:cubicBezTo>
                  <a:pt x="8971324" y="3731487"/>
                  <a:pt x="8971678" y="3733170"/>
                  <a:pt x="8972386" y="3734700"/>
                </a:cubicBezTo>
                <a:cubicBezTo>
                  <a:pt x="8973094" y="3736240"/>
                  <a:pt x="8974261" y="3737521"/>
                  <a:pt x="8975875" y="3738563"/>
                </a:cubicBezTo>
                <a:cubicBezTo>
                  <a:pt x="8977500" y="3739605"/>
                  <a:pt x="8979595" y="3740407"/>
                  <a:pt x="8982176" y="3741001"/>
                </a:cubicBezTo>
                <a:cubicBezTo>
                  <a:pt x="8984740" y="3741565"/>
                  <a:pt x="8987856" y="3741861"/>
                  <a:pt x="8991538" y="3741861"/>
                </a:cubicBezTo>
                <a:cubicBezTo>
                  <a:pt x="8995220" y="3741861"/>
                  <a:pt x="8998644" y="3741469"/>
                  <a:pt x="9001828" y="3740666"/>
                </a:cubicBezTo>
                <a:cubicBezTo>
                  <a:pt x="9005022" y="3739883"/>
                  <a:pt x="9007776" y="3738734"/>
                  <a:pt x="9010090" y="3737271"/>
                </a:cubicBezTo>
                <a:cubicBezTo>
                  <a:pt x="9012423" y="3735799"/>
                  <a:pt x="9014268" y="3734010"/>
                  <a:pt x="9015617" y="3731887"/>
                </a:cubicBezTo>
                <a:cubicBezTo>
                  <a:pt x="9016956" y="3729784"/>
                  <a:pt x="9017634" y="3727431"/>
                  <a:pt x="9017634" y="3724869"/>
                </a:cubicBezTo>
                <a:cubicBezTo>
                  <a:pt x="9017634" y="3720518"/>
                  <a:pt x="9016314" y="3717162"/>
                  <a:pt x="9013685" y="3714800"/>
                </a:cubicBezTo>
                <a:cubicBezTo>
                  <a:pt x="9011046" y="3712456"/>
                  <a:pt x="9006943" y="3711214"/>
                  <a:pt x="9001368" y="3711081"/>
                </a:cubicBezTo>
                <a:lnTo>
                  <a:pt x="8988775" y="3710899"/>
                </a:lnTo>
                <a:cubicBezTo>
                  <a:pt x="8986825" y="3710831"/>
                  <a:pt x="8985523" y="3710506"/>
                  <a:pt x="8984884" y="3709894"/>
                </a:cubicBezTo>
                <a:cubicBezTo>
                  <a:pt x="8984235" y="3709274"/>
                  <a:pt x="8983908" y="3708488"/>
                  <a:pt x="8983908" y="3707504"/>
                </a:cubicBezTo>
                <a:cubicBezTo>
                  <a:pt x="8983908" y="3706824"/>
                  <a:pt x="8984042" y="3706118"/>
                  <a:pt x="8984281" y="3705343"/>
                </a:cubicBezTo>
                <a:cubicBezTo>
                  <a:pt x="8984529" y="3704587"/>
                  <a:pt x="8985170" y="3703872"/>
                  <a:pt x="8986203" y="3703172"/>
                </a:cubicBezTo>
                <a:cubicBezTo>
                  <a:pt x="8988297" y="3703747"/>
                  <a:pt x="8990659" y="3704013"/>
                  <a:pt x="8993288" y="3704013"/>
                </a:cubicBezTo>
                <a:cubicBezTo>
                  <a:pt x="8996405" y="3704013"/>
                  <a:pt x="8999217" y="3703583"/>
                  <a:pt x="9001694" y="3702723"/>
                </a:cubicBezTo>
                <a:cubicBezTo>
                  <a:pt x="9004171" y="3701861"/>
                  <a:pt x="9006276" y="3700705"/>
                  <a:pt x="9007978" y="3699232"/>
                </a:cubicBezTo>
                <a:cubicBezTo>
                  <a:pt x="9009699" y="3697760"/>
                  <a:pt x="9011000" y="3696001"/>
                  <a:pt x="9011888" y="3693953"/>
                </a:cubicBezTo>
                <a:cubicBezTo>
                  <a:pt x="9012778" y="3691898"/>
                  <a:pt x="9013228" y="3689678"/>
                  <a:pt x="9013228" y="3687279"/>
                </a:cubicBezTo>
                <a:cubicBezTo>
                  <a:pt x="9013228" y="3685873"/>
                  <a:pt x="9013103" y="3684746"/>
                  <a:pt x="9012855" y="3683884"/>
                </a:cubicBezTo>
                <a:cubicBezTo>
                  <a:pt x="9012616" y="3683033"/>
                  <a:pt x="9012329" y="3682287"/>
                  <a:pt x="9012024" y="3681684"/>
                </a:cubicBezTo>
                <a:lnTo>
                  <a:pt x="9019474" y="3681684"/>
                </a:lnTo>
                <a:cubicBezTo>
                  <a:pt x="9019655" y="3680643"/>
                  <a:pt x="9019778" y="3679619"/>
                  <a:pt x="9019836" y="3678654"/>
                </a:cubicBezTo>
                <a:cubicBezTo>
                  <a:pt x="9019904" y="3677669"/>
                  <a:pt x="9019932" y="3676704"/>
                  <a:pt x="9019932" y="3675717"/>
                </a:cubicBezTo>
                <a:cubicBezTo>
                  <a:pt x="9019928" y="3674863"/>
                  <a:pt x="9019891" y="3674049"/>
                  <a:pt x="9019795" y="3673284"/>
                </a:cubicBezTo>
                <a:cubicBezTo>
                  <a:pt x="9019698" y="3672509"/>
                  <a:pt x="9019593" y="3671724"/>
                  <a:pt x="9019470" y="3670932"/>
                </a:cubicBezTo>
                <a:cubicBezTo>
                  <a:pt x="9016533" y="3670932"/>
                  <a:pt x="9014200" y="3671305"/>
                  <a:pt x="9012498" y="3672088"/>
                </a:cubicBezTo>
                <a:cubicBezTo>
                  <a:pt x="9010777" y="3672845"/>
                  <a:pt x="9009323" y="3674001"/>
                  <a:pt x="9008176" y="3675532"/>
                </a:cubicBezTo>
                <a:cubicBezTo>
                  <a:pt x="9006445" y="3674060"/>
                  <a:pt x="9004322" y="3672845"/>
                  <a:pt x="9001730" y="3671908"/>
                </a:cubicBezTo>
                <a:cubicBezTo>
                  <a:pt x="8999167" y="3670961"/>
                  <a:pt x="8996346" y="3670483"/>
                  <a:pt x="8993287" y="3670483"/>
                </a:cubicBezTo>
                <a:close/>
                <a:moveTo>
                  <a:pt x="9293361" y="3670394"/>
                </a:moveTo>
                <a:cubicBezTo>
                  <a:pt x="9289498" y="3670394"/>
                  <a:pt x="9286141" y="3671034"/>
                  <a:pt x="9283301" y="3672315"/>
                </a:cubicBezTo>
                <a:cubicBezTo>
                  <a:pt x="9280441" y="3673596"/>
                  <a:pt x="9278099" y="3675355"/>
                  <a:pt x="9276215" y="3677594"/>
                </a:cubicBezTo>
                <a:cubicBezTo>
                  <a:pt x="9274360" y="3679842"/>
                  <a:pt x="9272945" y="3682491"/>
                  <a:pt x="9271989" y="3685540"/>
                </a:cubicBezTo>
                <a:cubicBezTo>
                  <a:pt x="9271042" y="3688610"/>
                  <a:pt x="9270563" y="3691889"/>
                  <a:pt x="9270563" y="3695380"/>
                </a:cubicBezTo>
                <a:cubicBezTo>
                  <a:pt x="9270563" y="3698880"/>
                  <a:pt x="9271042" y="3702122"/>
                  <a:pt x="9271989" y="3705124"/>
                </a:cubicBezTo>
                <a:cubicBezTo>
                  <a:pt x="9272945" y="3708117"/>
                  <a:pt x="9274360" y="3710747"/>
                  <a:pt x="9276215" y="3712965"/>
                </a:cubicBezTo>
                <a:cubicBezTo>
                  <a:pt x="9278099" y="3715212"/>
                  <a:pt x="9280441" y="3716961"/>
                  <a:pt x="9283301" y="3718204"/>
                </a:cubicBezTo>
                <a:cubicBezTo>
                  <a:pt x="9286141" y="3719456"/>
                  <a:pt x="9289497" y="3720088"/>
                  <a:pt x="9293361" y="3720088"/>
                </a:cubicBezTo>
                <a:cubicBezTo>
                  <a:pt x="9297214" y="3720088"/>
                  <a:pt x="9300580" y="3719456"/>
                  <a:pt x="9303469" y="3718204"/>
                </a:cubicBezTo>
                <a:cubicBezTo>
                  <a:pt x="9306348" y="3716961"/>
                  <a:pt x="9308739" y="3715210"/>
                  <a:pt x="9310631" y="3712965"/>
                </a:cubicBezTo>
                <a:cubicBezTo>
                  <a:pt x="9312524" y="3710745"/>
                  <a:pt x="9313941" y="3708116"/>
                  <a:pt x="9314868" y="3705124"/>
                </a:cubicBezTo>
                <a:cubicBezTo>
                  <a:pt x="9315776" y="3702122"/>
                  <a:pt x="9316237" y="3698880"/>
                  <a:pt x="9316237" y="3695380"/>
                </a:cubicBezTo>
                <a:cubicBezTo>
                  <a:pt x="9316237" y="3691889"/>
                  <a:pt x="9315778" y="3688610"/>
                  <a:pt x="9314868" y="3685540"/>
                </a:cubicBezTo>
                <a:cubicBezTo>
                  <a:pt x="9313941" y="3682489"/>
                  <a:pt x="9312526" y="3679840"/>
                  <a:pt x="9310631" y="3677594"/>
                </a:cubicBezTo>
                <a:cubicBezTo>
                  <a:pt x="9308739" y="3675357"/>
                  <a:pt x="9306348" y="3673598"/>
                  <a:pt x="9303469" y="3672315"/>
                </a:cubicBezTo>
                <a:cubicBezTo>
                  <a:pt x="9300580" y="3671034"/>
                  <a:pt x="9297214" y="3670394"/>
                  <a:pt x="9293361" y="3670394"/>
                </a:cubicBezTo>
                <a:close/>
                <a:moveTo>
                  <a:pt x="9239603" y="3670394"/>
                </a:moveTo>
                <a:cubicBezTo>
                  <a:pt x="9235749" y="3670394"/>
                  <a:pt x="9232392" y="3671034"/>
                  <a:pt x="9229552" y="3672315"/>
                </a:cubicBezTo>
                <a:cubicBezTo>
                  <a:pt x="9226692" y="3673596"/>
                  <a:pt x="9224341" y="3675355"/>
                  <a:pt x="9222476" y="3677594"/>
                </a:cubicBezTo>
                <a:cubicBezTo>
                  <a:pt x="9220602" y="3679842"/>
                  <a:pt x="9219196" y="3682491"/>
                  <a:pt x="9218250" y="3685540"/>
                </a:cubicBezTo>
                <a:cubicBezTo>
                  <a:pt x="9217294" y="3688610"/>
                  <a:pt x="9216825" y="3691889"/>
                  <a:pt x="9216825" y="3695380"/>
                </a:cubicBezTo>
                <a:cubicBezTo>
                  <a:pt x="9216825" y="3698880"/>
                  <a:pt x="9217294" y="3702122"/>
                  <a:pt x="9218250" y="3705124"/>
                </a:cubicBezTo>
                <a:cubicBezTo>
                  <a:pt x="9219198" y="3708117"/>
                  <a:pt x="9220603" y="3710747"/>
                  <a:pt x="9222476" y="3712965"/>
                </a:cubicBezTo>
                <a:cubicBezTo>
                  <a:pt x="9224341" y="3715212"/>
                  <a:pt x="9226694" y="3716961"/>
                  <a:pt x="9229552" y="3718204"/>
                </a:cubicBezTo>
                <a:cubicBezTo>
                  <a:pt x="9232392" y="3719456"/>
                  <a:pt x="9235747" y="3720088"/>
                  <a:pt x="9239603" y="3720088"/>
                </a:cubicBezTo>
                <a:cubicBezTo>
                  <a:pt x="9243475" y="3720088"/>
                  <a:pt x="9246840" y="3719456"/>
                  <a:pt x="9249719" y="3718204"/>
                </a:cubicBezTo>
                <a:cubicBezTo>
                  <a:pt x="9252599" y="3716961"/>
                  <a:pt x="9254978" y="3715210"/>
                  <a:pt x="9256882" y="3712965"/>
                </a:cubicBezTo>
                <a:cubicBezTo>
                  <a:pt x="9258786" y="3710745"/>
                  <a:pt x="9260200" y="3708116"/>
                  <a:pt x="9261108" y="3705124"/>
                </a:cubicBezTo>
                <a:cubicBezTo>
                  <a:pt x="9262027" y="3702122"/>
                  <a:pt x="9262494" y="3698880"/>
                  <a:pt x="9262494" y="3695380"/>
                </a:cubicBezTo>
                <a:cubicBezTo>
                  <a:pt x="9262496" y="3691889"/>
                  <a:pt x="9262027" y="3688610"/>
                  <a:pt x="9261108" y="3685540"/>
                </a:cubicBezTo>
                <a:cubicBezTo>
                  <a:pt x="9260200" y="3682489"/>
                  <a:pt x="9258786" y="3679840"/>
                  <a:pt x="9256882" y="3677594"/>
                </a:cubicBezTo>
                <a:cubicBezTo>
                  <a:pt x="9254978" y="3675357"/>
                  <a:pt x="9252599" y="3673598"/>
                  <a:pt x="9249719" y="3672315"/>
                </a:cubicBezTo>
                <a:cubicBezTo>
                  <a:pt x="9246840" y="3671034"/>
                  <a:pt x="9243475" y="3670394"/>
                  <a:pt x="9239603" y="3670394"/>
                </a:cubicBezTo>
                <a:close/>
                <a:moveTo>
                  <a:pt x="9046759" y="3670392"/>
                </a:moveTo>
                <a:cubicBezTo>
                  <a:pt x="9042963" y="3670392"/>
                  <a:pt x="9039645" y="3671041"/>
                  <a:pt x="9036794" y="3672352"/>
                </a:cubicBezTo>
                <a:cubicBezTo>
                  <a:pt x="9033936" y="3673682"/>
                  <a:pt x="9031555" y="3675469"/>
                  <a:pt x="9029614" y="3677745"/>
                </a:cubicBezTo>
                <a:cubicBezTo>
                  <a:pt x="9027692" y="3680002"/>
                  <a:pt x="9026228" y="3682671"/>
                  <a:pt x="9025254" y="3685721"/>
                </a:cubicBezTo>
                <a:cubicBezTo>
                  <a:pt x="9024278" y="3688801"/>
                  <a:pt x="9023782" y="3692071"/>
                  <a:pt x="9023782" y="3695551"/>
                </a:cubicBezTo>
                <a:cubicBezTo>
                  <a:pt x="9023782" y="3699108"/>
                  <a:pt x="9024260" y="3702398"/>
                  <a:pt x="9025207" y="3705391"/>
                </a:cubicBezTo>
                <a:cubicBezTo>
                  <a:pt x="9026172" y="3708403"/>
                  <a:pt x="9027637" y="3710986"/>
                  <a:pt x="9029615" y="3713157"/>
                </a:cubicBezTo>
                <a:cubicBezTo>
                  <a:pt x="9031613" y="3715337"/>
                  <a:pt x="9034186" y="3717030"/>
                  <a:pt x="9037342" y="3718254"/>
                </a:cubicBezTo>
                <a:cubicBezTo>
                  <a:pt x="9040498" y="3719487"/>
                  <a:pt x="9044285" y="3720089"/>
                  <a:pt x="9048693" y="3720089"/>
                </a:cubicBezTo>
                <a:cubicBezTo>
                  <a:pt x="9054698" y="3720089"/>
                  <a:pt x="9060082" y="3719182"/>
                  <a:pt x="9064863" y="3717344"/>
                </a:cubicBezTo>
                <a:cubicBezTo>
                  <a:pt x="9064797" y="3715375"/>
                  <a:pt x="9064530" y="3713539"/>
                  <a:pt x="9064032" y="3711826"/>
                </a:cubicBezTo>
                <a:cubicBezTo>
                  <a:pt x="9063545" y="3710114"/>
                  <a:pt x="9062970" y="3708642"/>
                  <a:pt x="9062291" y="3707418"/>
                </a:cubicBezTo>
                <a:cubicBezTo>
                  <a:pt x="9060330" y="3708155"/>
                  <a:pt x="9058255" y="3708719"/>
                  <a:pt x="9056084" y="3709100"/>
                </a:cubicBezTo>
                <a:cubicBezTo>
                  <a:pt x="9053924" y="3709512"/>
                  <a:pt x="9051781" y="3709703"/>
                  <a:pt x="9049696" y="3709703"/>
                </a:cubicBezTo>
                <a:cubicBezTo>
                  <a:pt x="9045899" y="3709703"/>
                  <a:pt x="9042831" y="3708890"/>
                  <a:pt x="9040506" y="3707227"/>
                </a:cubicBezTo>
                <a:cubicBezTo>
                  <a:pt x="9038184" y="3705573"/>
                  <a:pt x="9036892" y="3702915"/>
                  <a:pt x="9036653" y="3699233"/>
                </a:cubicBezTo>
                <a:lnTo>
                  <a:pt x="9067166" y="3699233"/>
                </a:lnTo>
                <a:cubicBezTo>
                  <a:pt x="9067280" y="3698564"/>
                  <a:pt x="9067386" y="3697665"/>
                  <a:pt x="9067471" y="3696527"/>
                </a:cubicBezTo>
                <a:cubicBezTo>
                  <a:pt x="9067576" y="3695389"/>
                  <a:pt x="9067614" y="3694251"/>
                  <a:pt x="9067614" y="3693084"/>
                </a:cubicBezTo>
                <a:cubicBezTo>
                  <a:pt x="9067614" y="3689900"/>
                  <a:pt x="9067164" y="3686906"/>
                  <a:pt x="9066237" y="3684123"/>
                </a:cubicBezTo>
                <a:cubicBezTo>
                  <a:pt x="9065318" y="3681331"/>
                  <a:pt x="9063951" y="3678932"/>
                  <a:pt x="9062144" y="3676914"/>
                </a:cubicBezTo>
                <a:cubicBezTo>
                  <a:pt x="9060346" y="3674896"/>
                  <a:pt x="9058157" y="3673309"/>
                  <a:pt x="9055585" y="3672133"/>
                </a:cubicBezTo>
                <a:cubicBezTo>
                  <a:pt x="9053003" y="3670966"/>
                  <a:pt x="9050067" y="3670392"/>
                  <a:pt x="9046759" y="3670392"/>
                </a:cubicBezTo>
                <a:close/>
                <a:moveTo>
                  <a:pt x="8941095" y="3670388"/>
                </a:moveTo>
                <a:cubicBezTo>
                  <a:pt x="8937231" y="3670388"/>
                  <a:pt x="8933884" y="3671029"/>
                  <a:pt x="8931044" y="3672320"/>
                </a:cubicBezTo>
                <a:cubicBezTo>
                  <a:pt x="8928184" y="3673601"/>
                  <a:pt x="8925833" y="3675351"/>
                  <a:pt x="8923958" y="3677599"/>
                </a:cubicBezTo>
                <a:cubicBezTo>
                  <a:pt x="8922094" y="3679836"/>
                  <a:pt x="8920697" y="3682485"/>
                  <a:pt x="8919732" y="3685536"/>
                </a:cubicBezTo>
                <a:cubicBezTo>
                  <a:pt x="8918776" y="3688606"/>
                  <a:pt x="8918307" y="3691885"/>
                  <a:pt x="8918307" y="3695385"/>
                </a:cubicBezTo>
                <a:cubicBezTo>
                  <a:pt x="8918307" y="3698875"/>
                  <a:pt x="8918774" y="3702127"/>
                  <a:pt x="8919732" y="3705120"/>
                </a:cubicBezTo>
                <a:cubicBezTo>
                  <a:pt x="8920697" y="3708114"/>
                  <a:pt x="8922094" y="3710743"/>
                  <a:pt x="8923958" y="3712972"/>
                </a:cubicBezTo>
                <a:cubicBezTo>
                  <a:pt x="8925833" y="3715209"/>
                  <a:pt x="8928184" y="3716959"/>
                  <a:pt x="8931044" y="3718202"/>
                </a:cubicBezTo>
                <a:cubicBezTo>
                  <a:pt x="8933884" y="3719455"/>
                  <a:pt x="8937231" y="3720095"/>
                  <a:pt x="8941095" y="3720095"/>
                </a:cubicBezTo>
                <a:cubicBezTo>
                  <a:pt x="8944957" y="3720095"/>
                  <a:pt x="8948324" y="3719455"/>
                  <a:pt x="8951212" y="3718202"/>
                </a:cubicBezTo>
                <a:cubicBezTo>
                  <a:pt x="8954080" y="3716959"/>
                  <a:pt x="8956462" y="3715209"/>
                  <a:pt x="8958364" y="3712972"/>
                </a:cubicBezTo>
                <a:cubicBezTo>
                  <a:pt x="8960267" y="3710743"/>
                  <a:pt x="8961682" y="3708114"/>
                  <a:pt x="8962601" y="3705120"/>
                </a:cubicBezTo>
                <a:cubicBezTo>
                  <a:pt x="8963509" y="3702127"/>
                  <a:pt x="8963978" y="3698876"/>
                  <a:pt x="8963978" y="3695385"/>
                </a:cubicBezTo>
                <a:cubicBezTo>
                  <a:pt x="8963978" y="3691885"/>
                  <a:pt x="8963510" y="3688604"/>
                  <a:pt x="8962601" y="3685536"/>
                </a:cubicBezTo>
                <a:cubicBezTo>
                  <a:pt x="8961682" y="3682485"/>
                  <a:pt x="8960267" y="3679836"/>
                  <a:pt x="8958364" y="3677599"/>
                </a:cubicBezTo>
                <a:cubicBezTo>
                  <a:pt x="8956460" y="3675351"/>
                  <a:pt x="8954080" y="3673601"/>
                  <a:pt x="8951212" y="3672320"/>
                </a:cubicBezTo>
                <a:cubicBezTo>
                  <a:pt x="8948324" y="3671029"/>
                  <a:pt x="8944957" y="3670388"/>
                  <a:pt x="8941095" y="3670388"/>
                </a:cubicBezTo>
                <a:close/>
                <a:moveTo>
                  <a:pt x="8786509" y="3663449"/>
                </a:moveTo>
                <a:cubicBezTo>
                  <a:pt x="8769172" y="3663449"/>
                  <a:pt x="8755125" y="3677496"/>
                  <a:pt x="8755125" y="3694832"/>
                </a:cubicBezTo>
                <a:cubicBezTo>
                  <a:pt x="8755125" y="3712171"/>
                  <a:pt x="8769172" y="3726227"/>
                  <a:pt x="8786509" y="3726227"/>
                </a:cubicBezTo>
                <a:cubicBezTo>
                  <a:pt x="8803847" y="3726227"/>
                  <a:pt x="8817903" y="3712169"/>
                  <a:pt x="8817903" y="3694832"/>
                </a:cubicBezTo>
                <a:cubicBezTo>
                  <a:pt x="8817903" y="3677496"/>
                  <a:pt x="8803846" y="3663449"/>
                  <a:pt x="8786509" y="3663449"/>
                </a:cubicBezTo>
                <a:close/>
                <a:moveTo>
                  <a:pt x="9174217" y="3653573"/>
                </a:moveTo>
                <a:cubicBezTo>
                  <a:pt x="9173184" y="3653573"/>
                  <a:pt x="9172133" y="3653601"/>
                  <a:pt x="9171052" y="3653658"/>
                </a:cubicBezTo>
                <a:cubicBezTo>
                  <a:pt x="9169962" y="3653726"/>
                  <a:pt x="9168911" y="3653849"/>
                  <a:pt x="9167887" y="3654031"/>
                </a:cubicBezTo>
                <a:lnTo>
                  <a:pt x="9167887" y="3720261"/>
                </a:lnTo>
                <a:cubicBezTo>
                  <a:pt x="9168977" y="3720443"/>
                  <a:pt x="9170049" y="3720557"/>
                  <a:pt x="9171091" y="3720634"/>
                </a:cubicBezTo>
                <a:cubicBezTo>
                  <a:pt x="9172153" y="3720700"/>
                  <a:pt x="9173186" y="3720719"/>
                  <a:pt x="9174218" y="3720719"/>
                </a:cubicBezTo>
                <a:cubicBezTo>
                  <a:pt x="9175251" y="3720719"/>
                  <a:pt x="9176302" y="3720700"/>
                  <a:pt x="9177383" y="3720634"/>
                </a:cubicBezTo>
                <a:cubicBezTo>
                  <a:pt x="9178473" y="3720557"/>
                  <a:pt x="9179554" y="3720443"/>
                  <a:pt x="9180644" y="3720261"/>
                </a:cubicBezTo>
                <a:lnTo>
                  <a:pt x="9180644" y="3695667"/>
                </a:lnTo>
                <a:cubicBezTo>
                  <a:pt x="9180644" y="3693123"/>
                  <a:pt x="9180930" y="3691077"/>
                  <a:pt x="9181504" y="3689489"/>
                </a:cubicBezTo>
                <a:cubicBezTo>
                  <a:pt x="9182079" y="3687930"/>
                  <a:pt x="9182805" y="3686706"/>
                  <a:pt x="9183675" y="3685836"/>
                </a:cubicBezTo>
                <a:cubicBezTo>
                  <a:pt x="9184546" y="3684965"/>
                  <a:pt x="9185530" y="3684371"/>
                  <a:pt x="9186620" y="3684066"/>
                </a:cubicBezTo>
                <a:cubicBezTo>
                  <a:pt x="9187700" y="3683770"/>
                  <a:pt x="9188763" y="3683616"/>
                  <a:pt x="9189785" y="3683616"/>
                </a:cubicBezTo>
                <a:cubicBezTo>
                  <a:pt x="9192251" y="3683616"/>
                  <a:pt x="9194001" y="3684487"/>
                  <a:pt x="9195025" y="3686237"/>
                </a:cubicBezTo>
                <a:cubicBezTo>
                  <a:pt x="9196058" y="3688005"/>
                  <a:pt x="9196573" y="3690492"/>
                  <a:pt x="9196573" y="3693753"/>
                </a:cubicBezTo>
                <a:lnTo>
                  <a:pt x="9196573" y="3720259"/>
                </a:lnTo>
                <a:cubicBezTo>
                  <a:pt x="9197654" y="3720441"/>
                  <a:pt x="9198744" y="3720555"/>
                  <a:pt x="9199834" y="3720632"/>
                </a:cubicBezTo>
                <a:cubicBezTo>
                  <a:pt x="9200905" y="3720698"/>
                  <a:pt x="9201966" y="3720717"/>
                  <a:pt x="9202999" y="3720717"/>
                </a:cubicBezTo>
                <a:cubicBezTo>
                  <a:pt x="9204023" y="3720717"/>
                  <a:pt x="9205074" y="3720698"/>
                  <a:pt x="9206155" y="3720632"/>
                </a:cubicBezTo>
                <a:cubicBezTo>
                  <a:pt x="9207245" y="3720555"/>
                  <a:pt x="9208335" y="3720441"/>
                  <a:pt x="9209416" y="3720259"/>
                </a:cubicBezTo>
                <a:lnTo>
                  <a:pt x="9209416" y="3690320"/>
                </a:lnTo>
                <a:cubicBezTo>
                  <a:pt x="9209416" y="3684105"/>
                  <a:pt x="9208067" y="3679552"/>
                  <a:pt x="9205390" y="3676655"/>
                </a:cubicBezTo>
                <a:cubicBezTo>
                  <a:pt x="9202712" y="3673747"/>
                  <a:pt x="9198762" y="3672304"/>
                  <a:pt x="9193580" y="3672304"/>
                </a:cubicBezTo>
                <a:cubicBezTo>
                  <a:pt x="9191716" y="3672304"/>
                  <a:pt x="9190062" y="3672552"/>
                  <a:pt x="9188608" y="3673030"/>
                </a:cubicBezTo>
                <a:cubicBezTo>
                  <a:pt x="9187154" y="3673517"/>
                  <a:pt x="9185921" y="3674101"/>
                  <a:pt x="9184888" y="3674789"/>
                </a:cubicBezTo>
                <a:cubicBezTo>
                  <a:pt x="9183875" y="3675489"/>
                  <a:pt x="9183004" y="3676215"/>
                  <a:pt x="9182316" y="3676960"/>
                </a:cubicBezTo>
                <a:cubicBezTo>
                  <a:pt x="9181627" y="3677726"/>
                  <a:pt x="9181063" y="3678377"/>
                  <a:pt x="9180642" y="3678912"/>
                </a:cubicBezTo>
                <a:lnTo>
                  <a:pt x="9180642" y="3654031"/>
                </a:lnTo>
                <a:cubicBezTo>
                  <a:pt x="9179552" y="3653849"/>
                  <a:pt x="9178471" y="3653726"/>
                  <a:pt x="9177381" y="3653658"/>
                </a:cubicBezTo>
                <a:cubicBezTo>
                  <a:pt x="9176302" y="3653601"/>
                  <a:pt x="9175250" y="3653573"/>
                  <a:pt x="9174217" y="3653573"/>
                </a:cubicBezTo>
                <a:close/>
                <a:moveTo>
                  <a:pt x="8880212" y="3653573"/>
                </a:moveTo>
                <a:cubicBezTo>
                  <a:pt x="8879190" y="3653573"/>
                  <a:pt x="8878128" y="3653601"/>
                  <a:pt x="8877038" y="3653658"/>
                </a:cubicBezTo>
                <a:cubicBezTo>
                  <a:pt x="8875968" y="3653726"/>
                  <a:pt x="8874897" y="3653849"/>
                  <a:pt x="8873873" y="3654031"/>
                </a:cubicBezTo>
                <a:lnTo>
                  <a:pt x="8873873" y="3720261"/>
                </a:lnTo>
                <a:cubicBezTo>
                  <a:pt x="8874972" y="3720443"/>
                  <a:pt x="8876034" y="3720557"/>
                  <a:pt x="8877095" y="3720634"/>
                </a:cubicBezTo>
                <a:cubicBezTo>
                  <a:pt x="8878137" y="3720700"/>
                  <a:pt x="8879188" y="3720719"/>
                  <a:pt x="8880212" y="3720719"/>
                </a:cubicBezTo>
                <a:cubicBezTo>
                  <a:pt x="8881236" y="3720719"/>
                  <a:pt x="8882297" y="3720700"/>
                  <a:pt x="8883368" y="3720634"/>
                </a:cubicBezTo>
                <a:cubicBezTo>
                  <a:pt x="8884466" y="3720557"/>
                  <a:pt x="8885548" y="3720443"/>
                  <a:pt x="8886638" y="3720261"/>
                </a:cubicBezTo>
                <a:lnTo>
                  <a:pt x="8886638" y="3695667"/>
                </a:lnTo>
                <a:cubicBezTo>
                  <a:pt x="8886638" y="3693123"/>
                  <a:pt x="8886934" y="3691077"/>
                  <a:pt x="8887497" y="3689489"/>
                </a:cubicBezTo>
                <a:cubicBezTo>
                  <a:pt x="8888072" y="3687930"/>
                  <a:pt x="8888798" y="3686706"/>
                  <a:pt x="8889669" y="3685836"/>
                </a:cubicBezTo>
                <a:cubicBezTo>
                  <a:pt x="8890539" y="3684965"/>
                  <a:pt x="8891524" y="3684371"/>
                  <a:pt x="8892605" y="3684066"/>
                </a:cubicBezTo>
                <a:cubicBezTo>
                  <a:pt x="8893695" y="3683770"/>
                  <a:pt x="8894739" y="3683616"/>
                  <a:pt x="8895780" y="3683616"/>
                </a:cubicBezTo>
                <a:cubicBezTo>
                  <a:pt x="8898246" y="3683616"/>
                  <a:pt x="8899996" y="3684487"/>
                  <a:pt x="8901020" y="3686237"/>
                </a:cubicBezTo>
                <a:cubicBezTo>
                  <a:pt x="8902044" y="3688005"/>
                  <a:pt x="8902559" y="3690492"/>
                  <a:pt x="8902559" y="3693753"/>
                </a:cubicBezTo>
                <a:lnTo>
                  <a:pt x="8902559" y="3720259"/>
                </a:lnTo>
                <a:cubicBezTo>
                  <a:pt x="8903641" y="3720441"/>
                  <a:pt x="8904731" y="3720555"/>
                  <a:pt x="8905820" y="3720632"/>
                </a:cubicBezTo>
                <a:cubicBezTo>
                  <a:pt x="8906911" y="3720698"/>
                  <a:pt x="8907963" y="3720717"/>
                  <a:pt x="8908985" y="3720717"/>
                </a:cubicBezTo>
                <a:cubicBezTo>
                  <a:pt x="8910018" y="3720717"/>
                  <a:pt x="8911060" y="3720698"/>
                  <a:pt x="8912150" y="3720632"/>
                </a:cubicBezTo>
                <a:cubicBezTo>
                  <a:pt x="8913251" y="3720555"/>
                  <a:pt x="8914321" y="3720441"/>
                  <a:pt x="8915411" y="3720259"/>
                </a:cubicBezTo>
                <a:lnTo>
                  <a:pt x="8915409" y="3720259"/>
                </a:lnTo>
                <a:lnTo>
                  <a:pt x="8915409" y="3690320"/>
                </a:lnTo>
                <a:cubicBezTo>
                  <a:pt x="8915409" y="3684105"/>
                  <a:pt x="8914052" y="3679552"/>
                  <a:pt x="8911374" y="3676655"/>
                </a:cubicBezTo>
                <a:cubicBezTo>
                  <a:pt x="8908698" y="3673747"/>
                  <a:pt x="8904768" y="3672304"/>
                  <a:pt x="8899575" y="3672304"/>
                </a:cubicBezTo>
                <a:cubicBezTo>
                  <a:pt x="8897711" y="3672304"/>
                  <a:pt x="8896046" y="3672552"/>
                  <a:pt x="8894603" y="3673030"/>
                </a:cubicBezTo>
                <a:cubicBezTo>
                  <a:pt x="8893149" y="3673517"/>
                  <a:pt x="8891916" y="3674101"/>
                  <a:pt x="8890883" y="3674789"/>
                </a:cubicBezTo>
                <a:cubicBezTo>
                  <a:pt x="8889850" y="3675489"/>
                  <a:pt x="8888991" y="3676215"/>
                  <a:pt x="8888311" y="3676960"/>
                </a:cubicBezTo>
                <a:cubicBezTo>
                  <a:pt x="8887622" y="3677726"/>
                  <a:pt x="8887059" y="3678377"/>
                  <a:pt x="8886638" y="3678912"/>
                </a:cubicBezTo>
                <a:lnTo>
                  <a:pt x="8886638" y="3654031"/>
                </a:lnTo>
                <a:cubicBezTo>
                  <a:pt x="8885548" y="3653849"/>
                  <a:pt x="8884466" y="3653726"/>
                  <a:pt x="8883368" y="3653658"/>
                </a:cubicBezTo>
                <a:cubicBezTo>
                  <a:pt x="8882297" y="3653601"/>
                  <a:pt x="8881236" y="3653573"/>
                  <a:pt x="8880212" y="3653573"/>
                </a:cubicBezTo>
                <a:close/>
                <a:moveTo>
                  <a:pt x="9333482" y="3653485"/>
                </a:moveTo>
                <a:cubicBezTo>
                  <a:pt x="9331368" y="3653485"/>
                  <a:pt x="9329236" y="3653657"/>
                  <a:pt x="9327065" y="3654029"/>
                </a:cubicBezTo>
                <a:lnTo>
                  <a:pt x="9327065" y="3704346"/>
                </a:lnTo>
                <a:cubicBezTo>
                  <a:pt x="9327065" y="3710131"/>
                  <a:pt x="9328460" y="3714310"/>
                  <a:pt x="9331272" y="3716873"/>
                </a:cubicBezTo>
                <a:cubicBezTo>
                  <a:pt x="9334064" y="3719437"/>
                  <a:pt x="9337792" y="3720718"/>
                  <a:pt x="9342459" y="3720718"/>
                </a:cubicBezTo>
                <a:cubicBezTo>
                  <a:pt x="9343586" y="3720718"/>
                  <a:pt x="9344839" y="3720661"/>
                  <a:pt x="9346207" y="3720536"/>
                </a:cubicBezTo>
                <a:cubicBezTo>
                  <a:pt x="9347556" y="3720421"/>
                  <a:pt x="9348712" y="3720211"/>
                  <a:pt x="9349688" y="3719895"/>
                </a:cubicBezTo>
                <a:cubicBezTo>
                  <a:pt x="9349802" y="3719426"/>
                  <a:pt x="9349859" y="3718996"/>
                  <a:pt x="9349859" y="3718595"/>
                </a:cubicBezTo>
                <a:lnTo>
                  <a:pt x="9349861" y="3718595"/>
                </a:lnTo>
                <a:lnTo>
                  <a:pt x="9349861" y="3717285"/>
                </a:lnTo>
                <a:cubicBezTo>
                  <a:pt x="9349861" y="3714932"/>
                  <a:pt x="9349527" y="3712524"/>
                  <a:pt x="9348867" y="3710037"/>
                </a:cubicBezTo>
                <a:cubicBezTo>
                  <a:pt x="9348321" y="3710171"/>
                  <a:pt x="9347768" y="3710247"/>
                  <a:pt x="9347194" y="3710313"/>
                </a:cubicBezTo>
                <a:cubicBezTo>
                  <a:pt x="9346630" y="3710381"/>
                  <a:pt x="9346095" y="3710390"/>
                  <a:pt x="9345617" y="3710390"/>
                </a:cubicBezTo>
                <a:cubicBezTo>
                  <a:pt x="9344518" y="3710390"/>
                  <a:pt x="9343618" y="3710285"/>
                  <a:pt x="9342901" y="3710037"/>
                </a:cubicBezTo>
                <a:cubicBezTo>
                  <a:pt x="9342175" y="3709809"/>
                  <a:pt x="9341592" y="3709368"/>
                  <a:pt x="9341142" y="3708728"/>
                </a:cubicBezTo>
                <a:cubicBezTo>
                  <a:pt x="9340684" y="3708096"/>
                  <a:pt x="9340348" y="3707208"/>
                  <a:pt x="9340138" y="3706050"/>
                </a:cubicBezTo>
                <a:cubicBezTo>
                  <a:pt x="9339919" y="3704922"/>
                  <a:pt x="9339822" y="3703411"/>
                  <a:pt x="9339822" y="3701536"/>
                </a:cubicBezTo>
                <a:lnTo>
                  <a:pt x="9339822" y="3654029"/>
                </a:lnTo>
                <a:cubicBezTo>
                  <a:pt x="9337642" y="3653657"/>
                  <a:pt x="9335537" y="3653485"/>
                  <a:pt x="9333482" y="3653485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EF1880AC-B6C6-4AF0-9D04-475D190FA020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43C8A9A9-5EC5-431C-9767-7C9C5CDD615F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BB1560E7-AED3-4735-961C-4BE30BA0FE2A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8237194-FED9-4830-B860-488AFC34652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EB2BBF48-C17A-4560-A3EB-6E8410517F4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DD23CCAF-1197-4B5B-97D9-0D69335A74B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F25351B8-FB15-4E20-99B8-0A88DA520D5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293F3C0B-AE89-4515-A19F-3F1CDD35B0E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D9AAF2CD-E8C6-45ED-A7FA-6367A1AF273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79EE0E67-56E6-4CE6-8336-9E7C06B4CD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2C32B445-68A6-4C80-A669-8BF808D0702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594F0274-56C2-42D9-A5C9-A95DBA27B01B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115638D-73E6-4E8E-97C2-A0978EE550B8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C42EA4A0-9958-4416-9890-B1F58762491A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D4D69606-B8E8-4BAD-AD06-162F602E63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36CE4CFA-E340-4567-BB84-B9975233904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8A2B42E9-0D52-4753-B47B-F1632429E76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4FE1B233-41CA-4209-85DB-0EFDAB36812A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8BD0B36-E76A-42CE-9413-D532D3567F9C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C88343B6-501F-4AFD-97A8-30F5D9EA4747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4A20AF9D-FFBC-4773-9BFB-1EADA02DB648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666D4B68-9280-45E8-B551-49436C0C242E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93F7F822-44B0-4A03-870A-DC384C81CBBD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20AD1F6-8F6E-4527-9307-B9594E6725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5277944D-1DE2-478E-A616-FC53188844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506ED44-4730-4692-8796-53A6A2DF751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0E422E1-C9AC-41C2-AECB-1122D0BCFC1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0BD5B297-D4B1-49E5-9D7A-B225BC71BCE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5E850E48-9534-4B87-90A6-694F5264EB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EA5CB272-6E35-4BBE-A006-93576B42C2B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9009C4C9-95AB-43E1-8354-5DA15E217CE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47E813F-E243-4057-A699-9B70501CB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FECB738E-9A20-4591-AAF1-8E6304533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EB0B2CBE-F7C1-418B-A344-D0F6122E40A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D91030B8-7650-41DF-8DB8-7019008C6A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5E865AF5-BCC2-4D30-A968-2093642001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3482D3E-9DE4-4EBC-A9B6-63CF805C059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23909171-F6BF-4243-9A7D-31BD570F51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A27BFAAF-80F3-4874-B6D4-8566A1A8E933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A0D58D60-2E25-47FD-B1D1-F098228B3DF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B8ED7C3-117A-46BC-B117-1A39AD76D483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874E49DE-F374-4F57-B038-66CBF1665655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6EB54F90-DD2F-4E83-BB51-649EB12D81EF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EA33C03B-683D-456B-BB0C-86359E3FC42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9014B99D-2C06-46A6-A8DE-DA43ABBE1849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5996697-46E7-45DA-8AF8-21F6030F3DC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B7B8507B-FA5C-4B09-9DAD-8C96A2E4D78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E176845F-914D-47E8-8F83-ED2B39B54FF6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DF14895D-7FED-45CB-B04F-318F667FE3A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E813F88-99BC-45B2-B1AE-73447B10D24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50B499BF-6928-4DAC-838B-0351EBB95569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FE1BAE8D-6764-4B2C-94D6-EAE0E36AD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A61F3F58-3C17-497C-9F83-EE1BEF7A71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66536C6-9FA5-45F1-8CF4-303A121B98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A3AE8408-C6E0-4648-B2A1-74F6DC42E8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885F177E-CB49-44C5-8AB6-2897A03550A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706CF886-9CC4-41C5-895C-C31CEF5ED8C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5479BE64-0A53-4F75-9F39-2E622C63A83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C760B52-C9DF-46EF-9184-F8C044774AD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05A9982-7F5C-4F08-B04F-5E65AFDC3DA1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6B9C73F0-5117-44C8-9819-9646FDD982E4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9895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7B00C74-85C1-D340-9E69-5B93C840A6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732" b="4925"/>
          <a:stretch/>
        </p:blipFill>
        <p:spPr>
          <a:xfrm>
            <a:off x="0" y="1967802"/>
            <a:ext cx="6882493" cy="4890198"/>
          </a:xfrm>
          <a:prstGeom prst="rect">
            <a:avLst/>
          </a:pr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3684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3684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21" name="Tijdelijke aanduiding voor afbeelding 20">
            <a:extLst>
              <a:ext uri="{FF2B5EF4-FFF2-40B4-BE49-F238E27FC236}">
                <a16:creationId xmlns:a16="http://schemas.microsoft.com/office/drawing/2014/main" id="{6732D309-B33D-2B4C-94AB-3F9A16DED1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20609 w 5309507"/>
              <a:gd name="connsiteY0" fmla="*/ 6076189 h 6482443"/>
              <a:gd name="connsiteX1" fmla="*/ 4845137 w 5309507"/>
              <a:gd name="connsiteY1" fmla="*/ 6086756 h 6482443"/>
              <a:gd name="connsiteX2" fmla="*/ 4854622 w 5309507"/>
              <a:gd name="connsiteY2" fmla="*/ 6114505 h 6482443"/>
              <a:gd name="connsiteX3" fmla="*/ 4782293 w 5309507"/>
              <a:gd name="connsiteY3" fmla="*/ 6114505 h 6482443"/>
              <a:gd name="connsiteX4" fmla="*/ 4793395 w 5309507"/>
              <a:gd name="connsiteY4" fmla="*/ 6086210 h 6482443"/>
              <a:gd name="connsiteX5" fmla="*/ 4820609 w 5309507"/>
              <a:gd name="connsiteY5" fmla="*/ 6076189 h 6482443"/>
              <a:gd name="connsiteX6" fmla="*/ 4450830 w 5309507"/>
              <a:gd name="connsiteY6" fmla="*/ 6042471 h 6482443"/>
              <a:gd name="connsiteX7" fmla="*/ 4448717 w 5309507"/>
              <a:gd name="connsiteY7" fmla="*/ 6061156 h 6482443"/>
              <a:gd name="connsiteX8" fmla="*/ 4449243 w 5309507"/>
              <a:gd name="connsiteY8" fmla="*/ 6070862 h 6482443"/>
              <a:gd name="connsiteX9" fmla="*/ 4450830 w 5309507"/>
              <a:gd name="connsiteY9" fmla="*/ 6080549 h 6482443"/>
              <a:gd name="connsiteX10" fmla="*/ 4474457 w 5309507"/>
              <a:gd name="connsiteY10" fmla="*/ 6080549 h 6482443"/>
              <a:gd name="connsiteX11" fmla="*/ 4474457 w 5309507"/>
              <a:gd name="connsiteY11" fmla="*/ 6224797 h 6482443"/>
              <a:gd name="connsiteX12" fmla="*/ 4498794 w 5309507"/>
              <a:gd name="connsiteY12" fmla="*/ 6226911 h 6482443"/>
              <a:gd name="connsiteX13" fmla="*/ 4523484 w 5309507"/>
              <a:gd name="connsiteY13" fmla="*/ 6224797 h 6482443"/>
              <a:gd name="connsiteX14" fmla="*/ 4523486 w 5309507"/>
              <a:gd name="connsiteY14" fmla="*/ 6224797 h 6482443"/>
              <a:gd name="connsiteX15" fmla="*/ 4523486 w 5309507"/>
              <a:gd name="connsiteY15" fmla="*/ 6042471 h 6482443"/>
              <a:gd name="connsiteX16" fmla="*/ 4572492 w 5309507"/>
              <a:gd name="connsiteY16" fmla="*/ 6040358 h 6482443"/>
              <a:gd name="connsiteX17" fmla="*/ 4559965 w 5309507"/>
              <a:gd name="connsiteY17" fmla="*/ 6040703 h 6482443"/>
              <a:gd name="connsiteX18" fmla="*/ 4544273 w 5309507"/>
              <a:gd name="connsiteY18" fmla="*/ 6042826 h 6482443"/>
              <a:gd name="connsiteX19" fmla="*/ 4612338 w 5309507"/>
              <a:gd name="connsiteY19" fmla="*/ 6224444 h 6482443"/>
              <a:gd name="connsiteX20" fmla="*/ 4625038 w 5309507"/>
              <a:gd name="connsiteY20" fmla="*/ 6226203 h 6482443"/>
              <a:gd name="connsiteX21" fmla="*/ 4637030 w 5309507"/>
              <a:gd name="connsiteY21" fmla="*/ 6226567 h 6482443"/>
              <a:gd name="connsiteX22" fmla="*/ 4649375 w 5309507"/>
              <a:gd name="connsiteY22" fmla="*/ 6226203 h 6482443"/>
              <a:gd name="connsiteX23" fmla="*/ 4663479 w 5309507"/>
              <a:gd name="connsiteY23" fmla="*/ 6224797 h 6482443"/>
              <a:gd name="connsiteX24" fmla="*/ 4732594 w 5309507"/>
              <a:gd name="connsiteY24" fmla="*/ 6042826 h 6482443"/>
              <a:gd name="connsiteX25" fmla="*/ 4716902 w 5309507"/>
              <a:gd name="connsiteY25" fmla="*/ 6040703 h 6482443"/>
              <a:gd name="connsiteX26" fmla="*/ 4704739 w 5309507"/>
              <a:gd name="connsiteY26" fmla="*/ 6040358 h 6482443"/>
              <a:gd name="connsiteX27" fmla="*/ 4691332 w 5309507"/>
              <a:gd name="connsiteY27" fmla="*/ 6040885 h 6482443"/>
              <a:gd name="connsiteX28" fmla="*/ 4678643 w 5309507"/>
              <a:gd name="connsiteY28" fmla="*/ 6042472 h 6482443"/>
              <a:gd name="connsiteX29" fmla="*/ 4639494 w 5309507"/>
              <a:gd name="connsiteY29" fmla="*/ 6178248 h 6482443"/>
              <a:gd name="connsiteX30" fmla="*/ 4599638 w 5309507"/>
              <a:gd name="connsiteY30" fmla="*/ 6042472 h 6482443"/>
              <a:gd name="connsiteX31" fmla="*/ 4586596 w 5309507"/>
              <a:gd name="connsiteY31" fmla="*/ 6040703 h 6482443"/>
              <a:gd name="connsiteX32" fmla="*/ 4572492 w 5309507"/>
              <a:gd name="connsiteY32" fmla="*/ 6040358 h 6482443"/>
              <a:gd name="connsiteX33" fmla="*/ 4272377 w 5309507"/>
              <a:gd name="connsiteY33" fmla="*/ 6040358 h 6482443"/>
              <a:gd name="connsiteX34" fmla="*/ 4259850 w 5309507"/>
              <a:gd name="connsiteY34" fmla="*/ 6040703 h 6482443"/>
              <a:gd name="connsiteX35" fmla="*/ 4244158 w 5309507"/>
              <a:gd name="connsiteY35" fmla="*/ 6042826 h 6482443"/>
              <a:gd name="connsiteX36" fmla="*/ 4312222 w 5309507"/>
              <a:gd name="connsiteY36" fmla="*/ 6224444 h 6482443"/>
              <a:gd name="connsiteX37" fmla="*/ 4324920 w 5309507"/>
              <a:gd name="connsiteY37" fmla="*/ 6226203 h 6482443"/>
              <a:gd name="connsiteX38" fmla="*/ 4336912 w 5309507"/>
              <a:gd name="connsiteY38" fmla="*/ 6226567 h 6482443"/>
              <a:gd name="connsiteX39" fmla="*/ 4349248 w 5309507"/>
              <a:gd name="connsiteY39" fmla="*/ 6226203 h 6482443"/>
              <a:gd name="connsiteX40" fmla="*/ 4363363 w 5309507"/>
              <a:gd name="connsiteY40" fmla="*/ 6224797 h 6482443"/>
              <a:gd name="connsiteX41" fmla="*/ 4432490 w 5309507"/>
              <a:gd name="connsiteY41" fmla="*/ 6042826 h 6482443"/>
              <a:gd name="connsiteX42" fmla="*/ 4416789 w 5309507"/>
              <a:gd name="connsiteY42" fmla="*/ 6040703 h 6482443"/>
              <a:gd name="connsiteX43" fmla="*/ 4404626 w 5309507"/>
              <a:gd name="connsiteY43" fmla="*/ 6040358 h 6482443"/>
              <a:gd name="connsiteX44" fmla="*/ 4391228 w 5309507"/>
              <a:gd name="connsiteY44" fmla="*/ 6040885 h 6482443"/>
              <a:gd name="connsiteX45" fmla="*/ 4378530 w 5309507"/>
              <a:gd name="connsiteY45" fmla="*/ 6042472 h 6482443"/>
              <a:gd name="connsiteX46" fmla="*/ 4339381 w 5309507"/>
              <a:gd name="connsiteY46" fmla="*/ 6178248 h 6482443"/>
              <a:gd name="connsiteX47" fmla="*/ 4299534 w 5309507"/>
              <a:gd name="connsiteY47" fmla="*/ 6042472 h 6482443"/>
              <a:gd name="connsiteX48" fmla="*/ 4286481 w 5309507"/>
              <a:gd name="connsiteY48" fmla="*/ 6040703 h 6482443"/>
              <a:gd name="connsiteX49" fmla="*/ 4272377 w 5309507"/>
              <a:gd name="connsiteY49" fmla="*/ 6040358 h 6482443"/>
              <a:gd name="connsiteX50" fmla="*/ 5003787 w 5309507"/>
              <a:gd name="connsiteY50" fmla="*/ 6038235 h 6482443"/>
              <a:gd name="connsiteX51" fmla="*/ 4951404 w 5309507"/>
              <a:gd name="connsiteY51" fmla="*/ 6053401 h 6482443"/>
              <a:gd name="connsiteX52" fmla="*/ 4932193 w 5309507"/>
              <a:gd name="connsiteY52" fmla="*/ 6095371 h 6482443"/>
              <a:gd name="connsiteX53" fmla="*/ 4943295 w 5309507"/>
              <a:gd name="connsiteY53" fmla="*/ 6128695 h 6482443"/>
              <a:gd name="connsiteX54" fmla="*/ 4974152 w 5309507"/>
              <a:gd name="connsiteY54" fmla="*/ 6145448 h 6482443"/>
              <a:gd name="connsiteX55" fmla="*/ 4996021 w 5309507"/>
              <a:gd name="connsiteY55" fmla="*/ 6151788 h 6482443"/>
              <a:gd name="connsiteX56" fmla="*/ 5010307 w 5309507"/>
              <a:gd name="connsiteY56" fmla="*/ 6158320 h 6482443"/>
              <a:gd name="connsiteX57" fmla="*/ 5015413 w 5309507"/>
              <a:gd name="connsiteY57" fmla="*/ 6170483 h 6482443"/>
              <a:gd name="connsiteX58" fmla="*/ 5012067 w 5309507"/>
              <a:gd name="connsiteY58" fmla="*/ 6180179 h 6482443"/>
              <a:gd name="connsiteX59" fmla="*/ 5003785 w 5309507"/>
              <a:gd name="connsiteY59" fmla="*/ 6186183 h 6482443"/>
              <a:gd name="connsiteX60" fmla="*/ 4993017 w 5309507"/>
              <a:gd name="connsiteY60" fmla="*/ 6189348 h 6482443"/>
              <a:gd name="connsiteX61" fmla="*/ 4982269 w 5309507"/>
              <a:gd name="connsiteY61" fmla="*/ 6190238 h 6482443"/>
              <a:gd name="connsiteX62" fmla="*/ 4960572 w 5309507"/>
              <a:gd name="connsiteY62" fmla="*/ 6187944 h 6482443"/>
              <a:gd name="connsiteX63" fmla="*/ 4938531 w 5309507"/>
              <a:gd name="connsiteY63" fmla="*/ 6181069 h 6482443"/>
              <a:gd name="connsiteX64" fmla="*/ 4931656 w 5309507"/>
              <a:gd name="connsiteY64" fmla="*/ 6199936 h 6482443"/>
              <a:gd name="connsiteX65" fmla="*/ 4928309 w 5309507"/>
              <a:gd name="connsiteY65" fmla="*/ 6219156 h 6482443"/>
              <a:gd name="connsiteX66" fmla="*/ 4942060 w 5309507"/>
              <a:gd name="connsiteY66" fmla="*/ 6223738 h 6482443"/>
              <a:gd name="connsiteX67" fmla="*/ 4954931 w 5309507"/>
              <a:gd name="connsiteY67" fmla="*/ 6226740 h 6482443"/>
              <a:gd name="connsiteX68" fmla="*/ 4968509 w 5309507"/>
              <a:gd name="connsiteY68" fmla="*/ 6228499 h 6482443"/>
              <a:gd name="connsiteX69" fmla="*/ 4984030 w 5309507"/>
              <a:gd name="connsiteY69" fmla="*/ 6229034 h 6482443"/>
              <a:gd name="connsiteX70" fmla="*/ 5017536 w 5309507"/>
              <a:gd name="connsiteY70" fmla="*/ 6224273 h 6482443"/>
              <a:gd name="connsiteX71" fmla="*/ 5042752 w 5309507"/>
              <a:gd name="connsiteY71" fmla="*/ 6211219 h 6482443"/>
              <a:gd name="connsiteX72" fmla="*/ 5058617 w 5309507"/>
              <a:gd name="connsiteY72" fmla="*/ 6191646 h 6482443"/>
              <a:gd name="connsiteX73" fmla="*/ 5064087 w 5309507"/>
              <a:gd name="connsiteY73" fmla="*/ 6167309 h 6482443"/>
              <a:gd name="connsiteX74" fmla="*/ 5060911 w 5309507"/>
              <a:gd name="connsiteY74" fmla="*/ 6145803 h 6482443"/>
              <a:gd name="connsiteX75" fmla="*/ 5052095 w 5309507"/>
              <a:gd name="connsiteY75" fmla="*/ 6130991 h 6482443"/>
              <a:gd name="connsiteX76" fmla="*/ 5038517 w 5309507"/>
              <a:gd name="connsiteY76" fmla="*/ 6120940 h 6482443"/>
              <a:gd name="connsiteX77" fmla="*/ 5020703 w 5309507"/>
              <a:gd name="connsiteY77" fmla="*/ 6114056 h 6482443"/>
              <a:gd name="connsiteX78" fmla="*/ 5000603 w 5309507"/>
              <a:gd name="connsiteY78" fmla="*/ 6108060 h 6482443"/>
              <a:gd name="connsiteX79" fmla="*/ 4987025 w 5309507"/>
              <a:gd name="connsiteY79" fmla="*/ 6102075 h 6482443"/>
              <a:gd name="connsiteX80" fmla="*/ 4982272 w 5309507"/>
              <a:gd name="connsiteY80" fmla="*/ 6091135 h 6482443"/>
              <a:gd name="connsiteX81" fmla="*/ 4988966 w 5309507"/>
              <a:gd name="connsiteY81" fmla="*/ 6079326 h 6482443"/>
              <a:gd name="connsiteX82" fmla="*/ 5007660 w 5309507"/>
              <a:gd name="connsiteY82" fmla="*/ 6075615 h 6482443"/>
              <a:gd name="connsiteX83" fmla="*/ 5029175 w 5309507"/>
              <a:gd name="connsiteY83" fmla="*/ 6078264 h 6482443"/>
              <a:gd name="connsiteX84" fmla="*/ 5047860 w 5309507"/>
              <a:gd name="connsiteY84" fmla="*/ 6084431 h 6482443"/>
              <a:gd name="connsiteX85" fmla="*/ 5054564 w 5309507"/>
              <a:gd name="connsiteY85" fmla="*/ 6067152 h 6482443"/>
              <a:gd name="connsiteX86" fmla="*/ 5058093 w 5309507"/>
              <a:gd name="connsiteY86" fmla="*/ 6048113 h 6482443"/>
              <a:gd name="connsiteX87" fmla="*/ 5030936 w 5309507"/>
              <a:gd name="connsiteY87" fmla="*/ 6040703 h 6482443"/>
              <a:gd name="connsiteX88" fmla="*/ 5003787 w 5309507"/>
              <a:gd name="connsiteY88" fmla="*/ 6038235 h 6482443"/>
              <a:gd name="connsiteX89" fmla="*/ 4824987 w 5309507"/>
              <a:gd name="connsiteY89" fmla="*/ 6038235 h 6482443"/>
              <a:gd name="connsiteX90" fmla="*/ 4786728 w 5309507"/>
              <a:gd name="connsiteY90" fmla="*/ 6045817 h 6482443"/>
              <a:gd name="connsiteX91" fmla="*/ 4759218 w 5309507"/>
              <a:gd name="connsiteY91" fmla="*/ 6066444 h 6482443"/>
              <a:gd name="connsiteX92" fmla="*/ 4742464 w 5309507"/>
              <a:gd name="connsiteY92" fmla="*/ 6097130 h 6482443"/>
              <a:gd name="connsiteX93" fmla="*/ 4736822 w 5309507"/>
              <a:gd name="connsiteY93" fmla="*/ 6134873 h 6482443"/>
              <a:gd name="connsiteX94" fmla="*/ 4742282 w 5309507"/>
              <a:gd name="connsiteY94" fmla="*/ 6172606 h 6482443"/>
              <a:gd name="connsiteX95" fmla="*/ 4759218 w 5309507"/>
              <a:gd name="connsiteY95" fmla="*/ 6202401 h 6482443"/>
              <a:gd name="connsiteX96" fmla="*/ 4788842 w 5309507"/>
              <a:gd name="connsiteY96" fmla="*/ 6221975 h 6482443"/>
              <a:gd name="connsiteX97" fmla="*/ 4832400 w 5309507"/>
              <a:gd name="connsiteY97" fmla="*/ 6229033 h 6482443"/>
              <a:gd name="connsiteX98" fmla="*/ 4894469 w 5309507"/>
              <a:gd name="connsiteY98" fmla="*/ 6218446 h 6482443"/>
              <a:gd name="connsiteX99" fmla="*/ 4891294 w 5309507"/>
              <a:gd name="connsiteY99" fmla="*/ 6197285 h 6482443"/>
              <a:gd name="connsiteX100" fmla="*/ 4884591 w 5309507"/>
              <a:gd name="connsiteY100" fmla="*/ 6180359 h 6482443"/>
              <a:gd name="connsiteX101" fmla="*/ 4860781 w 5309507"/>
              <a:gd name="connsiteY101" fmla="*/ 6186881 h 6482443"/>
              <a:gd name="connsiteX102" fmla="*/ 4836273 w 5309507"/>
              <a:gd name="connsiteY102" fmla="*/ 6189175 h 6482443"/>
              <a:gd name="connsiteX103" fmla="*/ 4801007 w 5309507"/>
              <a:gd name="connsiteY103" fmla="*/ 6179650 h 6482443"/>
              <a:gd name="connsiteX104" fmla="*/ 4786195 w 5309507"/>
              <a:gd name="connsiteY104" fmla="*/ 6148973 h 6482443"/>
              <a:gd name="connsiteX105" fmla="*/ 4903276 w 5309507"/>
              <a:gd name="connsiteY105" fmla="*/ 6148973 h 6482443"/>
              <a:gd name="connsiteX106" fmla="*/ 4904520 w 5309507"/>
              <a:gd name="connsiteY106" fmla="*/ 6138569 h 6482443"/>
              <a:gd name="connsiteX107" fmla="*/ 4905046 w 5309507"/>
              <a:gd name="connsiteY107" fmla="*/ 6125345 h 6482443"/>
              <a:gd name="connsiteX108" fmla="*/ 4899746 w 5309507"/>
              <a:gd name="connsiteY108" fmla="*/ 6090962 h 6482443"/>
              <a:gd name="connsiteX109" fmla="*/ 4884063 w 5309507"/>
              <a:gd name="connsiteY109" fmla="*/ 6063279 h 6482443"/>
              <a:gd name="connsiteX110" fmla="*/ 4858847 w 5309507"/>
              <a:gd name="connsiteY110" fmla="*/ 6044938 h 6482443"/>
              <a:gd name="connsiteX111" fmla="*/ 4824987 w 5309507"/>
              <a:gd name="connsiteY111" fmla="*/ 6038235 h 6482443"/>
              <a:gd name="connsiteX112" fmla="*/ 4697915 w 5309507"/>
              <a:gd name="connsiteY112" fmla="*/ 6008197 h 6482443"/>
              <a:gd name="connsiteX113" fmla="*/ 4707573 w 5309507"/>
              <a:gd name="connsiteY113" fmla="*/ 6008379 h 6482443"/>
              <a:gd name="connsiteX114" fmla="*/ 4710644 w 5309507"/>
              <a:gd name="connsiteY114" fmla="*/ 6008837 h 6482443"/>
              <a:gd name="connsiteX115" fmla="*/ 4712442 w 5309507"/>
              <a:gd name="connsiteY115" fmla="*/ 6009985 h 6482443"/>
              <a:gd name="connsiteX116" fmla="*/ 4713304 w 5309507"/>
              <a:gd name="connsiteY116" fmla="*/ 6011496 h 6482443"/>
              <a:gd name="connsiteX117" fmla="*/ 4713543 w 5309507"/>
              <a:gd name="connsiteY117" fmla="*/ 6013246 h 6482443"/>
              <a:gd name="connsiteX118" fmla="*/ 4710003 w 5309507"/>
              <a:gd name="connsiteY118" fmla="*/ 6018209 h 6482443"/>
              <a:gd name="connsiteX119" fmla="*/ 4700680 w 5309507"/>
              <a:gd name="connsiteY119" fmla="*/ 6020044 h 6482443"/>
              <a:gd name="connsiteX120" fmla="*/ 4693651 w 5309507"/>
              <a:gd name="connsiteY120" fmla="*/ 6018810 h 6482443"/>
              <a:gd name="connsiteX121" fmla="*/ 4691022 w 5309507"/>
              <a:gd name="connsiteY121" fmla="*/ 6014066 h 6482443"/>
              <a:gd name="connsiteX122" fmla="*/ 4691347 w 5309507"/>
              <a:gd name="connsiteY122" fmla="*/ 6012000 h 6482443"/>
              <a:gd name="connsiteX123" fmla="*/ 4692454 w 5309507"/>
              <a:gd name="connsiteY123" fmla="*/ 6010081 h 6482443"/>
              <a:gd name="connsiteX124" fmla="*/ 4694558 w 5309507"/>
              <a:gd name="connsiteY124" fmla="*/ 6008656 h 6482443"/>
              <a:gd name="connsiteX125" fmla="*/ 4697915 w 5309507"/>
              <a:gd name="connsiteY125" fmla="*/ 6008197 h 6482443"/>
              <a:gd name="connsiteX126" fmla="*/ 4745049 w 5309507"/>
              <a:gd name="connsiteY126" fmla="*/ 5977679 h 6482443"/>
              <a:gd name="connsiteX127" fmla="*/ 4745050 w 5309507"/>
              <a:gd name="connsiteY127" fmla="*/ 5977679 h 6482443"/>
              <a:gd name="connsiteX128" fmla="*/ 4745049 w 5309507"/>
              <a:gd name="connsiteY128" fmla="*/ 5977680 h 6482443"/>
              <a:gd name="connsiteX129" fmla="*/ 5001675 w 5309507"/>
              <a:gd name="connsiteY129" fmla="*/ 5968131 h 6482443"/>
              <a:gd name="connsiteX130" fmla="*/ 5009057 w 5309507"/>
              <a:gd name="connsiteY130" fmla="*/ 5971947 h 6482443"/>
              <a:gd name="connsiteX131" fmla="*/ 5011323 w 5309507"/>
              <a:gd name="connsiteY131" fmla="*/ 5982934 h 6482443"/>
              <a:gd name="connsiteX132" fmla="*/ 5009057 w 5309507"/>
              <a:gd name="connsiteY132" fmla="*/ 5993913 h 6482443"/>
              <a:gd name="connsiteX133" fmla="*/ 5001675 w 5309507"/>
              <a:gd name="connsiteY133" fmla="*/ 5997718 h 6482443"/>
              <a:gd name="connsiteX134" fmla="*/ 4994369 w 5309507"/>
              <a:gd name="connsiteY134" fmla="*/ 5993913 h 6482443"/>
              <a:gd name="connsiteX135" fmla="*/ 4992113 w 5309507"/>
              <a:gd name="connsiteY135" fmla="*/ 5982934 h 6482443"/>
              <a:gd name="connsiteX136" fmla="*/ 4994369 w 5309507"/>
              <a:gd name="connsiteY136" fmla="*/ 5971947 h 6482443"/>
              <a:gd name="connsiteX137" fmla="*/ 5001675 w 5309507"/>
              <a:gd name="connsiteY137" fmla="*/ 5968131 h 6482443"/>
              <a:gd name="connsiteX138" fmla="*/ 4947913 w 5309507"/>
              <a:gd name="connsiteY138" fmla="*/ 5968131 h 6482443"/>
              <a:gd name="connsiteX139" fmla="*/ 4955315 w 5309507"/>
              <a:gd name="connsiteY139" fmla="*/ 5971947 h 6482443"/>
              <a:gd name="connsiteX140" fmla="*/ 4957571 w 5309507"/>
              <a:gd name="connsiteY140" fmla="*/ 5982934 h 6482443"/>
              <a:gd name="connsiteX141" fmla="*/ 4955315 w 5309507"/>
              <a:gd name="connsiteY141" fmla="*/ 5993913 h 6482443"/>
              <a:gd name="connsiteX142" fmla="*/ 4947913 w 5309507"/>
              <a:gd name="connsiteY142" fmla="*/ 5997718 h 6482443"/>
              <a:gd name="connsiteX143" fmla="*/ 4940617 w 5309507"/>
              <a:gd name="connsiteY143" fmla="*/ 5993913 h 6482443"/>
              <a:gd name="connsiteX144" fmla="*/ 4938369 w 5309507"/>
              <a:gd name="connsiteY144" fmla="*/ 5982934 h 6482443"/>
              <a:gd name="connsiteX145" fmla="*/ 4940617 w 5309507"/>
              <a:gd name="connsiteY145" fmla="*/ 5971947 h 6482443"/>
              <a:gd name="connsiteX146" fmla="*/ 4947913 w 5309507"/>
              <a:gd name="connsiteY146" fmla="*/ 5968131 h 6482443"/>
              <a:gd name="connsiteX147" fmla="*/ 4649407 w 5309507"/>
              <a:gd name="connsiteY147" fmla="*/ 5968131 h 6482443"/>
              <a:gd name="connsiteX148" fmla="*/ 4656798 w 5309507"/>
              <a:gd name="connsiteY148" fmla="*/ 5971947 h 6482443"/>
              <a:gd name="connsiteX149" fmla="*/ 4659055 w 5309507"/>
              <a:gd name="connsiteY149" fmla="*/ 5982934 h 6482443"/>
              <a:gd name="connsiteX150" fmla="*/ 4656798 w 5309507"/>
              <a:gd name="connsiteY150" fmla="*/ 5993913 h 6482443"/>
              <a:gd name="connsiteX151" fmla="*/ 4649407 w 5309507"/>
              <a:gd name="connsiteY151" fmla="*/ 5997718 h 6482443"/>
              <a:gd name="connsiteX152" fmla="*/ 4642111 w 5309507"/>
              <a:gd name="connsiteY152" fmla="*/ 5993913 h 6482443"/>
              <a:gd name="connsiteX153" fmla="*/ 4639854 w 5309507"/>
              <a:gd name="connsiteY153" fmla="*/ 5982934 h 6482443"/>
              <a:gd name="connsiteX154" fmla="*/ 4642111 w 5309507"/>
              <a:gd name="connsiteY154" fmla="*/ 5971947 h 6482443"/>
              <a:gd name="connsiteX155" fmla="*/ 4649407 w 5309507"/>
              <a:gd name="connsiteY155" fmla="*/ 5968131 h 6482443"/>
              <a:gd name="connsiteX156" fmla="*/ 4754879 w 5309507"/>
              <a:gd name="connsiteY156" fmla="*/ 5967849 h 6482443"/>
              <a:gd name="connsiteX157" fmla="*/ 4761180 w 5309507"/>
              <a:gd name="connsiteY157" fmla="*/ 5970564 h 6482443"/>
              <a:gd name="connsiteX158" fmla="*/ 4763608 w 5309507"/>
              <a:gd name="connsiteY158" fmla="*/ 5977679 h 6482443"/>
              <a:gd name="connsiteX159" fmla="*/ 4745050 w 5309507"/>
              <a:gd name="connsiteY159" fmla="*/ 5977679 h 6482443"/>
              <a:gd name="connsiteX160" fmla="*/ 4747898 w 5309507"/>
              <a:gd name="connsiteY160" fmla="*/ 5970422 h 6482443"/>
              <a:gd name="connsiteX161" fmla="*/ 4754879 w 5309507"/>
              <a:gd name="connsiteY161" fmla="*/ 5967849 h 6482443"/>
              <a:gd name="connsiteX162" fmla="*/ 4701685 w 5309507"/>
              <a:gd name="connsiteY162" fmla="*/ 5966481 h 6482443"/>
              <a:gd name="connsiteX163" fmla="*/ 4707240 w 5309507"/>
              <a:gd name="connsiteY163" fmla="*/ 5968729 h 6482443"/>
              <a:gd name="connsiteX164" fmla="*/ 4708942 w 5309507"/>
              <a:gd name="connsiteY164" fmla="*/ 5974839 h 6482443"/>
              <a:gd name="connsiteX165" fmla="*/ 4707240 w 5309507"/>
              <a:gd name="connsiteY165" fmla="*/ 5980901 h 6482443"/>
              <a:gd name="connsiteX166" fmla="*/ 4701685 w 5309507"/>
              <a:gd name="connsiteY166" fmla="*/ 5983109 h 6482443"/>
              <a:gd name="connsiteX167" fmla="*/ 4695985 w 5309507"/>
              <a:gd name="connsiteY167" fmla="*/ 5980901 h 6482443"/>
              <a:gd name="connsiteX168" fmla="*/ 4694244 w 5309507"/>
              <a:gd name="connsiteY168" fmla="*/ 5974839 h 6482443"/>
              <a:gd name="connsiteX169" fmla="*/ 4695985 w 5309507"/>
              <a:gd name="connsiteY169" fmla="*/ 5968729 h 6482443"/>
              <a:gd name="connsiteX170" fmla="*/ 4701685 w 5309507"/>
              <a:gd name="connsiteY170" fmla="*/ 5966481 h 6482443"/>
              <a:gd name="connsiteX171" fmla="*/ 4852938 w 5309507"/>
              <a:gd name="connsiteY171" fmla="*/ 5959852 h 6482443"/>
              <a:gd name="connsiteX172" fmla="*/ 4843080 w 5309507"/>
              <a:gd name="connsiteY172" fmla="*/ 5961755 h 6482443"/>
              <a:gd name="connsiteX173" fmla="*/ 4835957 w 5309507"/>
              <a:gd name="connsiteY173" fmla="*/ 5967005 h 6482443"/>
              <a:gd name="connsiteX174" fmla="*/ 4831711 w 5309507"/>
              <a:gd name="connsiteY174" fmla="*/ 5974780 h 6482443"/>
              <a:gd name="connsiteX175" fmla="*/ 4830314 w 5309507"/>
              <a:gd name="connsiteY175" fmla="*/ 5984381 h 6482443"/>
              <a:gd name="connsiteX176" fmla="*/ 4831757 w 5309507"/>
              <a:gd name="connsiteY176" fmla="*/ 5994106 h 6482443"/>
              <a:gd name="connsiteX177" fmla="*/ 4836060 w 5309507"/>
              <a:gd name="connsiteY177" fmla="*/ 6001841 h 6482443"/>
              <a:gd name="connsiteX178" fmla="*/ 4843251 w 5309507"/>
              <a:gd name="connsiteY178" fmla="*/ 6006947 h 6482443"/>
              <a:gd name="connsiteX179" fmla="*/ 4853473 w 5309507"/>
              <a:gd name="connsiteY179" fmla="*/ 6008811 h 6482443"/>
              <a:gd name="connsiteX180" fmla="*/ 4860081 w 5309507"/>
              <a:gd name="connsiteY180" fmla="*/ 6008400 h 6482443"/>
              <a:gd name="connsiteX181" fmla="*/ 4866876 w 5309507"/>
              <a:gd name="connsiteY181" fmla="*/ 6006556 h 6482443"/>
              <a:gd name="connsiteX182" fmla="*/ 4866159 w 5309507"/>
              <a:gd name="connsiteY182" fmla="*/ 6000895 h 6482443"/>
              <a:gd name="connsiteX183" fmla="*/ 4864343 w 5309507"/>
              <a:gd name="connsiteY183" fmla="*/ 5996687 h 6482443"/>
              <a:gd name="connsiteX184" fmla="*/ 4861674 w 5309507"/>
              <a:gd name="connsiteY184" fmla="*/ 5997586 h 6482443"/>
              <a:gd name="connsiteX185" fmla="*/ 4859455 w 5309507"/>
              <a:gd name="connsiteY185" fmla="*/ 5998130 h 6482443"/>
              <a:gd name="connsiteX186" fmla="*/ 4857236 w 5309507"/>
              <a:gd name="connsiteY186" fmla="*/ 5998360 h 6482443"/>
              <a:gd name="connsiteX187" fmla="*/ 4854749 w 5309507"/>
              <a:gd name="connsiteY187" fmla="*/ 5998398 h 6482443"/>
              <a:gd name="connsiteX188" fmla="*/ 4846420 w 5309507"/>
              <a:gd name="connsiteY188" fmla="*/ 5995060 h 6482443"/>
              <a:gd name="connsiteX189" fmla="*/ 4843349 w 5309507"/>
              <a:gd name="connsiteY189" fmla="*/ 5984379 h 6482443"/>
              <a:gd name="connsiteX190" fmla="*/ 4846199 w 5309507"/>
              <a:gd name="connsiteY190" fmla="*/ 5973918 h 6482443"/>
              <a:gd name="connsiteX191" fmla="*/ 4854651 w 5309507"/>
              <a:gd name="connsiteY191" fmla="*/ 5970265 h 6482443"/>
              <a:gd name="connsiteX192" fmla="*/ 4859318 w 5309507"/>
              <a:gd name="connsiteY192" fmla="*/ 5970580 h 6482443"/>
              <a:gd name="connsiteX193" fmla="*/ 4864070 w 5309507"/>
              <a:gd name="connsiteY193" fmla="*/ 5971804 h 6482443"/>
              <a:gd name="connsiteX194" fmla="*/ 4865792 w 5309507"/>
              <a:gd name="connsiteY194" fmla="*/ 5966870 h 6482443"/>
              <a:gd name="connsiteX195" fmla="*/ 4866327 w 5309507"/>
              <a:gd name="connsiteY195" fmla="*/ 5962203 h 6482443"/>
              <a:gd name="connsiteX196" fmla="*/ 4862884 w 5309507"/>
              <a:gd name="connsiteY196" fmla="*/ 5961027 h 6482443"/>
              <a:gd name="connsiteX197" fmla="*/ 4859814 w 5309507"/>
              <a:gd name="connsiteY197" fmla="*/ 5960301 h 6482443"/>
              <a:gd name="connsiteX198" fmla="*/ 4856601 w 5309507"/>
              <a:gd name="connsiteY198" fmla="*/ 5959948 h 6482443"/>
              <a:gd name="connsiteX199" fmla="*/ 4852938 w 5309507"/>
              <a:gd name="connsiteY199" fmla="*/ 5959852 h 6482443"/>
              <a:gd name="connsiteX200" fmla="*/ 4807522 w 5309507"/>
              <a:gd name="connsiteY200" fmla="*/ 5959852 h 6482443"/>
              <a:gd name="connsiteX201" fmla="*/ 4794078 w 5309507"/>
              <a:gd name="connsiteY201" fmla="*/ 5963744 h 6482443"/>
              <a:gd name="connsiteX202" fmla="*/ 4789144 w 5309507"/>
              <a:gd name="connsiteY202" fmla="*/ 5974510 h 6482443"/>
              <a:gd name="connsiteX203" fmla="*/ 4791993 w 5309507"/>
              <a:gd name="connsiteY203" fmla="*/ 5983068 h 6482443"/>
              <a:gd name="connsiteX204" fmla="*/ 4799910 w 5309507"/>
              <a:gd name="connsiteY204" fmla="*/ 5987371 h 6482443"/>
              <a:gd name="connsiteX205" fmla="*/ 4805522 w 5309507"/>
              <a:gd name="connsiteY205" fmla="*/ 5988987 h 6482443"/>
              <a:gd name="connsiteX206" fmla="*/ 4809185 w 5309507"/>
              <a:gd name="connsiteY206" fmla="*/ 5990670 h 6482443"/>
              <a:gd name="connsiteX207" fmla="*/ 4810505 w 5309507"/>
              <a:gd name="connsiteY207" fmla="*/ 5993777 h 6482443"/>
              <a:gd name="connsiteX208" fmla="*/ 4809634 w 5309507"/>
              <a:gd name="connsiteY208" fmla="*/ 5996273 h 6482443"/>
              <a:gd name="connsiteX209" fmla="*/ 4807520 w 5309507"/>
              <a:gd name="connsiteY209" fmla="*/ 5997804 h 6482443"/>
              <a:gd name="connsiteX210" fmla="*/ 4804757 w 5309507"/>
              <a:gd name="connsiteY210" fmla="*/ 5998626 h 6482443"/>
              <a:gd name="connsiteX211" fmla="*/ 4801994 w 5309507"/>
              <a:gd name="connsiteY211" fmla="*/ 5998856 h 6482443"/>
              <a:gd name="connsiteX212" fmla="*/ 4796428 w 5309507"/>
              <a:gd name="connsiteY212" fmla="*/ 5998273 h 6482443"/>
              <a:gd name="connsiteX213" fmla="*/ 4790776 w 5309507"/>
              <a:gd name="connsiteY213" fmla="*/ 5996503 h 6482443"/>
              <a:gd name="connsiteX214" fmla="*/ 4789006 w 5309507"/>
              <a:gd name="connsiteY214" fmla="*/ 6001341 h 6482443"/>
              <a:gd name="connsiteX215" fmla="*/ 4788146 w 5309507"/>
              <a:gd name="connsiteY215" fmla="*/ 6006276 h 6482443"/>
              <a:gd name="connsiteX216" fmla="*/ 4791675 w 5309507"/>
              <a:gd name="connsiteY216" fmla="*/ 6007442 h 6482443"/>
              <a:gd name="connsiteX217" fmla="*/ 4794974 w 5309507"/>
              <a:gd name="connsiteY217" fmla="*/ 6008227 h 6482443"/>
              <a:gd name="connsiteX218" fmla="*/ 4798463 w 5309507"/>
              <a:gd name="connsiteY218" fmla="*/ 6008677 h 6482443"/>
              <a:gd name="connsiteX219" fmla="*/ 4802450 w 5309507"/>
              <a:gd name="connsiteY219" fmla="*/ 6008811 h 6482443"/>
              <a:gd name="connsiteX220" fmla="*/ 4811036 w 5309507"/>
              <a:gd name="connsiteY220" fmla="*/ 6007587 h 6482443"/>
              <a:gd name="connsiteX221" fmla="*/ 4817510 w 5309507"/>
              <a:gd name="connsiteY221" fmla="*/ 6004240 h 6482443"/>
              <a:gd name="connsiteX222" fmla="*/ 4821583 w 5309507"/>
              <a:gd name="connsiteY222" fmla="*/ 5999211 h 6482443"/>
              <a:gd name="connsiteX223" fmla="*/ 4822991 w 5309507"/>
              <a:gd name="connsiteY223" fmla="*/ 5992976 h 6482443"/>
              <a:gd name="connsiteX224" fmla="*/ 4822177 w 5309507"/>
              <a:gd name="connsiteY224" fmla="*/ 5987450 h 6482443"/>
              <a:gd name="connsiteX225" fmla="*/ 4819912 w 5309507"/>
              <a:gd name="connsiteY225" fmla="*/ 5983653 h 6482443"/>
              <a:gd name="connsiteX226" fmla="*/ 4816431 w 5309507"/>
              <a:gd name="connsiteY226" fmla="*/ 5981081 h 6482443"/>
              <a:gd name="connsiteX227" fmla="*/ 4811861 w 5309507"/>
              <a:gd name="connsiteY227" fmla="*/ 5979302 h 6482443"/>
              <a:gd name="connsiteX228" fmla="*/ 4806698 w 5309507"/>
              <a:gd name="connsiteY228" fmla="*/ 5977771 h 6482443"/>
              <a:gd name="connsiteX229" fmla="*/ 4803198 w 5309507"/>
              <a:gd name="connsiteY229" fmla="*/ 5976232 h 6482443"/>
              <a:gd name="connsiteX230" fmla="*/ 4801994 w 5309507"/>
              <a:gd name="connsiteY230" fmla="*/ 5973429 h 6482443"/>
              <a:gd name="connsiteX231" fmla="*/ 4803706 w 5309507"/>
              <a:gd name="connsiteY231" fmla="*/ 5970388 h 6482443"/>
              <a:gd name="connsiteX232" fmla="*/ 4808507 w 5309507"/>
              <a:gd name="connsiteY232" fmla="*/ 5969451 h 6482443"/>
              <a:gd name="connsiteX233" fmla="*/ 4814025 w 5309507"/>
              <a:gd name="connsiteY233" fmla="*/ 5970131 h 6482443"/>
              <a:gd name="connsiteX234" fmla="*/ 4818825 w 5309507"/>
              <a:gd name="connsiteY234" fmla="*/ 5971719 h 6482443"/>
              <a:gd name="connsiteX235" fmla="*/ 4820547 w 5309507"/>
              <a:gd name="connsiteY235" fmla="*/ 5967282 h 6482443"/>
              <a:gd name="connsiteX236" fmla="*/ 4821455 w 5309507"/>
              <a:gd name="connsiteY236" fmla="*/ 5962387 h 6482443"/>
              <a:gd name="connsiteX237" fmla="*/ 4814483 w 5309507"/>
              <a:gd name="connsiteY237" fmla="*/ 5960483 h 6482443"/>
              <a:gd name="connsiteX238" fmla="*/ 4807522 w 5309507"/>
              <a:gd name="connsiteY238" fmla="*/ 5959852 h 6482443"/>
              <a:gd name="connsiteX239" fmla="*/ 4701594 w 5309507"/>
              <a:gd name="connsiteY239" fmla="*/ 5958032 h 6482443"/>
              <a:gd name="connsiteX240" fmla="*/ 4693141 w 5309507"/>
              <a:gd name="connsiteY240" fmla="*/ 5959313 h 6482443"/>
              <a:gd name="connsiteX241" fmla="*/ 4686753 w 5309507"/>
              <a:gd name="connsiteY241" fmla="*/ 5962850 h 6482443"/>
              <a:gd name="connsiteX242" fmla="*/ 4682757 w 5309507"/>
              <a:gd name="connsiteY242" fmla="*/ 5968186 h 6482443"/>
              <a:gd name="connsiteX243" fmla="*/ 4681380 w 5309507"/>
              <a:gd name="connsiteY243" fmla="*/ 5974831 h 6482443"/>
              <a:gd name="connsiteX244" fmla="*/ 4683121 w 5309507"/>
              <a:gd name="connsiteY244" fmla="*/ 5982194 h 6482443"/>
              <a:gd name="connsiteX245" fmla="*/ 4688093 w 5309507"/>
              <a:gd name="connsiteY245" fmla="*/ 5987797 h 6482443"/>
              <a:gd name="connsiteX246" fmla="*/ 4683761 w 5309507"/>
              <a:gd name="connsiteY246" fmla="*/ 5992034 h 6482443"/>
              <a:gd name="connsiteX247" fmla="*/ 4682298 w 5309507"/>
              <a:gd name="connsiteY247" fmla="*/ 5997723 h 6482443"/>
              <a:gd name="connsiteX248" fmla="*/ 4683542 w 5309507"/>
              <a:gd name="connsiteY248" fmla="*/ 6002542 h 6482443"/>
              <a:gd name="connsiteX249" fmla="*/ 4686899 w 5309507"/>
              <a:gd name="connsiteY249" fmla="*/ 6005707 h 6482443"/>
              <a:gd name="connsiteX250" fmla="*/ 4681601 w 5309507"/>
              <a:gd name="connsiteY250" fmla="*/ 6010391 h 6482443"/>
              <a:gd name="connsiteX251" fmla="*/ 4679631 w 5309507"/>
              <a:gd name="connsiteY251" fmla="*/ 6017201 h 6482443"/>
              <a:gd name="connsiteX252" fmla="*/ 4680693 w 5309507"/>
              <a:gd name="connsiteY252" fmla="*/ 6022249 h 6482443"/>
              <a:gd name="connsiteX253" fmla="*/ 4684182 w 5309507"/>
              <a:gd name="connsiteY253" fmla="*/ 6026112 h 6482443"/>
              <a:gd name="connsiteX254" fmla="*/ 4690483 w 5309507"/>
              <a:gd name="connsiteY254" fmla="*/ 6028550 h 6482443"/>
              <a:gd name="connsiteX255" fmla="*/ 4699845 w 5309507"/>
              <a:gd name="connsiteY255" fmla="*/ 6029410 h 6482443"/>
              <a:gd name="connsiteX256" fmla="*/ 4710135 w 5309507"/>
              <a:gd name="connsiteY256" fmla="*/ 6028215 h 6482443"/>
              <a:gd name="connsiteX257" fmla="*/ 4718397 w 5309507"/>
              <a:gd name="connsiteY257" fmla="*/ 6024820 h 6482443"/>
              <a:gd name="connsiteX258" fmla="*/ 4723924 w 5309507"/>
              <a:gd name="connsiteY258" fmla="*/ 6019436 h 6482443"/>
              <a:gd name="connsiteX259" fmla="*/ 4725941 w 5309507"/>
              <a:gd name="connsiteY259" fmla="*/ 6012418 h 6482443"/>
              <a:gd name="connsiteX260" fmla="*/ 4721992 w 5309507"/>
              <a:gd name="connsiteY260" fmla="*/ 6002349 h 6482443"/>
              <a:gd name="connsiteX261" fmla="*/ 4709675 w 5309507"/>
              <a:gd name="connsiteY261" fmla="*/ 5998630 h 6482443"/>
              <a:gd name="connsiteX262" fmla="*/ 4697082 w 5309507"/>
              <a:gd name="connsiteY262" fmla="*/ 5998448 h 6482443"/>
              <a:gd name="connsiteX263" fmla="*/ 4693191 w 5309507"/>
              <a:gd name="connsiteY263" fmla="*/ 5997443 h 6482443"/>
              <a:gd name="connsiteX264" fmla="*/ 4692215 w 5309507"/>
              <a:gd name="connsiteY264" fmla="*/ 5995053 h 6482443"/>
              <a:gd name="connsiteX265" fmla="*/ 4692588 w 5309507"/>
              <a:gd name="connsiteY265" fmla="*/ 5992892 h 6482443"/>
              <a:gd name="connsiteX266" fmla="*/ 4694510 w 5309507"/>
              <a:gd name="connsiteY266" fmla="*/ 5990721 h 6482443"/>
              <a:gd name="connsiteX267" fmla="*/ 4701595 w 5309507"/>
              <a:gd name="connsiteY267" fmla="*/ 5991562 h 6482443"/>
              <a:gd name="connsiteX268" fmla="*/ 4710001 w 5309507"/>
              <a:gd name="connsiteY268" fmla="*/ 5990272 h 6482443"/>
              <a:gd name="connsiteX269" fmla="*/ 4716285 w 5309507"/>
              <a:gd name="connsiteY269" fmla="*/ 5986781 h 6482443"/>
              <a:gd name="connsiteX270" fmla="*/ 4720195 w 5309507"/>
              <a:gd name="connsiteY270" fmla="*/ 5981502 h 6482443"/>
              <a:gd name="connsiteX271" fmla="*/ 4721535 w 5309507"/>
              <a:gd name="connsiteY271" fmla="*/ 5974828 h 6482443"/>
              <a:gd name="connsiteX272" fmla="*/ 4721162 w 5309507"/>
              <a:gd name="connsiteY272" fmla="*/ 5971433 h 6482443"/>
              <a:gd name="connsiteX273" fmla="*/ 4720331 w 5309507"/>
              <a:gd name="connsiteY273" fmla="*/ 5969233 h 6482443"/>
              <a:gd name="connsiteX274" fmla="*/ 4727781 w 5309507"/>
              <a:gd name="connsiteY274" fmla="*/ 5969233 h 6482443"/>
              <a:gd name="connsiteX275" fmla="*/ 4728143 w 5309507"/>
              <a:gd name="connsiteY275" fmla="*/ 5966203 h 6482443"/>
              <a:gd name="connsiteX276" fmla="*/ 4728239 w 5309507"/>
              <a:gd name="connsiteY276" fmla="*/ 5963266 h 6482443"/>
              <a:gd name="connsiteX277" fmla="*/ 4728102 w 5309507"/>
              <a:gd name="connsiteY277" fmla="*/ 5960833 h 6482443"/>
              <a:gd name="connsiteX278" fmla="*/ 4727777 w 5309507"/>
              <a:gd name="connsiteY278" fmla="*/ 5958481 h 6482443"/>
              <a:gd name="connsiteX279" fmla="*/ 4720805 w 5309507"/>
              <a:gd name="connsiteY279" fmla="*/ 5959637 h 6482443"/>
              <a:gd name="connsiteX280" fmla="*/ 4716483 w 5309507"/>
              <a:gd name="connsiteY280" fmla="*/ 5963081 h 6482443"/>
              <a:gd name="connsiteX281" fmla="*/ 4710037 w 5309507"/>
              <a:gd name="connsiteY281" fmla="*/ 5959457 h 6482443"/>
              <a:gd name="connsiteX282" fmla="*/ 4701594 w 5309507"/>
              <a:gd name="connsiteY282" fmla="*/ 5958032 h 6482443"/>
              <a:gd name="connsiteX283" fmla="*/ 5001668 w 5309507"/>
              <a:gd name="connsiteY283" fmla="*/ 5957943 h 6482443"/>
              <a:gd name="connsiteX284" fmla="*/ 4991608 w 5309507"/>
              <a:gd name="connsiteY284" fmla="*/ 5959864 h 6482443"/>
              <a:gd name="connsiteX285" fmla="*/ 4984522 w 5309507"/>
              <a:gd name="connsiteY285" fmla="*/ 5965143 h 6482443"/>
              <a:gd name="connsiteX286" fmla="*/ 4980296 w 5309507"/>
              <a:gd name="connsiteY286" fmla="*/ 5973089 h 6482443"/>
              <a:gd name="connsiteX287" fmla="*/ 4978870 w 5309507"/>
              <a:gd name="connsiteY287" fmla="*/ 5982929 h 6482443"/>
              <a:gd name="connsiteX288" fmla="*/ 4980296 w 5309507"/>
              <a:gd name="connsiteY288" fmla="*/ 5992673 h 6482443"/>
              <a:gd name="connsiteX289" fmla="*/ 4984522 w 5309507"/>
              <a:gd name="connsiteY289" fmla="*/ 6000514 h 6482443"/>
              <a:gd name="connsiteX290" fmla="*/ 4991608 w 5309507"/>
              <a:gd name="connsiteY290" fmla="*/ 6005753 h 6482443"/>
              <a:gd name="connsiteX291" fmla="*/ 5001668 w 5309507"/>
              <a:gd name="connsiteY291" fmla="*/ 6007637 h 6482443"/>
              <a:gd name="connsiteX292" fmla="*/ 5011776 w 5309507"/>
              <a:gd name="connsiteY292" fmla="*/ 6005753 h 6482443"/>
              <a:gd name="connsiteX293" fmla="*/ 5018938 w 5309507"/>
              <a:gd name="connsiteY293" fmla="*/ 6000514 h 6482443"/>
              <a:gd name="connsiteX294" fmla="*/ 5023175 w 5309507"/>
              <a:gd name="connsiteY294" fmla="*/ 5992673 h 6482443"/>
              <a:gd name="connsiteX295" fmla="*/ 5024544 w 5309507"/>
              <a:gd name="connsiteY295" fmla="*/ 5982929 h 6482443"/>
              <a:gd name="connsiteX296" fmla="*/ 5023175 w 5309507"/>
              <a:gd name="connsiteY296" fmla="*/ 5973089 h 6482443"/>
              <a:gd name="connsiteX297" fmla="*/ 5018938 w 5309507"/>
              <a:gd name="connsiteY297" fmla="*/ 5965143 h 6482443"/>
              <a:gd name="connsiteX298" fmla="*/ 5011776 w 5309507"/>
              <a:gd name="connsiteY298" fmla="*/ 5959864 h 6482443"/>
              <a:gd name="connsiteX299" fmla="*/ 5001668 w 5309507"/>
              <a:gd name="connsiteY299" fmla="*/ 5957943 h 6482443"/>
              <a:gd name="connsiteX300" fmla="*/ 4947910 w 5309507"/>
              <a:gd name="connsiteY300" fmla="*/ 5957943 h 6482443"/>
              <a:gd name="connsiteX301" fmla="*/ 4937859 w 5309507"/>
              <a:gd name="connsiteY301" fmla="*/ 5959864 h 6482443"/>
              <a:gd name="connsiteX302" fmla="*/ 4930783 w 5309507"/>
              <a:gd name="connsiteY302" fmla="*/ 5965143 h 6482443"/>
              <a:gd name="connsiteX303" fmla="*/ 4926557 w 5309507"/>
              <a:gd name="connsiteY303" fmla="*/ 5973089 h 6482443"/>
              <a:gd name="connsiteX304" fmla="*/ 4925132 w 5309507"/>
              <a:gd name="connsiteY304" fmla="*/ 5982929 h 6482443"/>
              <a:gd name="connsiteX305" fmla="*/ 4926557 w 5309507"/>
              <a:gd name="connsiteY305" fmla="*/ 5992673 h 6482443"/>
              <a:gd name="connsiteX306" fmla="*/ 4930783 w 5309507"/>
              <a:gd name="connsiteY306" fmla="*/ 6000514 h 6482443"/>
              <a:gd name="connsiteX307" fmla="*/ 4937859 w 5309507"/>
              <a:gd name="connsiteY307" fmla="*/ 6005753 h 6482443"/>
              <a:gd name="connsiteX308" fmla="*/ 4947910 w 5309507"/>
              <a:gd name="connsiteY308" fmla="*/ 6007637 h 6482443"/>
              <a:gd name="connsiteX309" fmla="*/ 4958026 w 5309507"/>
              <a:gd name="connsiteY309" fmla="*/ 6005753 h 6482443"/>
              <a:gd name="connsiteX310" fmla="*/ 4965189 w 5309507"/>
              <a:gd name="connsiteY310" fmla="*/ 6000514 h 6482443"/>
              <a:gd name="connsiteX311" fmla="*/ 4969415 w 5309507"/>
              <a:gd name="connsiteY311" fmla="*/ 5992673 h 6482443"/>
              <a:gd name="connsiteX312" fmla="*/ 4970801 w 5309507"/>
              <a:gd name="connsiteY312" fmla="*/ 5982929 h 6482443"/>
              <a:gd name="connsiteX313" fmla="*/ 4969415 w 5309507"/>
              <a:gd name="connsiteY313" fmla="*/ 5973089 h 6482443"/>
              <a:gd name="connsiteX314" fmla="*/ 4965189 w 5309507"/>
              <a:gd name="connsiteY314" fmla="*/ 5965143 h 6482443"/>
              <a:gd name="connsiteX315" fmla="*/ 4958026 w 5309507"/>
              <a:gd name="connsiteY315" fmla="*/ 5959864 h 6482443"/>
              <a:gd name="connsiteX316" fmla="*/ 4947910 w 5309507"/>
              <a:gd name="connsiteY316" fmla="*/ 5957943 h 6482443"/>
              <a:gd name="connsiteX317" fmla="*/ 4755066 w 5309507"/>
              <a:gd name="connsiteY317" fmla="*/ 5957941 h 6482443"/>
              <a:gd name="connsiteX318" fmla="*/ 4745101 w 5309507"/>
              <a:gd name="connsiteY318" fmla="*/ 5959901 h 6482443"/>
              <a:gd name="connsiteX319" fmla="*/ 4737921 w 5309507"/>
              <a:gd name="connsiteY319" fmla="*/ 5965294 h 6482443"/>
              <a:gd name="connsiteX320" fmla="*/ 4733561 w 5309507"/>
              <a:gd name="connsiteY320" fmla="*/ 5973270 h 6482443"/>
              <a:gd name="connsiteX321" fmla="*/ 4732089 w 5309507"/>
              <a:gd name="connsiteY321" fmla="*/ 5983100 h 6482443"/>
              <a:gd name="connsiteX322" fmla="*/ 4733514 w 5309507"/>
              <a:gd name="connsiteY322" fmla="*/ 5992940 h 6482443"/>
              <a:gd name="connsiteX323" fmla="*/ 4737922 w 5309507"/>
              <a:gd name="connsiteY323" fmla="*/ 6000706 h 6482443"/>
              <a:gd name="connsiteX324" fmla="*/ 4745649 w 5309507"/>
              <a:gd name="connsiteY324" fmla="*/ 6005803 h 6482443"/>
              <a:gd name="connsiteX325" fmla="*/ 4757000 w 5309507"/>
              <a:gd name="connsiteY325" fmla="*/ 6007638 h 6482443"/>
              <a:gd name="connsiteX326" fmla="*/ 4773170 w 5309507"/>
              <a:gd name="connsiteY326" fmla="*/ 6004893 h 6482443"/>
              <a:gd name="connsiteX327" fmla="*/ 4772339 w 5309507"/>
              <a:gd name="connsiteY327" fmla="*/ 5999375 h 6482443"/>
              <a:gd name="connsiteX328" fmla="*/ 4770598 w 5309507"/>
              <a:gd name="connsiteY328" fmla="*/ 5994967 h 6482443"/>
              <a:gd name="connsiteX329" fmla="*/ 4764391 w 5309507"/>
              <a:gd name="connsiteY329" fmla="*/ 5996649 h 6482443"/>
              <a:gd name="connsiteX330" fmla="*/ 4758003 w 5309507"/>
              <a:gd name="connsiteY330" fmla="*/ 5997252 h 6482443"/>
              <a:gd name="connsiteX331" fmla="*/ 4748813 w 5309507"/>
              <a:gd name="connsiteY331" fmla="*/ 5994776 h 6482443"/>
              <a:gd name="connsiteX332" fmla="*/ 4744960 w 5309507"/>
              <a:gd name="connsiteY332" fmla="*/ 5986782 h 6482443"/>
              <a:gd name="connsiteX333" fmla="*/ 4775473 w 5309507"/>
              <a:gd name="connsiteY333" fmla="*/ 5986782 h 6482443"/>
              <a:gd name="connsiteX334" fmla="*/ 4775778 w 5309507"/>
              <a:gd name="connsiteY334" fmla="*/ 5984076 h 6482443"/>
              <a:gd name="connsiteX335" fmla="*/ 4775921 w 5309507"/>
              <a:gd name="connsiteY335" fmla="*/ 5980633 h 6482443"/>
              <a:gd name="connsiteX336" fmla="*/ 4774544 w 5309507"/>
              <a:gd name="connsiteY336" fmla="*/ 5971672 h 6482443"/>
              <a:gd name="connsiteX337" fmla="*/ 4770451 w 5309507"/>
              <a:gd name="connsiteY337" fmla="*/ 5964463 h 6482443"/>
              <a:gd name="connsiteX338" fmla="*/ 4763892 w 5309507"/>
              <a:gd name="connsiteY338" fmla="*/ 5959682 h 6482443"/>
              <a:gd name="connsiteX339" fmla="*/ 4755066 w 5309507"/>
              <a:gd name="connsiteY339" fmla="*/ 5957941 h 6482443"/>
              <a:gd name="connsiteX340" fmla="*/ 4649402 w 5309507"/>
              <a:gd name="connsiteY340" fmla="*/ 5957937 h 6482443"/>
              <a:gd name="connsiteX341" fmla="*/ 4639351 w 5309507"/>
              <a:gd name="connsiteY341" fmla="*/ 5959869 h 6482443"/>
              <a:gd name="connsiteX342" fmla="*/ 4632265 w 5309507"/>
              <a:gd name="connsiteY342" fmla="*/ 5965148 h 6482443"/>
              <a:gd name="connsiteX343" fmla="*/ 4628039 w 5309507"/>
              <a:gd name="connsiteY343" fmla="*/ 5973085 h 6482443"/>
              <a:gd name="connsiteX344" fmla="*/ 4626614 w 5309507"/>
              <a:gd name="connsiteY344" fmla="*/ 5982934 h 6482443"/>
              <a:gd name="connsiteX345" fmla="*/ 4628039 w 5309507"/>
              <a:gd name="connsiteY345" fmla="*/ 5992669 h 6482443"/>
              <a:gd name="connsiteX346" fmla="*/ 4632265 w 5309507"/>
              <a:gd name="connsiteY346" fmla="*/ 6000521 h 6482443"/>
              <a:gd name="connsiteX347" fmla="*/ 4639351 w 5309507"/>
              <a:gd name="connsiteY347" fmla="*/ 6005751 h 6482443"/>
              <a:gd name="connsiteX348" fmla="*/ 4649402 w 5309507"/>
              <a:gd name="connsiteY348" fmla="*/ 6007644 h 6482443"/>
              <a:gd name="connsiteX349" fmla="*/ 4659519 w 5309507"/>
              <a:gd name="connsiteY349" fmla="*/ 6005751 h 6482443"/>
              <a:gd name="connsiteX350" fmla="*/ 4666671 w 5309507"/>
              <a:gd name="connsiteY350" fmla="*/ 6000521 h 6482443"/>
              <a:gd name="connsiteX351" fmla="*/ 4670908 w 5309507"/>
              <a:gd name="connsiteY351" fmla="*/ 5992669 h 6482443"/>
              <a:gd name="connsiteX352" fmla="*/ 4672285 w 5309507"/>
              <a:gd name="connsiteY352" fmla="*/ 5982934 h 6482443"/>
              <a:gd name="connsiteX353" fmla="*/ 4670908 w 5309507"/>
              <a:gd name="connsiteY353" fmla="*/ 5973085 h 6482443"/>
              <a:gd name="connsiteX354" fmla="*/ 4666671 w 5309507"/>
              <a:gd name="connsiteY354" fmla="*/ 5965148 h 6482443"/>
              <a:gd name="connsiteX355" fmla="*/ 4659519 w 5309507"/>
              <a:gd name="connsiteY355" fmla="*/ 5959869 h 6482443"/>
              <a:gd name="connsiteX356" fmla="*/ 4649402 w 5309507"/>
              <a:gd name="connsiteY356" fmla="*/ 5957937 h 6482443"/>
              <a:gd name="connsiteX357" fmla="*/ 4494816 w 5309507"/>
              <a:gd name="connsiteY357" fmla="*/ 5950998 h 6482443"/>
              <a:gd name="connsiteX358" fmla="*/ 4463432 w 5309507"/>
              <a:gd name="connsiteY358" fmla="*/ 5982381 h 6482443"/>
              <a:gd name="connsiteX359" fmla="*/ 4494816 w 5309507"/>
              <a:gd name="connsiteY359" fmla="*/ 6013776 h 6482443"/>
              <a:gd name="connsiteX360" fmla="*/ 4526210 w 5309507"/>
              <a:gd name="connsiteY360" fmla="*/ 5982381 h 6482443"/>
              <a:gd name="connsiteX361" fmla="*/ 4494816 w 5309507"/>
              <a:gd name="connsiteY361" fmla="*/ 5950998 h 6482443"/>
              <a:gd name="connsiteX362" fmla="*/ 4882524 w 5309507"/>
              <a:gd name="connsiteY362" fmla="*/ 5941122 h 6482443"/>
              <a:gd name="connsiteX363" fmla="*/ 4879359 w 5309507"/>
              <a:gd name="connsiteY363" fmla="*/ 5941207 h 6482443"/>
              <a:gd name="connsiteX364" fmla="*/ 4876194 w 5309507"/>
              <a:gd name="connsiteY364" fmla="*/ 5941580 h 6482443"/>
              <a:gd name="connsiteX365" fmla="*/ 4876194 w 5309507"/>
              <a:gd name="connsiteY365" fmla="*/ 6007810 h 6482443"/>
              <a:gd name="connsiteX366" fmla="*/ 4879398 w 5309507"/>
              <a:gd name="connsiteY366" fmla="*/ 6008183 h 6482443"/>
              <a:gd name="connsiteX367" fmla="*/ 4882525 w 5309507"/>
              <a:gd name="connsiteY367" fmla="*/ 6008268 h 6482443"/>
              <a:gd name="connsiteX368" fmla="*/ 4885690 w 5309507"/>
              <a:gd name="connsiteY368" fmla="*/ 6008183 h 6482443"/>
              <a:gd name="connsiteX369" fmla="*/ 4888951 w 5309507"/>
              <a:gd name="connsiteY369" fmla="*/ 6007810 h 6482443"/>
              <a:gd name="connsiteX370" fmla="*/ 4888951 w 5309507"/>
              <a:gd name="connsiteY370" fmla="*/ 5983216 h 6482443"/>
              <a:gd name="connsiteX371" fmla="*/ 4889811 w 5309507"/>
              <a:gd name="connsiteY371" fmla="*/ 5977038 h 6482443"/>
              <a:gd name="connsiteX372" fmla="*/ 4891982 w 5309507"/>
              <a:gd name="connsiteY372" fmla="*/ 5973385 h 6482443"/>
              <a:gd name="connsiteX373" fmla="*/ 4894927 w 5309507"/>
              <a:gd name="connsiteY373" fmla="*/ 5971615 h 6482443"/>
              <a:gd name="connsiteX374" fmla="*/ 4898092 w 5309507"/>
              <a:gd name="connsiteY374" fmla="*/ 5971165 h 6482443"/>
              <a:gd name="connsiteX375" fmla="*/ 4903332 w 5309507"/>
              <a:gd name="connsiteY375" fmla="*/ 5973786 h 6482443"/>
              <a:gd name="connsiteX376" fmla="*/ 4904880 w 5309507"/>
              <a:gd name="connsiteY376" fmla="*/ 5981302 h 6482443"/>
              <a:gd name="connsiteX377" fmla="*/ 4904880 w 5309507"/>
              <a:gd name="connsiteY377" fmla="*/ 6007808 h 6482443"/>
              <a:gd name="connsiteX378" fmla="*/ 4908141 w 5309507"/>
              <a:gd name="connsiteY378" fmla="*/ 6008181 h 6482443"/>
              <a:gd name="connsiteX379" fmla="*/ 4911306 w 5309507"/>
              <a:gd name="connsiteY379" fmla="*/ 6008266 h 6482443"/>
              <a:gd name="connsiteX380" fmla="*/ 4914462 w 5309507"/>
              <a:gd name="connsiteY380" fmla="*/ 6008181 h 6482443"/>
              <a:gd name="connsiteX381" fmla="*/ 4917723 w 5309507"/>
              <a:gd name="connsiteY381" fmla="*/ 6007808 h 6482443"/>
              <a:gd name="connsiteX382" fmla="*/ 4917723 w 5309507"/>
              <a:gd name="connsiteY382" fmla="*/ 5977869 h 6482443"/>
              <a:gd name="connsiteX383" fmla="*/ 4913697 w 5309507"/>
              <a:gd name="connsiteY383" fmla="*/ 5964204 h 6482443"/>
              <a:gd name="connsiteX384" fmla="*/ 4901887 w 5309507"/>
              <a:gd name="connsiteY384" fmla="*/ 5959853 h 6482443"/>
              <a:gd name="connsiteX385" fmla="*/ 4896915 w 5309507"/>
              <a:gd name="connsiteY385" fmla="*/ 5960579 h 6482443"/>
              <a:gd name="connsiteX386" fmla="*/ 4893195 w 5309507"/>
              <a:gd name="connsiteY386" fmla="*/ 5962338 h 6482443"/>
              <a:gd name="connsiteX387" fmla="*/ 4890623 w 5309507"/>
              <a:gd name="connsiteY387" fmla="*/ 5964509 h 6482443"/>
              <a:gd name="connsiteX388" fmla="*/ 4888949 w 5309507"/>
              <a:gd name="connsiteY388" fmla="*/ 5966461 h 6482443"/>
              <a:gd name="connsiteX389" fmla="*/ 4888949 w 5309507"/>
              <a:gd name="connsiteY389" fmla="*/ 5941580 h 6482443"/>
              <a:gd name="connsiteX390" fmla="*/ 4885688 w 5309507"/>
              <a:gd name="connsiteY390" fmla="*/ 5941207 h 6482443"/>
              <a:gd name="connsiteX391" fmla="*/ 4882524 w 5309507"/>
              <a:gd name="connsiteY391" fmla="*/ 5941122 h 6482443"/>
              <a:gd name="connsiteX392" fmla="*/ 4588519 w 5309507"/>
              <a:gd name="connsiteY392" fmla="*/ 5941122 h 6482443"/>
              <a:gd name="connsiteX393" fmla="*/ 4585345 w 5309507"/>
              <a:gd name="connsiteY393" fmla="*/ 5941207 h 6482443"/>
              <a:gd name="connsiteX394" fmla="*/ 4582180 w 5309507"/>
              <a:gd name="connsiteY394" fmla="*/ 5941580 h 6482443"/>
              <a:gd name="connsiteX395" fmla="*/ 4582180 w 5309507"/>
              <a:gd name="connsiteY395" fmla="*/ 6007810 h 6482443"/>
              <a:gd name="connsiteX396" fmla="*/ 4585402 w 5309507"/>
              <a:gd name="connsiteY396" fmla="*/ 6008183 h 6482443"/>
              <a:gd name="connsiteX397" fmla="*/ 4588519 w 5309507"/>
              <a:gd name="connsiteY397" fmla="*/ 6008268 h 6482443"/>
              <a:gd name="connsiteX398" fmla="*/ 4591675 w 5309507"/>
              <a:gd name="connsiteY398" fmla="*/ 6008183 h 6482443"/>
              <a:gd name="connsiteX399" fmla="*/ 4594945 w 5309507"/>
              <a:gd name="connsiteY399" fmla="*/ 6007810 h 6482443"/>
              <a:gd name="connsiteX400" fmla="*/ 4594945 w 5309507"/>
              <a:gd name="connsiteY400" fmla="*/ 5983216 h 6482443"/>
              <a:gd name="connsiteX401" fmla="*/ 4595804 w 5309507"/>
              <a:gd name="connsiteY401" fmla="*/ 5977038 h 6482443"/>
              <a:gd name="connsiteX402" fmla="*/ 4597976 w 5309507"/>
              <a:gd name="connsiteY402" fmla="*/ 5973385 h 6482443"/>
              <a:gd name="connsiteX403" fmla="*/ 4600912 w 5309507"/>
              <a:gd name="connsiteY403" fmla="*/ 5971615 h 6482443"/>
              <a:gd name="connsiteX404" fmla="*/ 4604087 w 5309507"/>
              <a:gd name="connsiteY404" fmla="*/ 5971165 h 6482443"/>
              <a:gd name="connsiteX405" fmla="*/ 4609327 w 5309507"/>
              <a:gd name="connsiteY405" fmla="*/ 5973786 h 6482443"/>
              <a:gd name="connsiteX406" fmla="*/ 4610866 w 5309507"/>
              <a:gd name="connsiteY406" fmla="*/ 5981302 h 6482443"/>
              <a:gd name="connsiteX407" fmla="*/ 4610866 w 5309507"/>
              <a:gd name="connsiteY407" fmla="*/ 6007808 h 6482443"/>
              <a:gd name="connsiteX408" fmla="*/ 4614127 w 5309507"/>
              <a:gd name="connsiteY408" fmla="*/ 6008181 h 6482443"/>
              <a:gd name="connsiteX409" fmla="*/ 4617292 w 5309507"/>
              <a:gd name="connsiteY409" fmla="*/ 6008266 h 6482443"/>
              <a:gd name="connsiteX410" fmla="*/ 4620457 w 5309507"/>
              <a:gd name="connsiteY410" fmla="*/ 6008181 h 6482443"/>
              <a:gd name="connsiteX411" fmla="*/ 4623718 w 5309507"/>
              <a:gd name="connsiteY411" fmla="*/ 6007808 h 6482443"/>
              <a:gd name="connsiteX412" fmla="*/ 4623716 w 5309507"/>
              <a:gd name="connsiteY412" fmla="*/ 6007808 h 6482443"/>
              <a:gd name="connsiteX413" fmla="*/ 4623716 w 5309507"/>
              <a:gd name="connsiteY413" fmla="*/ 5977869 h 6482443"/>
              <a:gd name="connsiteX414" fmla="*/ 4619681 w 5309507"/>
              <a:gd name="connsiteY414" fmla="*/ 5964204 h 6482443"/>
              <a:gd name="connsiteX415" fmla="*/ 4607882 w 5309507"/>
              <a:gd name="connsiteY415" fmla="*/ 5959853 h 6482443"/>
              <a:gd name="connsiteX416" fmla="*/ 4602910 w 5309507"/>
              <a:gd name="connsiteY416" fmla="*/ 5960579 h 6482443"/>
              <a:gd name="connsiteX417" fmla="*/ 4599190 w 5309507"/>
              <a:gd name="connsiteY417" fmla="*/ 5962338 h 6482443"/>
              <a:gd name="connsiteX418" fmla="*/ 4596618 w 5309507"/>
              <a:gd name="connsiteY418" fmla="*/ 5964509 h 6482443"/>
              <a:gd name="connsiteX419" fmla="*/ 4594945 w 5309507"/>
              <a:gd name="connsiteY419" fmla="*/ 5966461 h 6482443"/>
              <a:gd name="connsiteX420" fmla="*/ 4594945 w 5309507"/>
              <a:gd name="connsiteY420" fmla="*/ 5941580 h 6482443"/>
              <a:gd name="connsiteX421" fmla="*/ 4591675 w 5309507"/>
              <a:gd name="connsiteY421" fmla="*/ 5941207 h 6482443"/>
              <a:gd name="connsiteX422" fmla="*/ 4588519 w 5309507"/>
              <a:gd name="connsiteY422" fmla="*/ 5941122 h 6482443"/>
              <a:gd name="connsiteX423" fmla="*/ 5041789 w 5309507"/>
              <a:gd name="connsiteY423" fmla="*/ 5941034 h 6482443"/>
              <a:gd name="connsiteX424" fmla="*/ 5035372 w 5309507"/>
              <a:gd name="connsiteY424" fmla="*/ 5941578 h 6482443"/>
              <a:gd name="connsiteX425" fmla="*/ 5035372 w 5309507"/>
              <a:gd name="connsiteY425" fmla="*/ 5991895 h 6482443"/>
              <a:gd name="connsiteX426" fmla="*/ 5039579 w 5309507"/>
              <a:gd name="connsiteY426" fmla="*/ 6004422 h 6482443"/>
              <a:gd name="connsiteX427" fmla="*/ 5050766 w 5309507"/>
              <a:gd name="connsiteY427" fmla="*/ 6008267 h 6482443"/>
              <a:gd name="connsiteX428" fmla="*/ 5054514 w 5309507"/>
              <a:gd name="connsiteY428" fmla="*/ 6008085 h 6482443"/>
              <a:gd name="connsiteX429" fmla="*/ 5057995 w 5309507"/>
              <a:gd name="connsiteY429" fmla="*/ 6007444 h 6482443"/>
              <a:gd name="connsiteX430" fmla="*/ 5058166 w 5309507"/>
              <a:gd name="connsiteY430" fmla="*/ 6006144 h 6482443"/>
              <a:gd name="connsiteX431" fmla="*/ 5058168 w 5309507"/>
              <a:gd name="connsiteY431" fmla="*/ 6006144 h 6482443"/>
              <a:gd name="connsiteX432" fmla="*/ 5058168 w 5309507"/>
              <a:gd name="connsiteY432" fmla="*/ 6004834 h 6482443"/>
              <a:gd name="connsiteX433" fmla="*/ 5057174 w 5309507"/>
              <a:gd name="connsiteY433" fmla="*/ 5997586 h 6482443"/>
              <a:gd name="connsiteX434" fmla="*/ 5055501 w 5309507"/>
              <a:gd name="connsiteY434" fmla="*/ 5997862 h 6482443"/>
              <a:gd name="connsiteX435" fmla="*/ 5053924 w 5309507"/>
              <a:gd name="connsiteY435" fmla="*/ 5997939 h 6482443"/>
              <a:gd name="connsiteX436" fmla="*/ 5051208 w 5309507"/>
              <a:gd name="connsiteY436" fmla="*/ 5997586 h 6482443"/>
              <a:gd name="connsiteX437" fmla="*/ 5049449 w 5309507"/>
              <a:gd name="connsiteY437" fmla="*/ 5996277 h 6482443"/>
              <a:gd name="connsiteX438" fmla="*/ 5048445 w 5309507"/>
              <a:gd name="connsiteY438" fmla="*/ 5993599 h 6482443"/>
              <a:gd name="connsiteX439" fmla="*/ 5048129 w 5309507"/>
              <a:gd name="connsiteY439" fmla="*/ 5989085 h 6482443"/>
              <a:gd name="connsiteX440" fmla="*/ 5048129 w 5309507"/>
              <a:gd name="connsiteY440" fmla="*/ 5941578 h 6482443"/>
              <a:gd name="connsiteX441" fmla="*/ 5041789 w 5309507"/>
              <a:gd name="connsiteY441" fmla="*/ 5941034 h 6482443"/>
              <a:gd name="connsiteX442" fmla="*/ 4540608 w 5309507"/>
              <a:gd name="connsiteY442" fmla="*/ 4541332 h 6482443"/>
              <a:gd name="connsiteX443" fmla="*/ 4346745 w 5309507"/>
              <a:gd name="connsiteY443" fmla="*/ 4596721 h 6482443"/>
              <a:gd name="connsiteX444" fmla="*/ 4235966 w 5309507"/>
              <a:gd name="connsiteY444" fmla="*/ 4762860 h 6482443"/>
              <a:gd name="connsiteX445" fmla="*/ 4319050 w 5309507"/>
              <a:gd name="connsiteY445" fmla="*/ 4956721 h 6482443"/>
              <a:gd name="connsiteX446" fmla="*/ 4402134 w 5309507"/>
              <a:gd name="connsiteY446" fmla="*/ 5095194 h 6482443"/>
              <a:gd name="connsiteX447" fmla="*/ 4208271 w 5309507"/>
              <a:gd name="connsiteY447" fmla="*/ 5316721 h 6482443"/>
              <a:gd name="connsiteX448" fmla="*/ 3931352 w 5309507"/>
              <a:gd name="connsiteY448" fmla="*/ 5482889 h 6482443"/>
              <a:gd name="connsiteX449" fmla="*/ 3959047 w 5309507"/>
              <a:gd name="connsiteY449" fmla="*/ 5565972 h 6482443"/>
              <a:gd name="connsiteX450" fmla="*/ 4346745 w 5309507"/>
              <a:gd name="connsiteY450" fmla="*/ 5372110 h 6482443"/>
              <a:gd name="connsiteX451" fmla="*/ 4762138 w 5309507"/>
              <a:gd name="connsiteY451" fmla="*/ 4845943 h 6482443"/>
              <a:gd name="connsiteX452" fmla="*/ 4734443 w 5309507"/>
              <a:gd name="connsiteY452" fmla="*/ 4624416 h 6482443"/>
              <a:gd name="connsiteX453" fmla="*/ 4540608 w 5309507"/>
              <a:gd name="connsiteY453" fmla="*/ 4541332 h 6482443"/>
              <a:gd name="connsiteX454" fmla="*/ 5309507 w 5309507"/>
              <a:gd name="connsiteY454" fmla="*/ 4483567 h 6482443"/>
              <a:gd name="connsiteX455" fmla="*/ 5309507 w 5309507"/>
              <a:gd name="connsiteY455" fmla="*/ 4490708 h 6482443"/>
              <a:gd name="connsiteX456" fmla="*/ 5301377 w 5309507"/>
              <a:gd name="connsiteY456" fmla="*/ 4491697 h 6482443"/>
              <a:gd name="connsiteX457" fmla="*/ 5309507 w 5309507"/>
              <a:gd name="connsiteY457" fmla="*/ 4445466 h 6482443"/>
              <a:gd name="connsiteX458" fmla="*/ 5309507 w 5309507"/>
              <a:gd name="connsiteY458" fmla="*/ 4475946 h 6482443"/>
              <a:gd name="connsiteX459" fmla="*/ 5292699 w 5309507"/>
              <a:gd name="connsiteY459" fmla="*/ 4492754 h 6482443"/>
              <a:gd name="connsiteX460" fmla="*/ 5291771 w 5309507"/>
              <a:gd name="connsiteY460" fmla="*/ 4492867 h 6482443"/>
              <a:gd name="connsiteX461" fmla="*/ 5247200 w 5309507"/>
              <a:gd name="connsiteY461" fmla="*/ 4509310 h 6482443"/>
              <a:gd name="connsiteX462" fmla="*/ 5240717 w 5309507"/>
              <a:gd name="connsiteY462" fmla="*/ 4514256 h 6482443"/>
              <a:gd name="connsiteX463" fmla="*/ 5278926 w 5309507"/>
              <a:gd name="connsiteY463" fmla="*/ 3706427 h 6482443"/>
              <a:gd name="connsiteX464" fmla="*/ 5064087 w 5309507"/>
              <a:gd name="connsiteY464" fmla="*/ 3921266 h 6482443"/>
              <a:gd name="connsiteX465" fmla="*/ 5064087 w 5309507"/>
              <a:gd name="connsiteY465" fmla="*/ 3928886 h 6482443"/>
              <a:gd name="connsiteX466" fmla="*/ 5282736 w 5309507"/>
              <a:gd name="connsiteY466" fmla="*/ 3710237 h 6482443"/>
              <a:gd name="connsiteX467" fmla="*/ 5240826 w 5309507"/>
              <a:gd name="connsiteY467" fmla="*/ 3706427 h 6482443"/>
              <a:gd name="connsiteX468" fmla="*/ 5064087 w 5309507"/>
              <a:gd name="connsiteY468" fmla="*/ 3883166 h 6482443"/>
              <a:gd name="connsiteX469" fmla="*/ 5064087 w 5309507"/>
              <a:gd name="connsiteY469" fmla="*/ 3890786 h 6482443"/>
              <a:gd name="connsiteX470" fmla="*/ 5244636 w 5309507"/>
              <a:gd name="connsiteY470" fmla="*/ 3710237 h 6482443"/>
              <a:gd name="connsiteX471" fmla="*/ 5202726 w 5309507"/>
              <a:gd name="connsiteY471" fmla="*/ 3706427 h 6482443"/>
              <a:gd name="connsiteX472" fmla="*/ 5064087 w 5309507"/>
              <a:gd name="connsiteY472" fmla="*/ 3845066 h 6482443"/>
              <a:gd name="connsiteX473" fmla="*/ 5064087 w 5309507"/>
              <a:gd name="connsiteY473" fmla="*/ 3852686 h 6482443"/>
              <a:gd name="connsiteX474" fmla="*/ 5206536 w 5309507"/>
              <a:gd name="connsiteY474" fmla="*/ 3710237 h 6482443"/>
              <a:gd name="connsiteX475" fmla="*/ 5164626 w 5309507"/>
              <a:gd name="connsiteY475" fmla="*/ 3706427 h 6482443"/>
              <a:gd name="connsiteX476" fmla="*/ 5064087 w 5309507"/>
              <a:gd name="connsiteY476" fmla="*/ 3806966 h 6482443"/>
              <a:gd name="connsiteX477" fmla="*/ 5064087 w 5309507"/>
              <a:gd name="connsiteY477" fmla="*/ 3814586 h 6482443"/>
              <a:gd name="connsiteX478" fmla="*/ 5168436 w 5309507"/>
              <a:gd name="connsiteY478" fmla="*/ 3710237 h 6482443"/>
              <a:gd name="connsiteX479" fmla="*/ 5126526 w 5309507"/>
              <a:gd name="connsiteY479" fmla="*/ 3706427 h 6482443"/>
              <a:gd name="connsiteX480" fmla="*/ 5064087 w 5309507"/>
              <a:gd name="connsiteY480" fmla="*/ 3768866 h 6482443"/>
              <a:gd name="connsiteX481" fmla="*/ 5064087 w 5309507"/>
              <a:gd name="connsiteY481" fmla="*/ 3776486 h 6482443"/>
              <a:gd name="connsiteX482" fmla="*/ 5130336 w 5309507"/>
              <a:gd name="connsiteY482" fmla="*/ 3710237 h 6482443"/>
              <a:gd name="connsiteX483" fmla="*/ 5088426 w 5309507"/>
              <a:gd name="connsiteY483" fmla="*/ 3706427 h 6482443"/>
              <a:gd name="connsiteX484" fmla="*/ 5064087 w 5309507"/>
              <a:gd name="connsiteY484" fmla="*/ 3730766 h 6482443"/>
              <a:gd name="connsiteX485" fmla="*/ 5064087 w 5309507"/>
              <a:gd name="connsiteY485" fmla="*/ 3738386 h 6482443"/>
              <a:gd name="connsiteX486" fmla="*/ 5092236 w 5309507"/>
              <a:gd name="connsiteY486" fmla="*/ 3710237 h 6482443"/>
              <a:gd name="connsiteX487" fmla="*/ 448563 w 5309507"/>
              <a:gd name="connsiteY487" fmla="*/ 0 h 6482443"/>
              <a:gd name="connsiteX488" fmla="*/ 1159658 w 5309507"/>
              <a:gd name="connsiteY488" fmla="*/ 0 h 6482443"/>
              <a:gd name="connsiteX489" fmla="*/ 1125681 w 5309507"/>
              <a:gd name="connsiteY489" fmla="*/ 19516 h 6482443"/>
              <a:gd name="connsiteX490" fmla="*/ 872991 w 5309507"/>
              <a:gd name="connsiteY490" fmla="*/ 175283 h 6482443"/>
              <a:gd name="connsiteX491" fmla="*/ 540652 w 5309507"/>
              <a:gd name="connsiteY491" fmla="*/ 618367 h 6482443"/>
              <a:gd name="connsiteX492" fmla="*/ 568347 w 5309507"/>
              <a:gd name="connsiteY492" fmla="*/ 867618 h 6482443"/>
              <a:gd name="connsiteX493" fmla="*/ 734516 w 5309507"/>
              <a:gd name="connsiteY493" fmla="*/ 950701 h 6482443"/>
              <a:gd name="connsiteX494" fmla="*/ 928380 w 5309507"/>
              <a:gd name="connsiteY494" fmla="*/ 867618 h 6482443"/>
              <a:gd name="connsiteX495" fmla="*/ 1011436 w 5309507"/>
              <a:gd name="connsiteY495" fmla="*/ 701450 h 6482443"/>
              <a:gd name="connsiteX496" fmla="*/ 928380 w 5309507"/>
              <a:gd name="connsiteY496" fmla="*/ 507618 h 6482443"/>
              <a:gd name="connsiteX497" fmla="*/ 845296 w 5309507"/>
              <a:gd name="connsiteY497" fmla="*/ 369145 h 6482443"/>
              <a:gd name="connsiteX498" fmla="*/ 1011436 w 5309507"/>
              <a:gd name="connsiteY498" fmla="*/ 175283 h 6482443"/>
              <a:gd name="connsiteX499" fmla="*/ 1177605 w 5309507"/>
              <a:gd name="connsiteY499" fmla="*/ 67970 h 6482443"/>
              <a:gd name="connsiteX500" fmla="*/ 1308148 w 5309507"/>
              <a:gd name="connsiteY500" fmla="*/ 0 h 6482443"/>
              <a:gd name="connsiteX501" fmla="*/ 5309507 w 5309507"/>
              <a:gd name="connsiteY501" fmla="*/ 0 h 6482443"/>
              <a:gd name="connsiteX502" fmla="*/ 5309507 w 5309507"/>
              <a:gd name="connsiteY502" fmla="*/ 3713946 h 6482443"/>
              <a:gd name="connsiteX503" fmla="*/ 5064087 w 5309507"/>
              <a:gd name="connsiteY503" fmla="*/ 3959366 h 6482443"/>
              <a:gd name="connsiteX504" fmla="*/ 5064087 w 5309507"/>
              <a:gd name="connsiteY504" fmla="*/ 3966986 h 6482443"/>
              <a:gd name="connsiteX505" fmla="*/ 5309507 w 5309507"/>
              <a:gd name="connsiteY505" fmla="*/ 3721566 h 6482443"/>
              <a:gd name="connsiteX506" fmla="*/ 5309507 w 5309507"/>
              <a:gd name="connsiteY506" fmla="*/ 3752046 h 6482443"/>
              <a:gd name="connsiteX507" fmla="*/ 5064087 w 5309507"/>
              <a:gd name="connsiteY507" fmla="*/ 3997466 h 6482443"/>
              <a:gd name="connsiteX508" fmla="*/ 5064087 w 5309507"/>
              <a:gd name="connsiteY508" fmla="*/ 4005086 h 6482443"/>
              <a:gd name="connsiteX509" fmla="*/ 5309507 w 5309507"/>
              <a:gd name="connsiteY509" fmla="*/ 3759666 h 6482443"/>
              <a:gd name="connsiteX510" fmla="*/ 5309507 w 5309507"/>
              <a:gd name="connsiteY510" fmla="*/ 3790146 h 6482443"/>
              <a:gd name="connsiteX511" fmla="*/ 5064087 w 5309507"/>
              <a:gd name="connsiteY511" fmla="*/ 4035566 h 6482443"/>
              <a:gd name="connsiteX512" fmla="*/ 5064087 w 5309507"/>
              <a:gd name="connsiteY512" fmla="*/ 4043187 h 6482443"/>
              <a:gd name="connsiteX513" fmla="*/ 5309507 w 5309507"/>
              <a:gd name="connsiteY513" fmla="*/ 3797767 h 6482443"/>
              <a:gd name="connsiteX514" fmla="*/ 5309507 w 5309507"/>
              <a:gd name="connsiteY514" fmla="*/ 3828247 h 6482443"/>
              <a:gd name="connsiteX515" fmla="*/ 5064087 w 5309507"/>
              <a:gd name="connsiteY515" fmla="*/ 4073667 h 6482443"/>
              <a:gd name="connsiteX516" fmla="*/ 5064087 w 5309507"/>
              <a:gd name="connsiteY516" fmla="*/ 4081286 h 6482443"/>
              <a:gd name="connsiteX517" fmla="*/ 5309507 w 5309507"/>
              <a:gd name="connsiteY517" fmla="*/ 3835866 h 6482443"/>
              <a:gd name="connsiteX518" fmla="*/ 5309507 w 5309507"/>
              <a:gd name="connsiteY518" fmla="*/ 3866347 h 6482443"/>
              <a:gd name="connsiteX519" fmla="*/ 5064087 w 5309507"/>
              <a:gd name="connsiteY519" fmla="*/ 4111767 h 6482443"/>
              <a:gd name="connsiteX520" fmla="*/ 5064087 w 5309507"/>
              <a:gd name="connsiteY520" fmla="*/ 4119386 h 6482443"/>
              <a:gd name="connsiteX521" fmla="*/ 5309507 w 5309507"/>
              <a:gd name="connsiteY521" fmla="*/ 3873966 h 6482443"/>
              <a:gd name="connsiteX522" fmla="*/ 5309507 w 5309507"/>
              <a:gd name="connsiteY522" fmla="*/ 3904446 h 6482443"/>
              <a:gd name="connsiteX523" fmla="*/ 5064087 w 5309507"/>
              <a:gd name="connsiteY523" fmla="*/ 4149866 h 6482443"/>
              <a:gd name="connsiteX524" fmla="*/ 5064087 w 5309507"/>
              <a:gd name="connsiteY524" fmla="*/ 4157486 h 6482443"/>
              <a:gd name="connsiteX525" fmla="*/ 5309507 w 5309507"/>
              <a:gd name="connsiteY525" fmla="*/ 3912066 h 6482443"/>
              <a:gd name="connsiteX526" fmla="*/ 5309507 w 5309507"/>
              <a:gd name="connsiteY526" fmla="*/ 3942546 h 6482443"/>
              <a:gd name="connsiteX527" fmla="*/ 5064087 w 5309507"/>
              <a:gd name="connsiteY527" fmla="*/ 4187966 h 6482443"/>
              <a:gd name="connsiteX528" fmla="*/ 5064087 w 5309507"/>
              <a:gd name="connsiteY528" fmla="*/ 4195586 h 6482443"/>
              <a:gd name="connsiteX529" fmla="*/ 5309507 w 5309507"/>
              <a:gd name="connsiteY529" fmla="*/ 3950166 h 6482443"/>
              <a:gd name="connsiteX530" fmla="*/ 5309507 w 5309507"/>
              <a:gd name="connsiteY530" fmla="*/ 3980646 h 6482443"/>
              <a:gd name="connsiteX531" fmla="*/ 5064087 w 5309507"/>
              <a:gd name="connsiteY531" fmla="*/ 4226066 h 6482443"/>
              <a:gd name="connsiteX532" fmla="*/ 5064087 w 5309507"/>
              <a:gd name="connsiteY532" fmla="*/ 4233687 h 6482443"/>
              <a:gd name="connsiteX533" fmla="*/ 5309507 w 5309507"/>
              <a:gd name="connsiteY533" fmla="*/ 3988267 h 6482443"/>
              <a:gd name="connsiteX534" fmla="*/ 5309507 w 5309507"/>
              <a:gd name="connsiteY534" fmla="*/ 4018746 h 6482443"/>
              <a:gd name="connsiteX535" fmla="*/ 5064087 w 5309507"/>
              <a:gd name="connsiteY535" fmla="*/ 4264166 h 6482443"/>
              <a:gd name="connsiteX536" fmla="*/ 5064087 w 5309507"/>
              <a:gd name="connsiteY536" fmla="*/ 4271787 h 6482443"/>
              <a:gd name="connsiteX537" fmla="*/ 5309507 w 5309507"/>
              <a:gd name="connsiteY537" fmla="*/ 4026367 h 6482443"/>
              <a:gd name="connsiteX538" fmla="*/ 5309507 w 5309507"/>
              <a:gd name="connsiteY538" fmla="*/ 4056847 h 6482443"/>
              <a:gd name="connsiteX539" fmla="*/ 5064087 w 5309507"/>
              <a:gd name="connsiteY539" fmla="*/ 4302267 h 6482443"/>
              <a:gd name="connsiteX540" fmla="*/ 5064087 w 5309507"/>
              <a:gd name="connsiteY540" fmla="*/ 4309886 h 6482443"/>
              <a:gd name="connsiteX541" fmla="*/ 5309507 w 5309507"/>
              <a:gd name="connsiteY541" fmla="*/ 4064466 h 6482443"/>
              <a:gd name="connsiteX542" fmla="*/ 5309507 w 5309507"/>
              <a:gd name="connsiteY542" fmla="*/ 4094947 h 6482443"/>
              <a:gd name="connsiteX543" fmla="*/ 5064087 w 5309507"/>
              <a:gd name="connsiteY543" fmla="*/ 4340367 h 6482443"/>
              <a:gd name="connsiteX544" fmla="*/ 5064087 w 5309507"/>
              <a:gd name="connsiteY544" fmla="*/ 4347986 h 6482443"/>
              <a:gd name="connsiteX545" fmla="*/ 5309507 w 5309507"/>
              <a:gd name="connsiteY545" fmla="*/ 4102566 h 6482443"/>
              <a:gd name="connsiteX546" fmla="*/ 5309507 w 5309507"/>
              <a:gd name="connsiteY546" fmla="*/ 4133046 h 6482443"/>
              <a:gd name="connsiteX547" fmla="*/ 5064087 w 5309507"/>
              <a:gd name="connsiteY547" fmla="*/ 4378466 h 6482443"/>
              <a:gd name="connsiteX548" fmla="*/ 5064087 w 5309507"/>
              <a:gd name="connsiteY548" fmla="*/ 4386086 h 6482443"/>
              <a:gd name="connsiteX549" fmla="*/ 5309507 w 5309507"/>
              <a:gd name="connsiteY549" fmla="*/ 4140666 h 6482443"/>
              <a:gd name="connsiteX550" fmla="*/ 5309507 w 5309507"/>
              <a:gd name="connsiteY550" fmla="*/ 4171146 h 6482443"/>
              <a:gd name="connsiteX551" fmla="*/ 5064087 w 5309507"/>
              <a:gd name="connsiteY551" fmla="*/ 4416566 h 6482443"/>
              <a:gd name="connsiteX552" fmla="*/ 5064087 w 5309507"/>
              <a:gd name="connsiteY552" fmla="*/ 4424186 h 6482443"/>
              <a:gd name="connsiteX553" fmla="*/ 5309507 w 5309507"/>
              <a:gd name="connsiteY553" fmla="*/ 4178766 h 6482443"/>
              <a:gd name="connsiteX554" fmla="*/ 5309507 w 5309507"/>
              <a:gd name="connsiteY554" fmla="*/ 4209246 h 6482443"/>
              <a:gd name="connsiteX555" fmla="*/ 5064087 w 5309507"/>
              <a:gd name="connsiteY555" fmla="*/ 4454666 h 6482443"/>
              <a:gd name="connsiteX556" fmla="*/ 5064087 w 5309507"/>
              <a:gd name="connsiteY556" fmla="*/ 4462286 h 6482443"/>
              <a:gd name="connsiteX557" fmla="*/ 5309507 w 5309507"/>
              <a:gd name="connsiteY557" fmla="*/ 4216866 h 6482443"/>
              <a:gd name="connsiteX558" fmla="*/ 5309507 w 5309507"/>
              <a:gd name="connsiteY558" fmla="*/ 4247346 h 6482443"/>
              <a:gd name="connsiteX559" fmla="*/ 5064087 w 5309507"/>
              <a:gd name="connsiteY559" fmla="*/ 4492766 h 6482443"/>
              <a:gd name="connsiteX560" fmla="*/ 5064087 w 5309507"/>
              <a:gd name="connsiteY560" fmla="*/ 4500387 h 6482443"/>
              <a:gd name="connsiteX561" fmla="*/ 5309507 w 5309507"/>
              <a:gd name="connsiteY561" fmla="*/ 4254967 h 6482443"/>
              <a:gd name="connsiteX562" fmla="*/ 5309507 w 5309507"/>
              <a:gd name="connsiteY562" fmla="*/ 4285446 h 6482443"/>
              <a:gd name="connsiteX563" fmla="*/ 5064087 w 5309507"/>
              <a:gd name="connsiteY563" fmla="*/ 4530866 h 6482443"/>
              <a:gd name="connsiteX564" fmla="*/ 5064087 w 5309507"/>
              <a:gd name="connsiteY564" fmla="*/ 4538486 h 6482443"/>
              <a:gd name="connsiteX565" fmla="*/ 5309507 w 5309507"/>
              <a:gd name="connsiteY565" fmla="*/ 4293066 h 6482443"/>
              <a:gd name="connsiteX566" fmla="*/ 5309507 w 5309507"/>
              <a:gd name="connsiteY566" fmla="*/ 4323547 h 6482443"/>
              <a:gd name="connsiteX567" fmla="*/ 5064087 w 5309507"/>
              <a:gd name="connsiteY567" fmla="*/ 4568967 h 6482443"/>
              <a:gd name="connsiteX568" fmla="*/ 5064087 w 5309507"/>
              <a:gd name="connsiteY568" fmla="*/ 4576586 h 6482443"/>
              <a:gd name="connsiteX569" fmla="*/ 5309507 w 5309507"/>
              <a:gd name="connsiteY569" fmla="*/ 4331166 h 6482443"/>
              <a:gd name="connsiteX570" fmla="*/ 5309507 w 5309507"/>
              <a:gd name="connsiteY570" fmla="*/ 4361646 h 6482443"/>
              <a:gd name="connsiteX571" fmla="*/ 5064087 w 5309507"/>
              <a:gd name="connsiteY571" fmla="*/ 4607066 h 6482443"/>
              <a:gd name="connsiteX572" fmla="*/ 5064087 w 5309507"/>
              <a:gd name="connsiteY572" fmla="*/ 4614686 h 6482443"/>
              <a:gd name="connsiteX573" fmla="*/ 5309507 w 5309507"/>
              <a:gd name="connsiteY573" fmla="*/ 4369266 h 6482443"/>
              <a:gd name="connsiteX574" fmla="*/ 5309507 w 5309507"/>
              <a:gd name="connsiteY574" fmla="*/ 4399746 h 6482443"/>
              <a:gd name="connsiteX575" fmla="*/ 5064087 w 5309507"/>
              <a:gd name="connsiteY575" fmla="*/ 4645166 h 6482443"/>
              <a:gd name="connsiteX576" fmla="*/ 5064087 w 5309507"/>
              <a:gd name="connsiteY576" fmla="*/ 4652786 h 6482443"/>
              <a:gd name="connsiteX577" fmla="*/ 5309507 w 5309507"/>
              <a:gd name="connsiteY577" fmla="*/ 4407366 h 6482443"/>
              <a:gd name="connsiteX578" fmla="*/ 5309507 w 5309507"/>
              <a:gd name="connsiteY578" fmla="*/ 4437846 h 6482443"/>
              <a:gd name="connsiteX579" fmla="*/ 5208582 w 5309507"/>
              <a:gd name="connsiteY579" fmla="*/ 4538771 h 6482443"/>
              <a:gd name="connsiteX580" fmla="*/ 5205225 w 5309507"/>
              <a:gd name="connsiteY580" fmla="*/ 4541332 h 6482443"/>
              <a:gd name="connsiteX581" fmla="*/ 5199592 w 5309507"/>
              <a:gd name="connsiteY581" fmla="*/ 4547761 h 6482443"/>
              <a:gd name="connsiteX582" fmla="*/ 5064087 w 5309507"/>
              <a:gd name="connsiteY582" fmla="*/ 4683266 h 6482443"/>
              <a:gd name="connsiteX583" fmla="*/ 5064087 w 5309507"/>
              <a:gd name="connsiteY583" fmla="*/ 4690886 h 6482443"/>
              <a:gd name="connsiteX584" fmla="*/ 5162463 w 5309507"/>
              <a:gd name="connsiteY584" fmla="*/ 4592510 h 6482443"/>
              <a:gd name="connsiteX585" fmla="*/ 5139465 w 5309507"/>
              <a:gd name="connsiteY585" fmla="*/ 4627878 h 6482443"/>
              <a:gd name="connsiteX586" fmla="*/ 5122876 w 5309507"/>
              <a:gd name="connsiteY586" fmla="*/ 4662577 h 6482443"/>
              <a:gd name="connsiteX587" fmla="*/ 5064087 w 5309507"/>
              <a:gd name="connsiteY587" fmla="*/ 4721366 h 6482443"/>
              <a:gd name="connsiteX588" fmla="*/ 5064087 w 5309507"/>
              <a:gd name="connsiteY588" fmla="*/ 4728987 h 6482443"/>
              <a:gd name="connsiteX589" fmla="*/ 5115896 w 5309507"/>
              <a:gd name="connsiteY589" fmla="*/ 4677178 h 6482443"/>
              <a:gd name="connsiteX590" fmla="*/ 5115674 w 5309507"/>
              <a:gd name="connsiteY590" fmla="*/ 4677641 h 6482443"/>
              <a:gd name="connsiteX591" fmla="*/ 5098042 w 5309507"/>
              <a:gd name="connsiteY591" fmla="*/ 4725512 h 6482443"/>
              <a:gd name="connsiteX592" fmla="*/ 5064087 w 5309507"/>
              <a:gd name="connsiteY592" fmla="*/ 4759466 h 6482443"/>
              <a:gd name="connsiteX593" fmla="*/ 5064087 w 5309507"/>
              <a:gd name="connsiteY593" fmla="*/ 4767087 h 6482443"/>
              <a:gd name="connsiteX594" fmla="*/ 5094600 w 5309507"/>
              <a:gd name="connsiteY594" fmla="*/ 4736575 h 6482443"/>
              <a:gd name="connsiteX595" fmla="*/ 5097123 w 5309507"/>
              <a:gd name="connsiteY595" fmla="*/ 4764532 h 6482443"/>
              <a:gd name="connsiteX596" fmla="*/ 5064087 w 5309507"/>
              <a:gd name="connsiteY596" fmla="*/ 4797567 h 6482443"/>
              <a:gd name="connsiteX597" fmla="*/ 5064087 w 5309507"/>
              <a:gd name="connsiteY597" fmla="*/ 4805186 h 6482443"/>
              <a:gd name="connsiteX598" fmla="*/ 5097753 w 5309507"/>
              <a:gd name="connsiteY598" fmla="*/ 4771520 h 6482443"/>
              <a:gd name="connsiteX599" fmla="*/ 5099667 w 5309507"/>
              <a:gd name="connsiteY599" fmla="*/ 4792730 h 6482443"/>
              <a:gd name="connsiteX600" fmla="*/ 5101421 w 5309507"/>
              <a:gd name="connsiteY600" fmla="*/ 4798333 h 6482443"/>
              <a:gd name="connsiteX601" fmla="*/ 5064087 w 5309507"/>
              <a:gd name="connsiteY601" fmla="*/ 4835667 h 6482443"/>
              <a:gd name="connsiteX602" fmla="*/ 5064087 w 5309507"/>
              <a:gd name="connsiteY602" fmla="*/ 4843286 h 6482443"/>
              <a:gd name="connsiteX603" fmla="*/ 5103238 w 5309507"/>
              <a:gd name="connsiteY603" fmla="*/ 4804136 h 6482443"/>
              <a:gd name="connsiteX604" fmla="*/ 5110504 w 5309507"/>
              <a:gd name="connsiteY604" fmla="*/ 4827349 h 6482443"/>
              <a:gd name="connsiteX605" fmla="*/ 5064087 w 5309507"/>
              <a:gd name="connsiteY605" fmla="*/ 4873766 h 6482443"/>
              <a:gd name="connsiteX606" fmla="*/ 5064087 w 5309507"/>
              <a:gd name="connsiteY606" fmla="*/ 4881386 h 6482443"/>
              <a:gd name="connsiteX607" fmla="*/ 5112321 w 5309507"/>
              <a:gd name="connsiteY607" fmla="*/ 4833152 h 6482443"/>
              <a:gd name="connsiteX608" fmla="*/ 5115242 w 5309507"/>
              <a:gd name="connsiteY608" fmla="*/ 4842485 h 6482443"/>
              <a:gd name="connsiteX609" fmla="*/ 5121950 w 5309507"/>
              <a:gd name="connsiteY609" fmla="*/ 4854003 h 6482443"/>
              <a:gd name="connsiteX610" fmla="*/ 5064087 w 5309507"/>
              <a:gd name="connsiteY610" fmla="*/ 4911866 h 6482443"/>
              <a:gd name="connsiteX611" fmla="*/ 5064087 w 5309507"/>
              <a:gd name="connsiteY611" fmla="*/ 4919486 h 6482443"/>
              <a:gd name="connsiteX612" fmla="*/ 5124755 w 5309507"/>
              <a:gd name="connsiteY612" fmla="*/ 4858819 h 6482443"/>
              <a:gd name="connsiteX613" fmla="*/ 5135973 w 5309507"/>
              <a:gd name="connsiteY613" fmla="*/ 4878081 h 6482443"/>
              <a:gd name="connsiteX614" fmla="*/ 5064087 w 5309507"/>
              <a:gd name="connsiteY614" fmla="*/ 4949966 h 6482443"/>
              <a:gd name="connsiteX615" fmla="*/ 5064087 w 5309507"/>
              <a:gd name="connsiteY615" fmla="*/ 4957587 h 6482443"/>
              <a:gd name="connsiteX616" fmla="*/ 5138777 w 5309507"/>
              <a:gd name="connsiteY616" fmla="*/ 4882897 h 6482443"/>
              <a:gd name="connsiteX617" fmla="*/ 5141198 w 5309507"/>
              <a:gd name="connsiteY617" fmla="*/ 4887053 h 6482443"/>
              <a:gd name="connsiteX618" fmla="*/ 5152288 w 5309507"/>
              <a:gd name="connsiteY618" fmla="*/ 4899865 h 6482443"/>
              <a:gd name="connsiteX619" fmla="*/ 5064087 w 5309507"/>
              <a:gd name="connsiteY619" fmla="*/ 4988066 h 6482443"/>
              <a:gd name="connsiteX620" fmla="*/ 5064087 w 5309507"/>
              <a:gd name="connsiteY620" fmla="*/ 4995687 h 6482443"/>
              <a:gd name="connsiteX621" fmla="*/ 5155824 w 5309507"/>
              <a:gd name="connsiteY621" fmla="*/ 4903950 h 6482443"/>
              <a:gd name="connsiteX622" fmla="*/ 5169966 w 5309507"/>
              <a:gd name="connsiteY622" fmla="*/ 4920288 h 6482443"/>
              <a:gd name="connsiteX623" fmla="*/ 5064087 w 5309507"/>
              <a:gd name="connsiteY623" fmla="*/ 5026167 h 6482443"/>
              <a:gd name="connsiteX624" fmla="*/ 5064087 w 5309507"/>
              <a:gd name="connsiteY624" fmla="*/ 5033786 h 6482443"/>
              <a:gd name="connsiteX625" fmla="*/ 5173501 w 5309507"/>
              <a:gd name="connsiteY625" fmla="*/ 4924372 h 6482443"/>
              <a:gd name="connsiteX626" fmla="*/ 5177530 w 5309507"/>
              <a:gd name="connsiteY626" fmla="*/ 4929027 h 6482443"/>
              <a:gd name="connsiteX627" fmla="*/ 5187759 w 5309507"/>
              <a:gd name="connsiteY627" fmla="*/ 4940595 h 6482443"/>
              <a:gd name="connsiteX628" fmla="*/ 5064087 w 5309507"/>
              <a:gd name="connsiteY628" fmla="*/ 5064267 h 6482443"/>
              <a:gd name="connsiteX629" fmla="*/ 5064087 w 5309507"/>
              <a:gd name="connsiteY629" fmla="*/ 5071886 h 6482443"/>
              <a:gd name="connsiteX630" fmla="*/ 5191335 w 5309507"/>
              <a:gd name="connsiteY630" fmla="*/ 4944639 h 6482443"/>
              <a:gd name="connsiteX631" fmla="*/ 5205638 w 5309507"/>
              <a:gd name="connsiteY631" fmla="*/ 4960815 h 6482443"/>
              <a:gd name="connsiteX632" fmla="*/ 5064087 w 5309507"/>
              <a:gd name="connsiteY632" fmla="*/ 5102366 h 6482443"/>
              <a:gd name="connsiteX633" fmla="*/ 5064087 w 5309507"/>
              <a:gd name="connsiteY633" fmla="*/ 5109986 h 6482443"/>
              <a:gd name="connsiteX634" fmla="*/ 5209214 w 5309507"/>
              <a:gd name="connsiteY634" fmla="*/ 4964859 h 6482443"/>
              <a:gd name="connsiteX635" fmla="*/ 5213880 w 5309507"/>
              <a:gd name="connsiteY635" fmla="*/ 4970136 h 6482443"/>
              <a:gd name="connsiteX636" fmla="*/ 5222150 w 5309507"/>
              <a:gd name="connsiteY636" fmla="*/ 4982403 h 6482443"/>
              <a:gd name="connsiteX637" fmla="*/ 5064087 w 5309507"/>
              <a:gd name="connsiteY637" fmla="*/ 5140466 h 6482443"/>
              <a:gd name="connsiteX638" fmla="*/ 5064087 w 5309507"/>
              <a:gd name="connsiteY638" fmla="*/ 5148086 h 6482443"/>
              <a:gd name="connsiteX639" fmla="*/ 5225218 w 5309507"/>
              <a:gd name="connsiteY639" fmla="*/ 4986955 h 6482443"/>
              <a:gd name="connsiteX640" fmla="*/ 5237492 w 5309507"/>
              <a:gd name="connsiteY640" fmla="*/ 5005161 h 6482443"/>
              <a:gd name="connsiteX641" fmla="*/ 5064087 w 5309507"/>
              <a:gd name="connsiteY641" fmla="*/ 5178566 h 6482443"/>
              <a:gd name="connsiteX642" fmla="*/ 5064087 w 5309507"/>
              <a:gd name="connsiteY642" fmla="*/ 5186186 h 6482443"/>
              <a:gd name="connsiteX643" fmla="*/ 5240411 w 5309507"/>
              <a:gd name="connsiteY643" fmla="*/ 5009862 h 6482443"/>
              <a:gd name="connsiteX644" fmla="*/ 5250122 w 5309507"/>
              <a:gd name="connsiteY644" fmla="*/ 5030632 h 6482443"/>
              <a:gd name="connsiteX645" fmla="*/ 5064087 w 5309507"/>
              <a:gd name="connsiteY645" fmla="*/ 5216666 h 6482443"/>
              <a:gd name="connsiteX646" fmla="*/ 5064087 w 5309507"/>
              <a:gd name="connsiteY646" fmla="*/ 5224287 h 6482443"/>
              <a:gd name="connsiteX647" fmla="*/ 5252550 w 5309507"/>
              <a:gd name="connsiteY647" fmla="*/ 5035825 h 6482443"/>
              <a:gd name="connsiteX648" fmla="*/ 5255422 w 5309507"/>
              <a:gd name="connsiteY648" fmla="*/ 5041969 h 6482443"/>
              <a:gd name="connsiteX649" fmla="*/ 5259050 w 5309507"/>
              <a:gd name="connsiteY649" fmla="*/ 5059804 h 6482443"/>
              <a:gd name="connsiteX650" fmla="*/ 5064087 w 5309507"/>
              <a:gd name="connsiteY650" fmla="*/ 5254766 h 6482443"/>
              <a:gd name="connsiteX651" fmla="*/ 5064087 w 5309507"/>
              <a:gd name="connsiteY651" fmla="*/ 5262386 h 6482443"/>
              <a:gd name="connsiteX652" fmla="*/ 5260338 w 5309507"/>
              <a:gd name="connsiteY652" fmla="*/ 5066136 h 6482443"/>
              <a:gd name="connsiteX653" fmla="*/ 5260615 w 5309507"/>
              <a:gd name="connsiteY653" fmla="*/ 5067500 h 6482443"/>
              <a:gd name="connsiteX654" fmla="*/ 5256829 w 5309507"/>
              <a:gd name="connsiteY654" fmla="*/ 5098655 h 6482443"/>
              <a:gd name="connsiteX655" fmla="*/ 5256034 w 5309507"/>
              <a:gd name="connsiteY655" fmla="*/ 5100920 h 6482443"/>
              <a:gd name="connsiteX656" fmla="*/ 5064087 w 5309507"/>
              <a:gd name="connsiteY656" fmla="*/ 5292867 h 6482443"/>
              <a:gd name="connsiteX657" fmla="*/ 5064087 w 5309507"/>
              <a:gd name="connsiteY657" fmla="*/ 5300486 h 6482443"/>
              <a:gd name="connsiteX658" fmla="*/ 5251919 w 5309507"/>
              <a:gd name="connsiteY658" fmla="*/ 5112655 h 6482443"/>
              <a:gd name="connsiteX659" fmla="*/ 5245902 w 5309507"/>
              <a:gd name="connsiteY659" fmla="*/ 5129808 h 6482443"/>
              <a:gd name="connsiteX660" fmla="*/ 5209528 w 5309507"/>
              <a:gd name="connsiteY660" fmla="*/ 5185525 h 6482443"/>
              <a:gd name="connsiteX661" fmla="*/ 5127292 w 5309507"/>
              <a:gd name="connsiteY661" fmla="*/ 5267761 h 6482443"/>
              <a:gd name="connsiteX662" fmla="*/ 5066780 w 5309507"/>
              <a:gd name="connsiteY662" fmla="*/ 5316721 h 6482443"/>
              <a:gd name="connsiteX663" fmla="*/ 4789832 w 5309507"/>
              <a:gd name="connsiteY663" fmla="*/ 5482889 h 6482443"/>
              <a:gd name="connsiteX664" fmla="*/ 4845222 w 5309507"/>
              <a:gd name="connsiteY664" fmla="*/ 5510583 h 6482443"/>
              <a:gd name="connsiteX665" fmla="*/ 5035620 w 5309507"/>
              <a:gd name="connsiteY665" fmla="*/ 5427500 h 6482443"/>
              <a:gd name="connsiteX666" fmla="*/ 5064087 w 5309507"/>
              <a:gd name="connsiteY666" fmla="*/ 5409851 h 6482443"/>
              <a:gd name="connsiteX667" fmla="*/ 5064087 w 5309507"/>
              <a:gd name="connsiteY667" fmla="*/ 5415739 h 6482443"/>
              <a:gd name="connsiteX668" fmla="*/ 5079581 w 5309507"/>
              <a:gd name="connsiteY668" fmla="*/ 5400245 h 6482443"/>
              <a:gd name="connsiteX669" fmla="*/ 5152882 w 5309507"/>
              <a:gd name="connsiteY669" fmla="*/ 5354801 h 6482443"/>
              <a:gd name="connsiteX670" fmla="*/ 5161345 w 5309507"/>
              <a:gd name="connsiteY670" fmla="*/ 5348960 h 6482443"/>
              <a:gd name="connsiteX671" fmla="*/ 5064087 w 5309507"/>
              <a:gd name="connsiteY671" fmla="*/ 5446218 h 6482443"/>
              <a:gd name="connsiteX672" fmla="*/ 5064087 w 5309507"/>
              <a:gd name="connsiteY672" fmla="*/ 5453838 h 6482443"/>
              <a:gd name="connsiteX673" fmla="*/ 5185939 w 5309507"/>
              <a:gd name="connsiteY673" fmla="*/ 5331986 h 6482443"/>
              <a:gd name="connsiteX674" fmla="*/ 5284321 w 5309507"/>
              <a:gd name="connsiteY674" fmla="*/ 5264085 h 6482443"/>
              <a:gd name="connsiteX675" fmla="*/ 5064087 w 5309507"/>
              <a:gd name="connsiteY675" fmla="*/ 5484319 h 6482443"/>
              <a:gd name="connsiteX676" fmla="*/ 5064087 w 5309507"/>
              <a:gd name="connsiteY676" fmla="*/ 5491938 h 6482443"/>
              <a:gd name="connsiteX677" fmla="*/ 5309507 w 5309507"/>
              <a:gd name="connsiteY677" fmla="*/ 5246518 h 6482443"/>
              <a:gd name="connsiteX678" fmla="*/ 5309507 w 5309507"/>
              <a:gd name="connsiteY678" fmla="*/ 5276998 h 6482443"/>
              <a:gd name="connsiteX679" fmla="*/ 5064087 w 5309507"/>
              <a:gd name="connsiteY679" fmla="*/ 5522418 h 6482443"/>
              <a:gd name="connsiteX680" fmla="*/ 5064087 w 5309507"/>
              <a:gd name="connsiteY680" fmla="*/ 5530038 h 6482443"/>
              <a:gd name="connsiteX681" fmla="*/ 5309507 w 5309507"/>
              <a:gd name="connsiteY681" fmla="*/ 5284618 h 6482443"/>
              <a:gd name="connsiteX682" fmla="*/ 5309507 w 5309507"/>
              <a:gd name="connsiteY682" fmla="*/ 5315098 h 6482443"/>
              <a:gd name="connsiteX683" fmla="*/ 5064087 w 5309507"/>
              <a:gd name="connsiteY683" fmla="*/ 5560518 h 6482443"/>
              <a:gd name="connsiteX684" fmla="*/ 5064087 w 5309507"/>
              <a:gd name="connsiteY684" fmla="*/ 5568138 h 6482443"/>
              <a:gd name="connsiteX685" fmla="*/ 5309507 w 5309507"/>
              <a:gd name="connsiteY685" fmla="*/ 5322718 h 6482443"/>
              <a:gd name="connsiteX686" fmla="*/ 5309507 w 5309507"/>
              <a:gd name="connsiteY686" fmla="*/ 5353198 h 6482443"/>
              <a:gd name="connsiteX687" fmla="*/ 5064087 w 5309507"/>
              <a:gd name="connsiteY687" fmla="*/ 5598618 h 6482443"/>
              <a:gd name="connsiteX688" fmla="*/ 5064087 w 5309507"/>
              <a:gd name="connsiteY688" fmla="*/ 5606238 h 6482443"/>
              <a:gd name="connsiteX689" fmla="*/ 5309507 w 5309507"/>
              <a:gd name="connsiteY689" fmla="*/ 5360818 h 6482443"/>
              <a:gd name="connsiteX690" fmla="*/ 5309507 w 5309507"/>
              <a:gd name="connsiteY690" fmla="*/ 5391298 h 6482443"/>
              <a:gd name="connsiteX691" fmla="*/ 5064087 w 5309507"/>
              <a:gd name="connsiteY691" fmla="*/ 5636718 h 6482443"/>
              <a:gd name="connsiteX692" fmla="*/ 5064087 w 5309507"/>
              <a:gd name="connsiteY692" fmla="*/ 5644339 h 6482443"/>
              <a:gd name="connsiteX693" fmla="*/ 5309507 w 5309507"/>
              <a:gd name="connsiteY693" fmla="*/ 5398919 h 6482443"/>
              <a:gd name="connsiteX694" fmla="*/ 5309507 w 5309507"/>
              <a:gd name="connsiteY694" fmla="*/ 5429398 h 6482443"/>
              <a:gd name="connsiteX695" fmla="*/ 5064087 w 5309507"/>
              <a:gd name="connsiteY695" fmla="*/ 5674818 h 6482443"/>
              <a:gd name="connsiteX696" fmla="*/ 5064087 w 5309507"/>
              <a:gd name="connsiteY696" fmla="*/ 5682439 h 6482443"/>
              <a:gd name="connsiteX697" fmla="*/ 5309507 w 5309507"/>
              <a:gd name="connsiteY697" fmla="*/ 5437019 h 6482443"/>
              <a:gd name="connsiteX698" fmla="*/ 5309507 w 5309507"/>
              <a:gd name="connsiteY698" fmla="*/ 5467499 h 6482443"/>
              <a:gd name="connsiteX699" fmla="*/ 5087824 w 5309507"/>
              <a:gd name="connsiteY699" fmla="*/ 5689182 h 6482443"/>
              <a:gd name="connsiteX700" fmla="*/ 5095443 w 5309507"/>
              <a:gd name="connsiteY700" fmla="*/ 5689182 h 6482443"/>
              <a:gd name="connsiteX701" fmla="*/ 5309507 w 5309507"/>
              <a:gd name="connsiteY701" fmla="*/ 5475118 h 6482443"/>
              <a:gd name="connsiteX702" fmla="*/ 5309507 w 5309507"/>
              <a:gd name="connsiteY702" fmla="*/ 5505599 h 6482443"/>
              <a:gd name="connsiteX703" fmla="*/ 5125924 w 5309507"/>
              <a:gd name="connsiteY703" fmla="*/ 5689182 h 6482443"/>
              <a:gd name="connsiteX704" fmla="*/ 5133543 w 5309507"/>
              <a:gd name="connsiteY704" fmla="*/ 5689182 h 6482443"/>
              <a:gd name="connsiteX705" fmla="*/ 5309507 w 5309507"/>
              <a:gd name="connsiteY705" fmla="*/ 5513218 h 6482443"/>
              <a:gd name="connsiteX706" fmla="*/ 5309507 w 5309507"/>
              <a:gd name="connsiteY706" fmla="*/ 5543698 h 6482443"/>
              <a:gd name="connsiteX707" fmla="*/ 5164023 w 5309507"/>
              <a:gd name="connsiteY707" fmla="*/ 5689182 h 6482443"/>
              <a:gd name="connsiteX708" fmla="*/ 5171643 w 5309507"/>
              <a:gd name="connsiteY708" fmla="*/ 5689182 h 6482443"/>
              <a:gd name="connsiteX709" fmla="*/ 5309507 w 5309507"/>
              <a:gd name="connsiteY709" fmla="*/ 5551318 h 6482443"/>
              <a:gd name="connsiteX710" fmla="*/ 5309507 w 5309507"/>
              <a:gd name="connsiteY710" fmla="*/ 5581798 h 6482443"/>
              <a:gd name="connsiteX711" fmla="*/ 5202123 w 5309507"/>
              <a:gd name="connsiteY711" fmla="*/ 5689182 h 6482443"/>
              <a:gd name="connsiteX712" fmla="*/ 5209743 w 5309507"/>
              <a:gd name="connsiteY712" fmla="*/ 5689182 h 6482443"/>
              <a:gd name="connsiteX713" fmla="*/ 5309507 w 5309507"/>
              <a:gd name="connsiteY713" fmla="*/ 5589418 h 6482443"/>
              <a:gd name="connsiteX714" fmla="*/ 5309507 w 5309507"/>
              <a:gd name="connsiteY714" fmla="*/ 5619898 h 6482443"/>
              <a:gd name="connsiteX715" fmla="*/ 5240223 w 5309507"/>
              <a:gd name="connsiteY715" fmla="*/ 5689182 h 6482443"/>
              <a:gd name="connsiteX716" fmla="*/ 5247844 w 5309507"/>
              <a:gd name="connsiteY716" fmla="*/ 5689182 h 6482443"/>
              <a:gd name="connsiteX717" fmla="*/ 5309507 w 5309507"/>
              <a:gd name="connsiteY717" fmla="*/ 5627519 h 6482443"/>
              <a:gd name="connsiteX718" fmla="*/ 5309507 w 5309507"/>
              <a:gd name="connsiteY718" fmla="*/ 5657998 h 6482443"/>
              <a:gd name="connsiteX719" fmla="*/ 5278323 w 5309507"/>
              <a:gd name="connsiteY719" fmla="*/ 5689182 h 6482443"/>
              <a:gd name="connsiteX720" fmla="*/ 5285944 w 5309507"/>
              <a:gd name="connsiteY720" fmla="*/ 5689182 h 6482443"/>
              <a:gd name="connsiteX721" fmla="*/ 5309507 w 5309507"/>
              <a:gd name="connsiteY721" fmla="*/ 5665619 h 6482443"/>
              <a:gd name="connsiteX722" fmla="*/ 5309507 w 5309507"/>
              <a:gd name="connsiteY722" fmla="*/ 6482443 h 6482443"/>
              <a:gd name="connsiteX723" fmla="*/ 0 w 5309507"/>
              <a:gd name="connsiteY723" fmla="*/ 6482443 h 6482443"/>
              <a:gd name="connsiteX724" fmla="*/ 0 w 5309507"/>
              <a:gd name="connsiteY724" fmla="*/ 898364 h 6482443"/>
              <a:gd name="connsiteX725" fmla="*/ 69868 w 5309507"/>
              <a:gd name="connsiteY725" fmla="*/ 867618 h 6482443"/>
              <a:gd name="connsiteX726" fmla="*/ 180648 w 5309507"/>
              <a:gd name="connsiteY726" fmla="*/ 701450 h 6482443"/>
              <a:gd name="connsiteX727" fmla="*/ 97563 w 5309507"/>
              <a:gd name="connsiteY727" fmla="*/ 507618 h 6482443"/>
              <a:gd name="connsiteX728" fmla="*/ 14479 w 5309507"/>
              <a:gd name="connsiteY728" fmla="*/ 369145 h 6482443"/>
              <a:gd name="connsiteX729" fmla="*/ 208343 w 5309507"/>
              <a:gd name="connsiteY729" fmla="*/ 147588 h 6482443"/>
              <a:gd name="connsiteX730" fmla="*/ 403072 w 5309507"/>
              <a:gd name="connsiteY730" fmla="*/ 22975 h 6482443"/>
              <a:gd name="connsiteX731" fmla="*/ 0 w 5309507"/>
              <a:gd name="connsiteY731" fmla="*/ 0 h 6482443"/>
              <a:gd name="connsiteX732" fmla="*/ 244691 w 5309507"/>
              <a:gd name="connsiteY732" fmla="*/ 0 h 6482443"/>
              <a:gd name="connsiteX733" fmla="*/ 212670 w 5309507"/>
              <a:gd name="connsiteY733" fmla="*/ 18653 h 6482443"/>
              <a:gd name="connsiteX734" fmla="*/ 97563 w 5309507"/>
              <a:gd name="connsiteY734" fmla="*/ 92199 h 6482443"/>
              <a:gd name="connsiteX735" fmla="*/ 9295 w 5309507"/>
              <a:gd name="connsiteY735" fmla="*/ 146561 h 6482443"/>
              <a:gd name="connsiteX736" fmla="*/ 0 w 5309507"/>
              <a:gd name="connsiteY736" fmla="*/ 153552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</a:cxnLst>
            <a:rect l="l" t="t" r="r" b="b"/>
            <a:pathLst>
              <a:path w="5309507" h="6482443">
                <a:moveTo>
                  <a:pt x="4820609" y="6076189"/>
                </a:moveTo>
                <a:cubicBezTo>
                  <a:pt x="4831110" y="6076189"/>
                  <a:pt x="4839284" y="6079718"/>
                  <a:pt x="4845137" y="6086756"/>
                </a:cubicBezTo>
                <a:cubicBezTo>
                  <a:pt x="4850989" y="6093794"/>
                  <a:pt x="4854144" y="6103051"/>
                  <a:pt x="4854622" y="6114505"/>
                </a:cubicBezTo>
                <a:lnTo>
                  <a:pt x="4782293" y="6114505"/>
                </a:lnTo>
                <a:cubicBezTo>
                  <a:pt x="4783489" y="6102333"/>
                  <a:pt x="4787190" y="6092903"/>
                  <a:pt x="4793395" y="6086210"/>
                </a:cubicBezTo>
                <a:cubicBezTo>
                  <a:pt x="4799601" y="6079536"/>
                  <a:pt x="4808666" y="6076189"/>
                  <a:pt x="4820609" y="6076189"/>
                </a:cubicBezTo>
                <a:close/>
                <a:moveTo>
                  <a:pt x="4450830" y="6042471"/>
                </a:moveTo>
                <a:cubicBezTo>
                  <a:pt x="4449425" y="6048581"/>
                  <a:pt x="4448717" y="6054807"/>
                  <a:pt x="4448717" y="6061156"/>
                </a:cubicBezTo>
                <a:cubicBezTo>
                  <a:pt x="4448717" y="6064217"/>
                  <a:pt x="4448889" y="6067448"/>
                  <a:pt x="4449243" y="6070862"/>
                </a:cubicBezTo>
                <a:cubicBezTo>
                  <a:pt x="4449596" y="6074266"/>
                  <a:pt x="4450133" y="6077510"/>
                  <a:pt x="4450830" y="6080549"/>
                </a:cubicBezTo>
                <a:lnTo>
                  <a:pt x="4474457" y="6080549"/>
                </a:lnTo>
                <a:lnTo>
                  <a:pt x="4474457" y="6224797"/>
                </a:lnTo>
                <a:cubicBezTo>
                  <a:pt x="4482921" y="6226203"/>
                  <a:pt x="4491039" y="6226911"/>
                  <a:pt x="4498794" y="6226911"/>
                </a:cubicBezTo>
                <a:cubicBezTo>
                  <a:pt x="4506788" y="6226911"/>
                  <a:pt x="4515021" y="6226203"/>
                  <a:pt x="4523484" y="6224797"/>
                </a:cubicBezTo>
                <a:lnTo>
                  <a:pt x="4523486" y="6224797"/>
                </a:lnTo>
                <a:lnTo>
                  <a:pt x="4523486" y="6042471"/>
                </a:lnTo>
                <a:close/>
                <a:moveTo>
                  <a:pt x="4572492" y="6040358"/>
                </a:moveTo>
                <a:cubicBezTo>
                  <a:pt x="4568963" y="6040358"/>
                  <a:pt x="4564785" y="6040472"/>
                  <a:pt x="4559965" y="6040703"/>
                </a:cubicBezTo>
                <a:cubicBezTo>
                  <a:pt x="4555146" y="6040942"/>
                  <a:pt x="4549916" y="6041650"/>
                  <a:pt x="4544273" y="6042826"/>
                </a:cubicBezTo>
                <a:lnTo>
                  <a:pt x="4612338" y="6224444"/>
                </a:lnTo>
                <a:cubicBezTo>
                  <a:pt x="4616336" y="6225381"/>
                  <a:pt x="4620571" y="6225973"/>
                  <a:pt x="4625038" y="6226203"/>
                </a:cubicBezTo>
                <a:cubicBezTo>
                  <a:pt x="4629495" y="6226442"/>
                  <a:pt x="4633502" y="6226567"/>
                  <a:pt x="4637030" y="6226567"/>
                </a:cubicBezTo>
                <a:cubicBezTo>
                  <a:pt x="4640320" y="6226567"/>
                  <a:pt x="4644432" y="6226442"/>
                  <a:pt x="4649375" y="6226203"/>
                </a:cubicBezTo>
                <a:cubicBezTo>
                  <a:pt x="4654310" y="6225973"/>
                  <a:pt x="4659003" y="6225505"/>
                  <a:pt x="4663479" y="6224797"/>
                </a:cubicBezTo>
                <a:lnTo>
                  <a:pt x="4732594" y="6042826"/>
                </a:lnTo>
                <a:cubicBezTo>
                  <a:pt x="4726723" y="6041650"/>
                  <a:pt x="4721483" y="6040942"/>
                  <a:pt x="4716902" y="6040703"/>
                </a:cubicBezTo>
                <a:cubicBezTo>
                  <a:pt x="4712322" y="6040472"/>
                  <a:pt x="4708268" y="6040358"/>
                  <a:pt x="4704739" y="6040358"/>
                </a:cubicBezTo>
                <a:cubicBezTo>
                  <a:pt x="4700263" y="6040358"/>
                  <a:pt x="4695798" y="6040532"/>
                  <a:pt x="4691332" y="6040885"/>
                </a:cubicBezTo>
                <a:cubicBezTo>
                  <a:pt x="4686867" y="6041229"/>
                  <a:pt x="4682641" y="6041764"/>
                  <a:pt x="4678643" y="6042472"/>
                </a:cubicBezTo>
                <a:lnTo>
                  <a:pt x="4639494" y="6178248"/>
                </a:lnTo>
                <a:lnTo>
                  <a:pt x="4599638" y="6042472"/>
                </a:lnTo>
                <a:cubicBezTo>
                  <a:pt x="4595642" y="6041525"/>
                  <a:pt x="4591291" y="6040942"/>
                  <a:pt x="4586596" y="6040703"/>
                </a:cubicBezTo>
                <a:cubicBezTo>
                  <a:pt x="4581891" y="6040472"/>
                  <a:pt x="4577187" y="6040358"/>
                  <a:pt x="4572492" y="6040358"/>
                </a:cubicBezTo>
                <a:close/>
                <a:moveTo>
                  <a:pt x="4272377" y="6040358"/>
                </a:moveTo>
                <a:cubicBezTo>
                  <a:pt x="4268848" y="6040358"/>
                  <a:pt x="4264670" y="6040472"/>
                  <a:pt x="4259850" y="6040703"/>
                </a:cubicBezTo>
                <a:cubicBezTo>
                  <a:pt x="4255031" y="6040942"/>
                  <a:pt x="4249799" y="6041650"/>
                  <a:pt x="4244158" y="6042826"/>
                </a:cubicBezTo>
                <a:lnTo>
                  <a:pt x="4312222" y="6224444"/>
                </a:lnTo>
                <a:cubicBezTo>
                  <a:pt x="4316218" y="6225381"/>
                  <a:pt x="4320455" y="6225973"/>
                  <a:pt x="4324920" y="6226203"/>
                </a:cubicBezTo>
                <a:cubicBezTo>
                  <a:pt x="4329387" y="6226442"/>
                  <a:pt x="4333383" y="6226567"/>
                  <a:pt x="4336912" y="6226567"/>
                </a:cubicBezTo>
                <a:cubicBezTo>
                  <a:pt x="4340201" y="6226567"/>
                  <a:pt x="4344313" y="6226442"/>
                  <a:pt x="4349248" y="6226203"/>
                </a:cubicBezTo>
                <a:cubicBezTo>
                  <a:pt x="4354193" y="6225973"/>
                  <a:pt x="4358887" y="6225505"/>
                  <a:pt x="4363363" y="6224797"/>
                </a:cubicBezTo>
                <a:lnTo>
                  <a:pt x="4432490" y="6042826"/>
                </a:lnTo>
                <a:cubicBezTo>
                  <a:pt x="4426610" y="6041650"/>
                  <a:pt x="4421379" y="6040942"/>
                  <a:pt x="4416789" y="6040703"/>
                </a:cubicBezTo>
                <a:cubicBezTo>
                  <a:pt x="4412209" y="6040472"/>
                  <a:pt x="4408146" y="6040358"/>
                  <a:pt x="4404626" y="6040358"/>
                </a:cubicBezTo>
                <a:cubicBezTo>
                  <a:pt x="4400159" y="6040358"/>
                  <a:pt x="4395685" y="6040532"/>
                  <a:pt x="4391228" y="6040885"/>
                </a:cubicBezTo>
                <a:cubicBezTo>
                  <a:pt x="4386754" y="6041229"/>
                  <a:pt x="4382528" y="6041764"/>
                  <a:pt x="4378530" y="6042472"/>
                </a:cubicBezTo>
                <a:lnTo>
                  <a:pt x="4339381" y="6178248"/>
                </a:lnTo>
                <a:lnTo>
                  <a:pt x="4299534" y="6042472"/>
                </a:lnTo>
                <a:cubicBezTo>
                  <a:pt x="4295527" y="6041525"/>
                  <a:pt x="4291185" y="6040942"/>
                  <a:pt x="4286481" y="6040703"/>
                </a:cubicBezTo>
                <a:cubicBezTo>
                  <a:pt x="4281777" y="6040472"/>
                  <a:pt x="4277081" y="6040358"/>
                  <a:pt x="4272377" y="6040358"/>
                </a:cubicBezTo>
                <a:close/>
                <a:moveTo>
                  <a:pt x="5003787" y="6038235"/>
                </a:moveTo>
                <a:cubicBezTo>
                  <a:pt x="4981678" y="6038235"/>
                  <a:pt x="4964219" y="6043293"/>
                  <a:pt x="4951404" y="6053401"/>
                </a:cubicBezTo>
                <a:cubicBezTo>
                  <a:pt x="4938590" y="6063509"/>
                  <a:pt x="4932193" y="6077508"/>
                  <a:pt x="4932193" y="6095371"/>
                </a:cubicBezTo>
                <a:cubicBezTo>
                  <a:pt x="4932193" y="6110183"/>
                  <a:pt x="4935893" y="6121284"/>
                  <a:pt x="4943295" y="6128695"/>
                </a:cubicBezTo>
                <a:cubicBezTo>
                  <a:pt x="4950705" y="6136097"/>
                  <a:pt x="4960984" y="6141690"/>
                  <a:pt x="4974152" y="6145448"/>
                </a:cubicBezTo>
                <a:lnTo>
                  <a:pt x="4996021" y="6151788"/>
                </a:lnTo>
                <a:cubicBezTo>
                  <a:pt x="5002131" y="6153681"/>
                  <a:pt x="5006893" y="6155852"/>
                  <a:pt x="5010307" y="6158320"/>
                </a:cubicBezTo>
                <a:cubicBezTo>
                  <a:pt x="5013711" y="6160787"/>
                  <a:pt x="5015413" y="6164840"/>
                  <a:pt x="5015413" y="6170483"/>
                </a:cubicBezTo>
                <a:cubicBezTo>
                  <a:pt x="5015413" y="6174489"/>
                  <a:pt x="5014303" y="6177711"/>
                  <a:pt x="5012067" y="6180179"/>
                </a:cubicBezTo>
                <a:cubicBezTo>
                  <a:pt x="5009829" y="6182655"/>
                  <a:pt x="5007066" y="6184653"/>
                  <a:pt x="5003785" y="6186183"/>
                </a:cubicBezTo>
                <a:cubicBezTo>
                  <a:pt x="5000485" y="6187712"/>
                  <a:pt x="4996899" y="6188774"/>
                  <a:pt x="4993017" y="6189348"/>
                </a:cubicBezTo>
                <a:cubicBezTo>
                  <a:pt x="4989144" y="6189942"/>
                  <a:pt x="4985559" y="6190238"/>
                  <a:pt x="4982269" y="6190238"/>
                </a:cubicBezTo>
                <a:cubicBezTo>
                  <a:pt x="4974744" y="6190238"/>
                  <a:pt x="4967505" y="6189475"/>
                  <a:pt x="4960572" y="6187944"/>
                </a:cubicBezTo>
                <a:cubicBezTo>
                  <a:pt x="4953640" y="6186413"/>
                  <a:pt x="4946295" y="6184128"/>
                  <a:pt x="4938531" y="6181069"/>
                </a:cubicBezTo>
                <a:cubicBezTo>
                  <a:pt x="4935720" y="6187181"/>
                  <a:pt x="4933426" y="6193473"/>
                  <a:pt x="4931656" y="6199936"/>
                </a:cubicBezTo>
                <a:cubicBezTo>
                  <a:pt x="4929897" y="6206410"/>
                  <a:pt x="4928779" y="6212807"/>
                  <a:pt x="4928309" y="6219156"/>
                </a:cubicBezTo>
                <a:cubicBezTo>
                  <a:pt x="4933244" y="6221040"/>
                  <a:pt x="4937823" y="6222562"/>
                  <a:pt x="4942060" y="6223738"/>
                </a:cubicBezTo>
                <a:cubicBezTo>
                  <a:pt x="4946297" y="6224913"/>
                  <a:pt x="4950580" y="6225909"/>
                  <a:pt x="4954931" y="6226740"/>
                </a:cubicBezTo>
                <a:cubicBezTo>
                  <a:pt x="4959281" y="6227563"/>
                  <a:pt x="4963803" y="6228146"/>
                  <a:pt x="4968509" y="6228499"/>
                </a:cubicBezTo>
                <a:cubicBezTo>
                  <a:pt x="4973215" y="6228852"/>
                  <a:pt x="4978387" y="6229034"/>
                  <a:pt x="4984030" y="6229034"/>
                </a:cubicBezTo>
                <a:cubicBezTo>
                  <a:pt x="4996489" y="6229034"/>
                  <a:pt x="5007658" y="6227448"/>
                  <a:pt x="5017536" y="6224273"/>
                </a:cubicBezTo>
                <a:cubicBezTo>
                  <a:pt x="5027414" y="6221097"/>
                  <a:pt x="5035809" y="6216746"/>
                  <a:pt x="5042752" y="6211219"/>
                </a:cubicBezTo>
                <a:cubicBezTo>
                  <a:pt x="5049674" y="6205691"/>
                  <a:pt x="5054964" y="6199180"/>
                  <a:pt x="5058617" y="6191646"/>
                </a:cubicBezTo>
                <a:cubicBezTo>
                  <a:pt x="5062260" y="6184130"/>
                  <a:pt x="5064087" y="6176011"/>
                  <a:pt x="5064087" y="6167309"/>
                </a:cubicBezTo>
                <a:cubicBezTo>
                  <a:pt x="5064087" y="6158846"/>
                  <a:pt x="5063025" y="6151683"/>
                  <a:pt x="5060911" y="6145803"/>
                </a:cubicBezTo>
                <a:cubicBezTo>
                  <a:pt x="5058799" y="6139922"/>
                  <a:pt x="5055854" y="6134989"/>
                  <a:pt x="5052095" y="6130991"/>
                </a:cubicBezTo>
                <a:cubicBezTo>
                  <a:pt x="5048329" y="6126993"/>
                  <a:pt x="5043805" y="6123638"/>
                  <a:pt x="5038517" y="6120940"/>
                </a:cubicBezTo>
                <a:cubicBezTo>
                  <a:pt x="5033219" y="6118234"/>
                  <a:pt x="5027282" y="6115940"/>
                  <a:pt x="5020703" y="6114056"/>
                </a:cubicBezTo>
                <a:lnTo>
                  <a:pt x="5000603" y="6108060"/>
                </a:lnTo>
                <a:cubicBezTo>
                  <a:pt x="4994732" y="6106187"/>
                  <a:pt x="4990200" y="6104189"/>
                  <a:pt x="4987025" y="6102075"/>
                </a:cubicBezTo>
                <a:cubicBezTo>
                  <a:pt x="4983860" y="6099952"/>
                  <a:pt x="4982272" y="6096318"/>
                  <a:pt x="4982272" y="6091135"/>
                </a:cubicBezTo>
                <a:cubicBezTo>
                  <a:pt x="4982272" y="6085732"/>
                  <a:pt x="4984501" y="6081793"/>
                  <a:pt x="4988966" y="6079326"/>
                </a:cubicBezTo>
                <a:cubicBezTo>
                  <a:pt x="4993431" y="6076858"/>
                  <a:pt x="4999666" y="6075615"/>
                  <a:pt x="5007660" y="6075615"/>
                </a:cubicBezTo>
                <a:cubicBezTo>
                  <a:pt x="5015185" y="6075615"/>
                  <a:pt x="5022356" y="6076505"/>
                  <a:pt x="5029175" y="6078264"/>
                </a:cubicBezTo>
                <a:cubicBezTo>
                  <a:pt x="5035993" y="6080023"/>
                  <a:pt x="5042217" y="6082089"/>
                  <a:pt x="5047860" y="6084431"/>
                </a:cubicBezTo>
                <a:cubicBezTo>
                  <a:pt x="5050452" y="6079497"/>
                  <a:pt x="5052680" y="6073740"/>
                  <a:pt x="5054564" y="6067152"/>
                </a:cubicBezTo>
                <a:cubicBezTo>
                  <a:pt x="5056448" y="6060572"/>
                  <a:pt x="5057624" y="6054223"/>
                  <a:pt x="5058093" y="6048113"/>
                </a:cubicBezTo>
                <a:cubicBezTo>
                  <a:pt x="5048921" y="6044824"/>
                  <a:pt x="5039866" y="6042356"/>
                  <a:pt x="5030936" y="6040703"/>
                </a:cubicBezTo>
                <a:cubicBezTo>
                  <a:pt x="5022003" y="6039058"/>
                  <a:pt x="5012948" y="6038235"/>
                  <a:pt x="5003787" y="6038235"/>
                </a:cubicBezTo>
                <a:close/>
                <a:moveTo>
                  <a:pt x="4824987" y="6038235"/>
                </a:moveTo>
                <a:cubicBezTo>
                  <a:pt x="4810405" y="6038235"/>
                  <a:pt x="4797657" y="6040770"/>
                  <a:pt x="4786728" y="6045817"/>
                </a:cubicBezTo>
                <a:cubicBezTo>
                  <a:pt x="4775789" y="6050877"/>
                  <a:pt x="4766628" y="6057752"/>
                  <a:pt x="4759218" y="6066444"/>
                </a:cubicBezTo>
                <a:cubicBezTo>
                  <a:pt x="4751816" y="6075146"/>
                  <a:pt x="4746221" y="6085377"/>
                  <a:pt x="4742464" y="6097130"/>
                </a:cubicBezTo>
                <a:cubicBezTo>
                  <a:pt x="4738697" y="6108891"/>
                  <a:pt x="4736822" y="6121466"/>
                  <a:pt x="4736822" y="6134873"/>
                </a:cubicBezTo>
                <a:cubicBezTo>
                  <a:pt x="4736822" y="6148508"/>
                  <a:pt x="4738638" y="6161083"/>
                  <a:pt x="4742282" y="6172606"/>
                </a:cubicBezTo>
                <a:cubicBezTo>
                  <a:pt x="4745925" y="6184128"/>
                  <a:pt x="4751568" y="6194063"/>
                  <a:pt x="4759218" y="6202401"/>
                </a:cubicBezTo>
                <a:cubicBezTo>
                  <a:pt x="4766858" y="6210750"/>
                  <a:pt x="4776725" y="6217271"/>
                  <a:pt x="4788842" y="6221975"/>
                </a:cubicBezTo>
                <a:cubicBezTo>
                  <a:pt x="4800948" y="6226671"/>
                  <a:pt x="4815464" y="6229033"/>
                  <a:pt x="4832400" y="6229033"/>
                </a:cubicBezTo>
                <a:cubicBezTo>
                  <a:pt x="4855436" y="6229033"/>
                  <a:pt x="4876128" y="6225504"/>
                  <a:pt x="4894469" y="6218446"/>
                </a:cubicBezTo>
                <a:cubicBezTo>
                  <a:pt x="4894230" y="6210931"/>
                  <a:pt x="4893169" y="6203873"/>
                  <a:pt x="4891294" y="6197285"/>
                </a:cubicBezTo>
                <a:cubicBezTo>
                  <a:pt x="4889410" y="6190706"/>
                  <a:pt x="4887173" y="6185065"/>
                  <a:pt x="4884591" y="6180359"/>
                </a:cubicBezTo>
                <a:cubicBezTo>
                  <a:pt x="4877066" y="6183179"/>
                  <a:pt x="4869129" y="6185359"/>
                  <a:pt x="4860781" y="6186881"/>
                </a:cubicBezTo>
                <a:cubicBezTo>
                  <a:pt x="4852433" y="6188420"/>
                  <a:pt x="4844266" y="6189175"/>
                  <a:pt x="4836273" y="6189175"/>
                </a:cubicBezTo>
                <a:cubicBezTo>
                  <a:pt x="4821690" y="6189175"/>
                  <a:pt x="4809946" y="6186001"/>
                  <a:pt x="4801007" y="6179650"/>
                </a:cubicBezTo>
                <a:cubicBezTo>
                  <a:pt x="4792075" y="6173301"/>
                  <a:pt x="4787131" y="6163079"/>
                  <a:pt x="4786195" y="6148973"/>
                </a:cubicBezTo>
                <a:lnTo>
                  <a:pt x="4903276" y="6148973"/>
                </a:lnTo>
                <a:cubicBezTo>
                  <a:pt x="4903746" y="6146381"/>
                  <a:pt x="4904167" y="6142920"/>
                  <a:pt x="4904520" y="6138569"/>
                </a:cubicBezTo>
                <a:cubicBezTo>
                  <a:pt x="4904875" y="6134218"/>
                  <a:pt x="4905046" y="6129810"/>
                  <a:pt x="4905046" y="6125345"/>
                </a:cubicBezTo>
                <a:cubicBezTo>
                  <a:pt x="4905044" y="6113117"/>
                  <a:pt x="4903275" y="6101663"/>
                  <a:pt x="4899746" y="6090962"/>
                </a:cubicBezTo>
                <a:cubicBezTo>
                  <a:pt x="4896226" y="6080262"/>
                  <a:pt x="4890996" y="6071034"/>
                  <a:pt x="4884063" y="6063279"/>
                </a:cubicBezTo>
                <a:cubicBezTo>
                  <a:pt x="4877120" y="6055513"/>
                  <a:pt x="4868716" y="6049403"/>
                  <a:pt x="4858847" y="6044938"/>
                </a:cubicBezTo>
                <a:cubicBezTo>
                  <a:pt x="4848969" y="6040472"/>
                  <a:pt x="4837685" y="6038235"/>
                  <a:pt x="4824987" y="6038235"/>
                </a:cubicBezTo>
                <a:close/>
                <a:moveTo>
                  <a:pt x="4697915" y="6008197"/>
                </a:moveTo>
                <a:lnTo>
                  <a:pt x="4707573" y="6008379"/>
                </a:lnTo>
                <a:cubicBezTo>
                  <a:pt x="4708854" y="6008379"/>
                  <a:pt x="4709878" y="6008522"/>
                  <a:pt x="4710644" y="6008837"/>
                </a:cubicBezTo>
                <a:cubicBezTo>
                  <a:pt x="4711400" y="6009153"/>
                  <a:pt x="4712001" y="6009515"/>
                  <a:pt x="4712442" y="6009985"/>
                </a:cubicBezTo>
                <a:cubicBezTo>
                  <a:pt x="4712863" y="6010443"/>
                  <a:pt x="4713159" y="6010941"/>
                  <a:pt x="4713304" y="6011496"/>
                </a:cubicBezTo>
                <a:cubicBezTo>
                  <a:pt x="4713457" y="6012050"/>
                  <a:pt x="4713543" y="6012634"/>
                  <a:pt x="4713543" y="6013246"/>
                </a:cubicBezTo>
                <a:cubicBezTo>
                  <a:pt x="4713543" y="6015329"/>
                  <a:pt x="4712356" y="6016974"/>
                  <a:pt x="4710003" y="6018209"/>
                </a:cubicBezTo>
                <a:cubicBezTo>
                  <a:pt x="4707641" y="6019424"/>
                  <a:pt x="4704534" y="6020044"/>
                  <a:pt x="4700680" y="6020044"/>
                </a:cubicBezTo>
                <a:cubicBezTo>
                  <a:pt x="4697735" y="6020044"/>
                  <a:pt x="4695393" y="6019632"/>
                  <a:pt x="4693651" y="6018810"/>
                </a:cubicBezTo>
                <a:cubicBezTo>
                  <a:pt x="4691901" y="6017978"/>
                  <a:pt x="4691022" y="6016391"/>
                  <a:pt x="4691022" y="6014066"/>
                </a:cubicBezTo>
                <a:cubicBezTo>
                  <a:pt x="4691022" y="6013387"/>
                  <a:pt x="4691136" y="6012709"/>
                  <a:pt x="4691347" y="6012000"/>
                </a:cubicBezTo>
                <a:cubicBezTo>
                  <a:pt x="4691564" y="6011305"/>
                  <a:pt x="4691928" y="6010654"/>
                  <a:pt x="4692454" y="6010081"/>
                </a:cubicBezTo>
                <a:cubicBezTo>
                  <a:pt x="4692961" y="6009498"/>
                  <a:pt x="4693678" y="6009028"/>
                  <a:pt x="4694558" y="6008656"/>
                </a:cubicBezTo>
                <a:cubicBezTo>
                  <a:pt x="4695448" y="6008292"/>
                  <a:pt x="4696566" y="6008129"/>
                  <a:pt x="4697915" y="6008197"/>
                </a:cubicBezTo>
                <a:close/>
                <a:moveTo>
                  <a:pt x="4745049" y="5977679"/>
                </a:moveTo>
                <a:lnTo>
                  <a:pt x="4745050" y="5977679"/>
                </a:lnTo>
                <a:lnTo>
                  <a:pt x="4745049" y="5977680"/>
                </a:lnTo>
                <a:close/>
                <a:moveTo>
                  <a:pt x="5001675" y="5968131"/>
                </a:moveTo>
                <a:cubicBezTo>
                  <a:pt x="5005098" y="5968131"/>
                  <a:pt x="5007574" y="5969403"/>
                  <a:pt x="5009057" y="5971947"/>
                </a:cubicBezTo>
                <a:cubicBezTo>
                  <a:pt x="5010568" y="5974482"/>
                  <a:pt x="5011323" y="5978153"/>
                  <a:pt x="5011323" y="5982934"/>
                </a:cubicBezTo>
                <a:cubicBezTo>
                  <a:pt x="5011323" y="5987717"/>
                  <a:pt x="5010568" y="5991369"/>
                  <a:pt x="5009057" y="5993913"/>
                </a:cubicBezTo>
                <a:cubicBezTo>
                  <a:pt x="5007574" y="5996457"/>
                  <a:pt x="5005098" y="5997718"/>
                  <a:pt x="5001675" y="5997718"/>
                </a:cubicBezTo>
                <a:cubicBezTo>
                  <a:pt x="4998300" y="5997718"/>
                  <a:pt x="4995861" y="5996455"/>
                  <a:pt x="4994369" y="5993913"/>
                </a:cubicBezTo>
                <a:cubicBezTo>
                  <a:pt x="4992869" y="5991369"/>
                  <a:pt x="4992113" y="5987717"/>
                  <a:pt x="4992113" y="5982934"/>
                </a:cubicBezTo>
                <a:cubicBezTo>
                  <a:pt x="4992113" y="5978153"/>
                  <a:pt x="4992867" y="5974482"/>
                  <a:pt x="4994369" y="5971947"/>
                </a:cubicBezTo>
                <a:cubicBezTo>
                  <a:pt x="4995861" y="5969403"/>
                  <a:pt x="4998300" y="5968131"/>
                  <a:pt x="5001675" y="5968131"/>
                </a:cubicBezTo>
                <a:close/>
                <a:moveTo>
                  <a:pt x="4947913" y="5968131"/>
                </a:moveTo>
                <a:cubicBezTo>
                  <a:pt x="4951345" y="5968131"/>
                  <a:pt x="4953813" y="5969403"/>
                  <a:pt x="4955315" y="5971947"/>
                </a:cubicBezTo>
                <a:cubicBezTo>
                  <a:pt x="4956826" y="5974482"/>
                  <a:pt x="4957571" y="5978153"/>
                  <a:pt x="4957571" y="5982934"/>
                </a:cubicBezTo>
                <a:cubicBezTo>
                  <a:pt x="4957571" y="5987717"/>
                  <a:pt x="4956826" y="5991369"/>
                  <a:pt x="4955315" y="5993913"/>
                </a:cubicBezTo>
                <a:cubicBezTo>
                  <a:pt x="4953814" y="5996457"/>
                  <a:pt x="4951347" y="5997718"/>
                  <a:pt x="4947913" y="5997718"/>
                </a:cubicBezTo>
                <a:cubicBezTo>
                  <a:pt x="4944547" y="5997718"/>
                  <a:pt x="4942108" y="5996455"/>
                  <a:pt x="4940617" y="5993913"/>
                </a:cubicBezTo>
                <a:cubicBezTo>
                  <a:pt x="4939106" y="5991369"/>
                  <a:pt x="4938369" y="5987717"/>
                  <a:pt x="4938369" y="5982934"/>
                </a:cubicBezTo>
                <a:cubicBezTo>
                  <a:pt x="4938369" y="5978153"/>
                  <a:pt x="4939106" y="5974482"/>
                  <a:pt x="4940617" y="5971947"/>
                </a:cubicBezTo>
                <a:cubicBezTo>
                  <a:pt x="4942108" y="5969403"/>
                  <a:pt x="4944547" y="5968131"/>
                  <a:pt x="4947913" y="5968131"/>
                </a:cubicBezTo>
                <a:close/>
                <a:moveTo>
                  <a:pt x="4649407" y="5968131"/>
                </a:moveTo>
                <a:cubicBezTo>
                  <a:pt x="4652831" y="5968131"/>
                  <a:pt x="4655298" y="5969403"/>
                  <a:pt x="4656798" y="5971947"/>
                </a:cubicBezTo>
                <a:cubicBezTo>
                  <a:pt x="4658309" y="5974482"/>
                  <a:pt x="4659055" y="5978153"/>
                  <a:pt x="4659055" y="5982934"/>
                </a:cubicBezTo>
                <a:cubicBezTo>
                  <a:pt x="4659055" y="5987717"/>
                  <a:pt x="4658309" y="5991369"/>
                  <a:pt x="4656798" y="5993913"/>
                </a:cubicBezTo>
                <a:cubicBezTo>
                  <a:pt x="4655298" y="5996457"/>
                  <a:pt x="4652831" y="5997718"/>
                  <a:pt x="4649407" y="5997718"/>
                </a:cubicBezTo>
                <a:cubicBezTo>
                  <a:pt x="4646032" y="5997718"/>
                  <a:pt x="4643602" y="5996455"/>
                  <a:pt x="4642111" y="5993913"/>
                </a:cubicBezTo>
                <a:cubicBezTo>
                  <a:pt x="4640600" y="5991369"/>
                  <a:pt x="4639854" y="5987717"/>
                  <a:pt x="4639854" y="5982934"/>
                </a:cubicBezTo>
                <a:cubicBezTo>
                  <a:pt x="4639854" y="5978153"/>
                  <a:pt x="4640600" y="5974482"/>
                  <a:pt x="4642111" y="5971947"/>
                </a:cubicBezTo>
                <a:cubicBezTo>
                  <a:pt x="4643602" y="5969403"/>
                  <a:pt x="4646032" y="5968131"/>
                  <a:pt x="4649407" y="5968131"/>
                </a:cubicBezTo>
                <a:close/>
                <a:moveTo>
                  <a:pt x="4754879" y="5967849"/>
                </a:moveTo>
                <a:cubicBezTo>
                  <a:pt x="4757575" y="5967849"/>
                  <a:pt x="4759680" y="5968768"/>
                  <a:pt x="4761180" y="5970564"/>
                </a:cubicBezTo>
                <a:cubicBezTo>
                  <a:pt x="4762671" y="5972371"/>
                  <a:pt x="4763485" y="5974753"/>
                  <a:pt x="4763608" y="5977679"/>
                </a:cubicBezTo>
                <a:lnTo>
                  <a:pt x="4745050" y="5977679"/>
                </a:lnTo>
                <a:lnTo>
                  <a:pt x="4747898" y="5970422"/>
                </a:lnTo>
                <a:cubicBezTo>
                  <a:pt x="4749495" y="5968720"/>
                  <a:pt x="4751820" y="5967849"/>
                  <a:pt x="4754879" y="5967849"/>
                </a:cubicBezTo>
                <a:close/>
                <a:moveTo>
                  <a:pt x="4701685" y="5966481"/>
                </a:moveTo>
                <a:cubicBezTo>
                  <a:pt x="4704257" y="5966481"/>
                  <a:pt x="4706112" y="5967235"/>
                  <a:pt x="4707240" y="5968729"/>
                </a:cubicBezTo>
                <a:cubicBezTo>
                  <a:pt x="4708378" y="5970240"/>
                  <a:pt x="4708942" y="5972266"/>
                  <a:pt x="4708942" y="5974839"/>
                </a:cubicBezTo>
                <a:cubicBezTo>
                  <a:pt x="4708944" y="5977411"/>
                  <a:pt x="4708378" y="5979438"/>
                  <a:pt x="4707240" y="5980901"/>
                </a:cubicBezTo>
                <a:cubicBezTo>
                  <a:pt x="4706112" y="5982372"/>
                  <a:pt x="4704257" y="5983109"/>
                  <a:pt x="4701685" y="5983109"/>
                </a:cubicBezTo>
                <a:cubicBezTo>
                  <a:pt x="4699046" y="5983109"/>
                  <a:pt x="4697152" y="5982372"/>
                  <a:pt x="4695985" y="5980901"/>
                </a:cubicBezTo>
                <a:cubicBezTo>
                  <a:pt x="4694829" y="5979438"/>
                  <a:pt x="4694244" y="5977411"/>
                  <a:pt x="4694244" y="5974839"/>
                </a:cubicBezTo>
                <a:cubicBezTo>
                  <a:pt x="4694244" y="5972266"/>
                  <a:pt x="4694827" y="5970240"/>
                  <a:pt x="4695985" y="5968729"/>
                </a:cubicBezTo>
                <a:cubicBezTo>
                  <a:pt x="4697152" y="5967237"/>
                  <a:pt x="4699044" y="5966481"/>
                  <a:pt x="4701685" y="5966481"/>
                </a:cubicBezTo>
                <a:close/>
                <a:moveTo>
                  <a:pt x="4852938" y="5959852"/>
                </a:moveTo>
                <a:cubicBezTo>
                  <a:pt x="4849190" y="5959852"/>
                  <a:pt x="4845901" y="5960483"/>
                  <a:pt x="4843080" y="5961755"/>
                </a:cubicBezTo>
                <a:cubicBezTo>
                  <a:pt x="4840240" y="5963018"/>
                  <a:pt x="4837860" y="5964777"/>
                  <a:pt x="4835957" y="5967005"/>
                </a:cubicBezTo>
                <a:cubicBezTo>
                  <a:pt x="4834073" y="5969233"/>
                  <a:pt x="4832647" y="5971843"/>
                  <a:pt x="4831711" y="5974780"/>
                </a:cubicBezTo>
                <a:cubicBezTo>
                  <a:pt x="4830783" y="5977745"/>
                  <a:pt x="4830314" y="5980949"/>
                  <a:pt x="4830314" y="5984381"/>
                </a:cubicBezTo>
                <a:cubicBezTo>
                  <a:pt x="4830314" y="5987881"/>
                  <a:pt x="4830801" y="5991123"/>
                  <a:pt x="4831757" y="5994106"/>
                </a:cubicBezTo>
                <a:cubicBezTo>
                  <a:pt x="4832722" y="5997097"/>
                  <a:pt x="4834157" y="5999680"/>
                  <a:pt x="4836060" y="6001841"/>
                </a:cubicBezTo>
                <a:cubicBezTo>
                  <a:pt x="4837964" y="6004010"/>
                  <a:pt x="4840354" y="6005723"/>
                  <a:pt x="4843251" y="6006947"/>
                </a:cubicBezTo>
                <a:cubicBezTo>
                  <a:pt x="4846148" y="6008179"/>
                  <a:pt x="4849552" y="6008811"/>
                  <a:pt x="4853473" y="6008811"/>
                </a:cubicBezTo>
                <a:cubicBezTo>
                  <a:pt x="4855778" y="6008811"/>
                  <a:pt x="4857978" y="6008677"/>
                  <a:pt x="4860081" y="6008400"/>
                </a:cubicBezTo>
                <a:cubicBezTo>
                  <a:pt x="4862195" y="6008133"/>
                  <a:pt x="4864452" y="6007521"/>
                  <a:pt x="4866876" y="6006556"/>
                </a:cubicBezTo>
                <a:cubicBezTo>
                  <a:pt x="4866876" y="6004376"/>
                  <a:pt x="4866637" y="6002501"/>
                  <a:pt x="4866159" y="6000895"/>
                </a:cubicBezTo>
                <a:cubicBezTo>
                  <a:pt x="4865672" y="5999297"/>
                  <a:pt x="4865060" y="5997902"/>
                  <a:pt x="4864343" y="5996687"/>
                </a:cubicBezTo>
                <a:cubicBezTo>
                  <a:pt x="4863319" y="5997051"/>
                  <a:pt x="4862429" y="5997356"/>
                  <a:pt x="4861674" y="5997586"/>
                </a:cubicBezTo>
                <a:cubicBezTo>
                  <a:pt x="4860918" y="5997834"/>
                  <a:pt x="4860181" y="5998005"/>
                  <a:pt x="4859455" y="5998130"/>
                </a:cubicBezTo>
                <a:cubicBezTo>
                  <a:pt x="4858718" y="5998264"/>
                  <a:pt x="4857990" y="5998332"/>
                  <a:pt x="4857236" y="5998360"/>
                </a:cubicBezTo>
                <a:cubicBezTo>
                  <a:pt x="4856479" y="5998389"/>
                  <a:pt x="4855657" y="5998398"/>
                  <a:pt x="4854749" y="5998398"/>
                </a:cubicBezTo>
                <a:cubicBezTo>
                  <a:pt x="4851249" y="5998398"/>
                  <a:pt x="4848477" y="5997297"/>
                  <a:pt x="4846420" y="5995060"/>
                </a:cubicBezTo>
                <a:cubicBezTo>
                  <a:pt x="4844363" y="5992832"/>
                  <a:pt x="4843349" y="5989266"/>
                  <a:pt x="4843349" y="5984379"/>
                </a:cubicBezTo>
                <a:cubicBezTo>
                  <a:pt x="4843349" y="5979857"/>
                  <a:pt x="4844295" y="5976376"/>
                  <a:pt x="4846199" y="5973918"/>
                </a:cubicBezTo>
                <a:cubicBezTo>
                  <a:pt x="4848100" y="5971488"/>
                  <a:pt x="4850922" y="5970265"/>
                  <a:pt x="4854651" y="5970265"/>
                </a:cubicBezTo>
                <a:cubicBezTo>
                  <a:pt x="4856401" y="5970265"/>
                  <a:pt x="4857969" y="5970370"/>
                  <a:pt x="4859318" y="5970580"/>
                </a:cubicBezTo>
                <a:cubicBezTo>
                  <a:pt x="4860684" y="5970791"/>
                  <a:pt x="4862263" y="5971201"/>
                  <a:pt x="4864070" y="5971804"/>
                </a:cubicBezTo>
                <a:cubicBezTo>
                  <a:pt x="4864844" y="5970225"/>
                  <a:pt x="4865428" y="5968572"/>
                  <a:pt x="4865792" y="5966870"/>
                </a:cubicBezTo>
                <a:cubicBezTo>
                  <a:pt x="4866156" y="5965148"/>
                  <a:pt x="4866327" y="5963600"/>
                  <a:pt x="4866327" y="5962203"/>
                </a:cubicBezTo>
                <a:cubicBezTo>
                  <a:pt x="4865055" y="5961725"/>
                  <a:pt x="4863917" y="5961332"/>
                  <a:pt x="4862884" y="5961027"/>
                </a:cubicBezTo>
                <a:cubicBezTo>
                  <a:pt x="4861860" y="5960722"/>
                  <a:pt x="4860838" y="5960483"/>
                  <a:pt x="4859814" y="5960301"/>
                </a:cubicBezTo>
                <a:cubicBezTo>
                  <a:pt x="4858791" y="5960110"/>
                  <a:pt x="4857719" y="5960014"/>
                  <a:pt x="4856601" y="5959948"/>
                </a:cubicBezTo>
                <a:cubicBezTo>
                  <a:pt x="4855482" y="5959880"/>
                  <a:pt x="4854267" y="5959852"/>
                  <a:pt x="4852938" y="5959852"/>
                </a:cubicBezTo>
                <a:close/>
                <a:moveTo>
                  <a:pt x="4807522" y="5959852"/>
                </a:moveTo>
                <a:cubicBezTo>
                  <a:pt x="4801844" y="5959852"/>
                  <a:pt x="4797368" y="5961152"/>
                  <a:pt x="4794078" y="5963744"/>
                </a:cubicBezTo>
                <a:cubicBezTo>
                  <a:pt x="4790779" y="5966334"/>
                  <a:pt x="4789144" y="5969931"/>
                  <a:pt x="4789144" y="5974510"/>
                </a:cubicBezTo>
                <a:cubicBezTo>
                  <a:pt x="4789144" y="5978316"/>
                  <a:pt x="4790089" y="5981156"/>
                  <a:pt x="4791993" y="5983068"/>
                </a:cubicBezTo>
                <a:cubicBezTo>
                  <a:pt x="4793894" y="5984961"/>
                  <a:pt x="4796535" y="5986395"/>
                  <a:pt x="4799910" y="5987371"/>
                </a:cubicBezTo>
                <a:lnTo>
                  <a:pt x="4805522" y="5988987"/>
                </a:lnTo>
                <a:cubicBezTo>
                  <a:pt x="4807090" y="5989465"/>
                  <a:pt x="4808305" y="5990038"/>
                  <a:pt x="4809185" y="5990670"/>
                </a:cubicBezTo>
                <a:cubicBezTo>
                  <a:pt x="4810055" y="5991301"/>
                  <a:pt x="4810505" y="5992343"/>
                  <a:pt x="4810505" y="5993777"/>
                </a:cubicBezTo>
                <a:cubicBezTo>
                  <a:pt x="4810505" y="5994810"/>
                  <a:pt x="4810218" y="5995641"/>
                  <a:pt x="4809634" y="5996273"/>
                </a:cubicBezTo>
                <a:cubicBezTo>
                  <a:pt x="4809069" y="5996913"/>
                  <a:pt x="4808352" y="5997422"/>
                  <a:pt x="4807520" y="5997804"/>
                </a:cubicBezTo>
                <a:cubicBezTo>
                  <a:pt x="4806669" y="5998205"/>
                  <a:pt x="4805751" y="5998483"/>
                  <a:pt x="4804757" y="5998626"/>
                </a:cubicBezTo>
                <a:cubicBezTo>
                  <a:pt x="4803753" y="5998780"/>
                  <a:pt x="4802836" y="5998856"/>
                  <a:pt x="4801994" y="5998856"/>
                </a:cubicBezTo>
                <a:cubicBezTo>
                  <a:pt x="4800061" y="5998856"/>
                  <a:pt x="4798206" y="5998665"/>
                  <a:pt x="4796428" y="5998273"/>
                </a:cubicBezTo>
                <a:cubicBezTo>
                  <a:pt x="4794640" y="5997871"/>
                  <a:pt x="4792756" y="5997297"/>
                  <a:pt x="4790776" y="5996503"/>
                </a:cubicBezTo>
                <a:cubicBezTo>
                  <a:pt x="4790048" y="5998080"/>
                  <a:pt x="4789456" y="5999688"/>
                  <a:pt x="4789006" y="6001341"/>
                </a:cubicBezTo>
                <a:cubicBezTo>
                  <a:pt x="4788548" y="6003006"/>
                  <a:pt x="4788271" y="6004640"/>
                  <a:pt x="4788146" y="6006276"/>
                </a:cubicBezTo>
                <a:cubicBezTo>
                  <a:pt x="4789409" y="6006754"/>
                  <a:pt x="4790585" y="6007146"/>
                  <a:pt x="4791675" y="6007442"/>
                </a:cubicBezTo>
                <a:cubicBezTo>
                  <a:pt x="4792754" y="6007758"/>
                  <a:pt x="4793864" y="6008008"/>
                  <a:pt x="4794974" y="6008227"/>
                </a:cubicBezTo>
                <a:cubicBezTo>
                  <a:pt x="4796092" y="6008429"/>
                  <a:pt x="4797259" y="6008581"/>
                  <a:pt x="4798463" y="6008677"/>
                </a:cubicBezTo>
                <a:cubicBezTo>
                  <a:pt x="4799667" y="6008763"/>
                  <a:pt x="4800987" y="6008811"/>
                  <a:pt x="4802450" y="6008811"/>
                </a:cubicBezTo>
                <a:cubicBezTo>
                  <a:pt x="4805643" y="6008811"/>
                  <a:pt x="4808503" y="6008400"/>
                  <a:pt x="4811036" y="6007587"/>
                </a:cubicBezTo>
                <a:cubicBezTo>
                  <a:pt x="4813571" y="6006773"/>
                  <a:pt x="4815732" y="6005655"/>
                  <a:pt x="4817510" y="6004240"/>
                </a:cubicBezTo>
                <a:cubicBezTo>
                  <a:pt x="4819289" y="6002826"/>
                  <a:pt x="4820647" y="6001143"/>
                  <a:pt x="4821583" y="5999211"/>
                </a:cubicBezTo>
                <a:cubicBezTo>
                  <a:pt x="4822511" y="5997299"/>
                  <a:pt x="4822989" y="5995213"/>
                  <a:pt x="4822991" y="5992976"/>
                </a:cubicBezTo>
                <a:cubicBezTo>
                  <a:pt x="4822991" y="5990796"/>
                  <a:pt x="4822713" y="5988961"/>
                  <a:pt x="4822177" y="5987450"/>
                </a:cubicBezTo>
                <a:cubicBezTo>
                  <a:pt x="4821622" y="5985947"/>
                  <a:pt x="4820868" y="5984677"/>
                  <a:pt x="4819912" y="5983653"/>
                </a:cubicBezTo>
                <a:cubicBezTo>
                  <a:pt x="4818947" y="5982620"/>
                  <a:pt x="4817780" y="5981769"/>
                  <a:pt x="4816431" y="5981081"/>
                </a:cubicBezTo>
                <a:cubicBezTo>
                  <a:pt x="4815065" y="5980373"/>
                  <a:pt x="4813543" y="5979800"/>
                  <a:pt x="4811861" y="5979302"/>
                </a:cubicBezTo>
                <a:lnTo>
                  <a:pt x="4806698" y="5977771"/>
                </a:lnTo>
                <a:cubicBezTo>
                  <a:pt x="4805187" y="5977293"/>
                  <a:pt x="4804029" y="5976776"/>
                  <a:pt x="4803198" y="5976232"/>
                </a:cubicBezTo>
                <a:cubicBezTo>
                  <a:pt x="4802395" y="5975686"/>
                  <a:pt x="4801994" y="5974749"/>
                  <a:pt x="4801994" y="5973429"/>
                </a:cubicBezTo>
                <a:cubicBezTo>
                  <a:pt x="4801994" y="5972032"/>
                  <a:pt x="4802559" y="5971028"/>
                  <a:pt x="4803706" y="5970388"/>
                </a:cubicBezTo>
                <a:cubicBezTo>
                  <a:pt x="4804853" y="5969758"/>
                  <a:pt x="4806461" y="5969451"/>
                  <a:pt x="4808507" y="5969451"/>
                </a:cubicBezTo>
                <a:cubicBezTo>
                  <a:pt x="4810439" y="5969451"/>
                  <a:pt x="4812285" y="5969662"/>
                  <a:pt x="4814025" y="5970131"/>
                </a:cubicBezTo>
                <a:cubicBezTo>
                  <a:pt x="4815785" y="5970580"/>
                  <a:pt x="4817371" y="5971107"/>
                  <a:pt x="4818825" y="5971719"/>
                </a:cubicBezTo>
                <a:cubicBezTo>
                  <a:pt x="4819494" y="5970438"/>
                  <a:pt x="4820049" y="5968955"/>
                  <a:pt x="4820547" y="5967282"/>
                </a:cubicBezTo>
                <a:cubicBezTo>
                  <a:pt x="4821025" y="5965580"/>
                  <a:pt x="4821321" y="5963964"/>
                  <a:pt x="4821455" y="5962387"/>
                </a:cubicBezTo>
                <a:cubicBezTo>
                  <a:pt x="4819093" y="5961553"/>
                  <a:pt x="4816777" y="5960904"/>
                  <a:pt x="4814483" y="5960483"/>
                </a:cubicBezTo>
                <a:cubicBezTo>
                  <a:pt x="4812189" y="5960071"/>
                  <a:pt x="4809864" y="5959852"/>
                  <a:pt x="4807522" y="5959852"/>
                </a:cubicBezTo>
                <a:close/>
                <a:moveTo>
                  <a:pt x="4701594" y="5958032"/>
                </a:moveTo>
                <a:cubicBezTo>
                  <a:pt x="4698457" y="5958032"/>
                  <a:pt x="4695646" y="5958453"/>
                  <a:pt x="4693141" y="5959313"/>
                </a:cubicBezTo>
                <a:cubicBezTo>
                  <a:pt x="4690617" y="5960174"/>
                  <a:pt x="4688494" y="5961350"/>
                  <a:pt x="4686753" y="5962850"/>
                </a:cubicBezTo>
                <a:cubicBezTo>
                  <a:pt x="4685003" y="5964352"/>
                  <a:pt x="4683683" y="5966131"/>
                  <a:pt x="4682757" y="5968186"/>
                </a:cubicBezTo>
                <a:cubicBezTo>
                  <a:pt x="4681838" y="5970232"/>
                  <a:pt x="4681380" y="5972461"/>
                  <a:pt x="4681380" y="5974831"/>
                </a:cubicBezTo>
                <a:cubicBezTo>
                  <a:pt x="4681380" y="5977538"/>
                  <a:pt x="4681954" y="5979985"/>
                  <a:pt x="4683121" y="5982194"/>
                </a:cubicBezTo>
                <a:cubicBezTo>
                  <a:pt x="4684279" y="5984403"/>
                  <a:pt x="4685941" y="5986269"/>
                  <a:pt x="4688093" y="5987797"/>
                </a:cubicBezTo>
                <a:cubicBezTo>
                  <a:pt x="4686189" y="5989146"/>
                  <a:pt x="4684735" y="5990552"/>
                  <a:pt x="4683761" y="5992034"/>
                </a:cubicBezTo>
                <a:cubicBezTo>
                  <a:pt x="4682785" y="5993497"/>
                  <a:pt x="4682298" y="5995392"/>
                  <a:pt x="4682298" y="5997723"/>
                </a:cubicBezTo>
                <a:cubicBezTo>
                  <a:pt x="4682298" y="5999673"/>
                  <a:pt x="4682710" y="6001289"/>
                  <a:pt x="4683542" y="6002542"/>
                </a:cubicBezTo>
                <a:cubicBezTo>
                  <a:pt x="4684364" y="6003805"/>
                  <a:pt x="4685483" y="6004856"/>
                  <a:pt x="4686899" y="6005707"/>
                </a:cubicBezTo>
                <a:cubicBezTo>
                  <a:pt x="4684691" y="6007064"/>
                  <a:pt x="4682932" y="6008623"/>
                  <a:pt x="4681601" y="6010391"/>
                </a:cubicBezTo>
                <a:cubicBezTo>
                  <a:pt x="4680291" y="6012170"/>
                  <a:pt x="4679631" y="6014446"/>
                  <a:pt x="4679631" y="6017201"/>
                </a:cubicBezTo>
                <a:cubicBezTo>
                  <a:pt x="4679631" y="6019036"/>
                  <a:pt x="4679985" y="6020719"/>
                  <a:pt x="4680693" y="6022249"/>
                </a:cubicBezTo>
                <a:cubicBezTo>
                  <a:pt x="4681401" y="6023789"/>
                  <a:pt x="4682568" y="6025070"/>
                  <a:pt x="4684182" y="6026112"/>
                </a:cubicBezTo>
                <a:cubicBezTo>
                  <a:pt x="4685807" y="6027154"/>
                  <a:pt x="4687902" y="6027956"/>
                  <a:pt x="4690483" y="6028550"/>
                </a:cubicBezTo>
                <a:cubicBezTo>
                  <a:pt x="4693047" y="6029114"/>
                  <a:pt x="4696163" y="6029410"/>
                  <a:pt x="4699845" y="6029410"/>
                </a:cubicBezTo>
                <a:cubicBezTo>
                  <a:pt x="4703527" y="6029410"/>
                  <a:pt x="4706951" y="6029018"/>
                  <a:pt x="4710135" y="6028215"/>
                </a:cubicBezTo>
                <a:cubicBezTo>
                  <a:pt x="4713329" y="6027432"/>
                  <a:pt x="4716083" y="6026283"/>
                  <a:pt x="4718397" y="6024820"/>
                </a:cubicBezTo>
                <a:cubicBezTo>
                  <a:pt x="4720730" y="6023348"/>
                  <a:pt x="4722575" y="6021559"/>
                  <a:pt x="4723924" y="6019436"/>
                </a:cubicBezTo>
                <a:cubicBezTo>
                  <a:pt x="4725263" y="6017333"/>
                  <a:pt x="4725941" y="6014980"/>
                  <a:pt x="4725941" y="6012418"/>
                </a:cubicBezTo>
                <a:cubicBezTo>
                  <a:pt x="4725941" y="6008067"/>
                  <a:pt x="4724621" y="6004711"/>
                  <a:pt x="4721992" y="6002349"/>
                </a:cubicBezTo>
                <a:cubicBezTo>
                  <a:pt x="4719353" y="6000005"/>
                  <a:pt x="4715250" y="5998763"/>
                  <a:pt x="4709675" y="5998630"/>
                </a:cubicBezTo>
                <a:lnTo>
                  <a:pt x="4697082" y="5998448"/>
                </a:lnTo>
                <a:cubicBezTo>
                  <a:pt x="4695132" y="5998380"/>
                  <a:pt x="4693830" y="5998055"/>
                  <a:pt x="4693191" y="5997443"/>
                </a:cubicBezTo>
                <a:cubicBezTo>
                  <a:pt x="4692542" y="5996823"/>
                  <a:pt x="4692215" y="5996037"/>
                  <a:pt x="4692215" y="5995053"/>
                </a:cubicBezTo>
                <a:cubicBezTo>
                  <a:pt x="4692215" y="5994373"/>
                  <a:pt x="4692349" y="5993667"/>
                  <a:pt x="4692588" y="5992892"/>
                </a:cubicBezTo>
                <a:cubicBezTo>
                  <a:pt x="4692836" y="5992136"/>
                  <a:pt x="4693477" y="5991421"/>
                  <a:pt x="4694510" y="5990721"/>
                </a:cubicBezTo>
                <a:cubicBezTo>
                  <a:pt x="4696604" y="5991296"/>
                  <a:pt x="4698966" y="5991562"/>
                  <a:pt x="4701595" y="5991562"/>
                </a:cubicBezTo>
                <a:cubicBezTo>
                  <a:pt x="4704712" y="5991562"/>
                  <a:pt x="4707524" y="5991132"/>
                  <a:pt x="4710001" y="5990272"/>
                </a:cubicBezTo>
                <a:cubicBezTo>
                  <a:pt x="4712478" y="5989410"/>
                  <a:pt x="4714583" y="5988254"/>
                  <a:pt x="4716285" y="5986781"/>
                </a:cubicBezTo>
                <a:cubicBezTo>
                  <a:pt x="4718006" y="5985309"/>
                  <a:pt x="4719307" y="5983550"/>
                  <a:pt x="4720195" y="5981502"/>
                </a:cubicBezTo>
                <a:cubicBezTo>
                  <a:pt x="4721085" y="5979447"/>
                  <a:pt x="4721535" y="5977227"/>
                  <a:pt x="4721535" y="5974828"/>
                </a:cubicBezTo>
                <a:cubicBezTo>
                  <a:pt x="4721535" y="5973422"/>
                  <a:pt x="4721410" y="5972295"/>
                  <a:pt x="4721162" y="5971433"/>
                </a:cubicBezTo>
                <a:cubicBezTo>
                  <a:pt x="4720923" y="5970582"/>
                  <a:pt x="4720636" y="5969836"/>
                  <a:pt x="4720331" y="5969233"/>
                </a:cubicBezTo>
                <a:lnTo>
                  <a:pt x="4727781" y="5969233"/>
                </a:lnTo>
                <a:cubicBezTo>
                  <a:pt x="4727962" y="5968192"/>
                  <a:pt x="4728085" y="5967168"/>
                  <a:pt x="4728143" y="5966203"/>
                </a:cubicBezTo>
                <a:cubicBezTo>
                  <a:pt x="4728211" y="5965218"/>
                  <a:pt x="4728239" y="5964253"/>
                  <a:pt x="4728239" y="5963266"/>
                </a:cubicBezTo>
                <a:cubicBezTo>
                  <a:pt x="4728235" y="5962412"/>
                  <a:pt x="4728198" y="5961598"/>
                  <a:pt x="4728102" y="5960833"/>
                </a:cubicBezTo>
                <a:cubicBezTo>
                  <a:pt x="4728005" y="5960058"/>
                  <a:pt x="4727900" y="5959273"/>
                  <a:pt x="4727777" y="5958481"/>
                </a:cubicBezTo>
                <a:cubicBezTo>
                  <a:pt x="4724840" y="5958481"/>
                  <a:pt x="4722507" y="5958854"/>
                  <a:pt x="4720805" y="5959637"/>
                </a:cubicBezTo>
                <a:cubicBezTo>
                  <a:pt x="4719084" y="5960394"/>
                  <a:pt x="4717630" y="5961550"/>
                  <a:pt x="4716483" y="5963081"/>
                </a:cubicBezTo>
                <a:cubicBezTo>
                  <a:pt x="4714752" y="5961609"/>
                  <a:pt x="4712629" y="5960394"/>
                  <a:pt x="4710037" y="5959457"/>
                </a:cubicBezTo>
                <a:cubicBezTo>
                  <a:pt x="4707474" y="5958510"/>
                  <a:pt x="4704653" y="5958032"/>
                  <a:pt x="4701594" y="5958032"/>
                </a:cubicBezTo>
                <a:close/>
                <a:moveTo>
                  <a:pt x="5001668" y="5957943"/>
                </a:moveTo>
                <a:cubicBezTo>
                  <a:pt x="4997805" y="5957943"/>
                  <a:pt x="4994448" y="5958583"/>
                  <a:pt x="4991608" y="5959864"/>
                </a:cubicBezTo>
                <a:cubicBezTo>
                  <a:pt x="4988748" y="5961145"/>
                  <a:pt x="4986406" y="5962904"/>
                  <a:pt x="4984522" y="5965143"/>
                </a:cubicBezTo>
                <a:cubicBezTo>
                  <a:pt x="4982667" y="5967391"/>
                  <a:pt x="4981252" y="5970040"/>
                  <a:pt x="4980296" y="5973089"/>
                </a:cubicBezTo>
                <a:cubicBezTo>
                  <a:pt x="4979349" y="5976159"/>
                  <a:pt x="4978870" y="5979438"/>
                  <a:pt x="4978870" y="5982929"/>
                </a:cubicBezTo>
                <a:cubicBezTo>
                  <a:pt x="4978870" y="5986429"/>
                  <a:pt x="4979349" y="5989671"/>
                  <a:pt x="4980296" y="5992673"/>
                </a:cubicBezTo>
                <a:cubicBezTo>
                  <a:pt x="4981252" y="5995666"/>
                  <a:pt x="4982667" y="5998296"/>
                  <a:pt x="4984522" y="6000514"/>
                </a:cubicBezTo>
                <a:cubicBezTo>
                  <a:pt x="4986406" y="6002761"/>
                  <a:pt x="4988748" y="6004510"/>
                  <a:pt x="4991608" y="6005753"/>
                </a:cubicBezTo>
                <a:cubicBezTo>
                  <a:pt x="4994448" y="6007005"/>
                  <a:pt x="4997804" y="6007637"/>
                  <a:pt x="5001668" y="6007637"/>
                </a:cubicBezTo>
                <a:cubicBezTo>
                  <a:pt x="5005521" y="6007637"/>
                  <a:pt x="5008887" y="6007005"/>
                  <a:pt x="5011776" y="6005753"/>
                </a:cubicBezTo>
                <a:cubicBezTo>
                  <a:pt x="5014655" y="6004510"/>
                  <a:pt x="5017046" y="6002759"/>
                  <a:pt x="5018938" y="6000514"/>
                </a:cubicBezTo>
                <a:cubicBezTo>
                  <a:pt x="5020831" y="5998294"/>
                  <a:pt x="5022248" y="5995665"/>
                  <a:pt x="5023175" y="5992673"/>
                </a:cubicBezTo>
                <a:cubicBezTo>
                  <a:pt x="5024083" y="5989671"/>
                  <a:pt x="5024544" y="5986429"/>
                  <a:pt x="5024544" y="5982929"/>
                </a:cubicBezTo>
                <a:cubicBezTo>
                  <a:pt x="5024544" y="5979438"/>
                  <a:pt x="5024085" y="5976159"/>
                  <a:pt x="5023175" y="5973089"/>
                </a:cubicBezTo>
                <a:cubicBezTo>
                  <a:pt x="5022248" y="5970038"/>
                  <a:pt x="5020833" y="5967389"/>
                  <a:pt x="5018938" y="5965143"/>
                </a:cubicBezTo>
                <a:cubicBezTo>
                  <a:pt x="5017046" y="5962906"/>
                  <a:pt x="5014655" y="5961147"/>
                  <a:pt x="5011776" y="5959864"/>
                </a:cubicBezTo>
                <a:cubicBezTo>
                  <a:pt x="5008887" y="5958583"/>
                  <a:pt x="5005521" y="5957943"/>
                  <a:pt x="5001668" y="5957943"/>
                </a:cubicBezTo>
                <a:close/>
                <a:moveTo>
                  <a:pt x="4947910" y="5957943"/>
                </a:moveTo>
                <a:cubicBezTo>
                  <a:pt x="4944056" y="5957943"/>
                  <a:pt x="4940699" y="5958583"/>
                  <a:pt x="4937859" y="5959864"/>
                </a:cubicBezTo>
                <a:cubicBezTo>
                  <a:pt x="4934999" y="5961145"/>
                  <a:pt x="4932648" y="5962904"/>
                  <a:pt x="4930783" y="5965143"/>
                </a:cubicBezTo>
                <a:cubicBezTo>
                  <a:pt x="4928909" y="5967391"/>
                  <a:pt x="4927503" y="5970040"/>
                  <a:pt x="4926557" y="5973089"/>
                </a:cubicBezTo>
                <a:cubicBezTo>
                  <a:pt x="4925601" y="5976159"/>
                  <a:pt x="4925132" y="5979438"/>
                  <a:pt x="4925132" y="5982929"/>
                </a:cubicBezTo>
                <a:cubicBezTo>
                  <a:pt x="4925132" y="5986429"/>
                  <a:pt x="4925601" y="5989671"/>
                  <a:pt x="4926557" y="5992673"/>
                </a:cubicBezTo>
                <a:cubicBezTo>
                  <a:pt x="4927505" y="5995666"/>
                  <a:pt x="4928910" y="5998296"/>
                  <a:pt x="4930783" y="6000514"/>
                </a:cubicBezTo>
                <a:cubicBezTo>
                  <a:pt x="4932648" y="6002761"/>
                  <a:pt x="4935001" y="6004510"/>
                  <a:pt x="4937859" y="6005753"/>
                </a:cubicBezTo>
                <a:cubicBezTo>
                  <a:pt x="4940699" y="6007005"/>
                  <a:pt x="4944054" y="6007637"/>
                  <a:pt x="4947910" y="6007637"/>
                </a:cubicBezTo>
                <a:cubicBezTo>
                  <a:pt x="4951782" y="6007637"/>
                  <a:pt x="4955147" y="6007005"/>
                  <a:pt x="4958026" y="6005753"/>
                </a:cubicBezTo>
                <a:cubicBezTo>
                  <a:pt x="4960906" y="6004510"/>
                  <a:pt x="4963285" y="6002759"/>
                  <a:pt x="4965189" y="6000514"/>
                </a:cubicBezTo>
                <a:cubicBezTo>
                  <a:pt x="4967093" y="5998294"/>
                  <a:pt x="4968507" y="5995665"/>
                  <a:pt x="4969415" y="5992673"/>
                </a:cubicBezTo>
                <a:cubicBezTo>
                  <a:pt x="4970334" y="5989671"/>
                  <a:pt x="4970801" y="5986429"/>
                  <a:pt x="4970801" y="5982929"/>
                </a:cubicBezTo>
                <a:cubicBezTo>
                  <a:pt x="4970803" y="5979438"/>
                  <a:pt x="4970334" y="5976159"/>
                  <a:pt x="4969415" y="5973089"/>
                </a:cubicBezTo>
                <a:cubicBezTo>
                  <a:pt x="4968507" y="5970038"/>
                  <a:pt x="4967093" y="5967389"/>
                  <a:pt x="4965189" y="5965143"/>
                </a:cubicBezTo>
                <a:cubicBezTo>
                  <a:pt x="4963285" y="5962906"/>
                  <a:pt x="4960906" y="5961147"/>
                  <a:pt x="4958026" y="5959864"/>
                </a:cubicBezTo>
                <a:cubicBezTo>
                  <a:pt x="4955147" y="5958583"/>
                  <a:pt x="4951782" y="5957943"/>
                  <a:pt x="4947910" y="5957943"/>
                </a:cubicBezTo>
                <a:close/>
                <a:moveTo>
                  <a:pt x="4755066" y="5957941"/>
                </a:moveTo>
                <a:cubicBezTo>
                  <a:pt x="4751270" y="5957941"/>
                  <a:pt x="4747952" y="5958590"/>
                  <a:pt x="4745101" y="5959901"/>
                </a:cubicBezTo>
                <a:cubicBezTo>
                  <a:pt x="4742243" y="5961231"/>
                  <a:pt x="4739862" y="5963018"/>
                  <a:pt x="4737921" y="5965294"/>
                </a:cubicBezTo>
                <a:cubicBezTo>
                  <a:pt x="4735999" y="5967551"/>
                  <a:pt x="4734535" y="5970220"/>
                  <a:pt x="4733561" y="5973270"/>
                </a:cubicBezTo>
                <a:cubicBezTo>
                  <a:pt x="4732585" y="5976350"/>
                  <a:pt x="4732089" y="5979620"/>
                  <a:pt x="4732089" y="5983100"/>
                </a:cubicBezTo>
                <a:cubicBezTo>
                  <a:pt x="4732089" y="5986657"/>
                  <a:pt x="4732567" y="5989947"/>
                  <a:pt x="4733514" y="5992940"/>
                </a:cubicBezTo>
                <a:cubicBezTo>
                  <a:pt x="4734479" y="5995952"/>
                  <a:pt x="4735944" y="5998535"/>
                  <a:pt x="4737922" y="6000706"/>
                </a:cubicBezTo>
                <a:cubicBezTo>
                  <a:pt x="4739920" y="6002886"/>
                  <a:pt x="4742493" y="6004579"/>
                  <a:pt x="4745649" y="6005803"/>
                </a:cubicBezTo>
                <a:cubicBezTo>
                  <a:pt x="4748805" y="6007036"/>
                  <a:pt x="4752592" y="6007638"/>
                  <a:pt x="4757000" y="6007638"/>
                </a:cubicBezTo>
                <a:cubicBezTo>
                  <a:pt x="4763005" y="6007638"/>
                  <a:pt x="4768389" y="6006731"/>
                  <a:pt x="4773170" y="6004893"/>
                </a:cubicBezTo>
                <a:cubicBezTo>
                  <a:pt x="4773104" y="6002924"/>
                  <a:pt x="4772837" y="6001088"/>
                  <a:pt x="4772339" y="5999375"/>
                </a:cubicBezTo>
                <a:cubicBezTo>
                  <a:pt x="4771852" y="5997663"/>
                  <a:pt x="4771277" y="5996191"/>
                  <a:pt x="4770598" y="5994967"/>
                </a:cubicBezTo>
                <a:cubicBezTo>
                  <a:pt x="4768637" y="5995704"/>
                  <a:pt x="4766562" y="5996268"/>
                  <a:pt x="4764391" y="5996649"/>
                </a:cubicBezTo>
                <a:cubicBezTo>
                  <a:pt x="4762231" y="5997061"/>
                  <a:pt x="4760088" y="5997252"/>
                  <a:pt x="4758003" y="5997252"/>
                </a:cubicBezTo>
                <a:cubicBezTo>
                  <a:pt x="4754206" y="5997252"/>
                  <a:pt x="4751138" y="5996439"/>
                  <a:pt x="4748813" y="5994776"/>
                </a:cubicBezTo>
                <a:cubicBezTo>
                  <a:pt x="4746491" y="5993122"/>
                  <a:pt x="4745199" y="5990464"/>
                  <a:pt x="4744960" y="5986782"/>
                </a:cubicBezTo>
                <a:lnTo>
                  <a:pt x="4775473" y="5986782"/>
                </a:lnTo>
                <a:cubicBezTo>
                  <a:pt x="4775587" y="5986113"/>
                  <a:pt x="4775693" y="5985214"/>
                  <a:pt x="4775778" y="5984076"/>
                </a:cubicBezTo>
                <a:cubicBezTo>
                  <a:pt x="4775883" y="5982938"/>
                  <a:pt x="4775921" y="5981800"/>
                  <a:pt x="4775921" y="5980633"/>
                </a:cubicBezTo>
                <a:cubicBezTo>
                  <a:pt x="4775921" y="5977449"/>
                  <a:pt x="4775471" y="5974455"/>
                  <a:pt x="4774544" y="5971672"/>
                </a:cubicBezTo>
                <a:cubicBezTo>
                  <a:pt x="4773625" y="5968880"/>
                  <a:pt x="4772258" y="5966481"/>
                  <a:pt x="4770451" y="5964463"/>
                </a:cubicBezTo>
                <a:cubicBezTo>
                  <a:pt x="4768653" y="5962445"/>
                  <a:pt x="4766464" y="5960858"/>
                  <a:pt x="4763892" y="5959682"/>
                </a:cubicBezTo>
                <a:cubicBezTo>
                  <a:pt x="4761310" y="5958515"/>
                  <a:pt x="4758374" y="5957941"/>
                  <a:pt x="4755066" y="5957941"/>
                </a:cubicBezTo>
                <a:close/>
                <a:moveTo>
                  <a:pt x="4649402" y="5957937"/>
                </a:moveTo>
                <a:cubicBezTo>
                  <a:pt x="4645538" y="5957937"/>
                  <a:pt x="4642191" y="5958578"/>
                  <a:pt x="4639351" y="5959869"/>
                </a:cubicBezTo>
                <a:cubicBezTo>
                  <a:pt x="4636491" y="5961150"/>
                  <a:pt x="4634140" y="5962900"/>
                  <a:pt x="4632265" y="5965148"/>
                </a:cubicBezTo>
                <a:cubicBezTo>
                  <a:pt x="4630401" y="5967385"/>
                  <a:pt x="4629004" y="5970034"/>
                  <a:pt x="4628039" y="5973085"/>
                </a:cubicBezTo>
                <a:cubicBezTo>
                  <a:pt x="4627083" y="5976155"/>
                  <a:pt x="4626614" y="5979434"/>
                  <a:pt x="4626614" y="5982934"/>
                </a:cubicBezTo>
                <a:cubicBezTo>
                  <a:pt x="4626614" y="5986424"/>
                  <a:pt x="4627081" y="5989676"/>
                  <a:pt x="4628039" y="5992669"/>
                </a:cubicBezTo>
                <a:cubicBezTo>
                  <a:pt x="4629004" y="5995663"/>
                  <a:pt x="4630401" y="5998292"/>
                  <a:pt x="4632265" y="6000521"/>
                </a:cubicBezTo>
                <a:cubicBezTo>
                  <a:pt x="4634140" y="6002758"/>
                  <a:pt x="4636491" y="6004508"/>
                  <a:pt x="4639351" y="6005751"/>
                </a:cubicBezTo>
                <a:cubicBezTo>
                  <a:pt x="4642191" y="6007004"/>
                  <a:pt x="4645538" y="6007644"/>
                  <a:pt x="4649402" y="6007644"/>
                </a:cubicBezTo>
                <a:cubicBezTo>
                  <a:pt x="4653264" y="6007644"/>
                  <a:pt x="4656631" y="6007004"/>
                  <a:pt x="4659519" y="6005751"/>
                </a:cubicBezTo>
                <a:cubicBezTo>
                  <a:pt x="4662387" y="6004508"/>
                  <a:pt x="4664769" y="6002758"/>
                  <a:pt x="4666671" y="6000521"/>
                </a:cubicBezTo>
                <a:cubicBezTo>
                  <a:pt x="4668574" y="5998292"/>
                  <a:pt x="4669989" y="5995663"/>
                  <a:pt x="4670908" y="5992669"/>
                </a:cubicBezTo>
                <a:cubicBezTo>
                  <a:pt x="4671816" y="5989676"/>
                  <a:pt x="4672285" y="5986425"/>
                  <a:pt x="4672285" y="5982934"/>
                </a:cubicBezTo>
                <a:cubicBezTo>
                  <a:pt x="4672285" y="5979434"/>
                  <a:pt x="4671817" y="5976153"/>
                  <a:pt x="4670908" y="5973085"/>
                </a:cubicBezTo>
                <a:cubicBezTo>
                  <a:pt x="4669989" y="5970034"/>
                  <a:pt x="4668574" y="5967385"/>
                  <a:pt x="4666671" y="5965148"/>
                </a:cubicBezTo>
                <a:cubicBezTo>
                  <a:pt x="4664767" y="5962900"/>
                  <a:pt x="4662387" y="5961150"/>
                  <a:pt x="4659519" y="5959869"/>
                </a:cubicBezTo>
                <a:cubicBezTo>
                  <a:pt x="4656631" y="5958578"/>
                  <a:pt x="4653264" y="5957937"/>
                  <a:pt x="4649402" y="5957937"/>
                </a:cubicBezTo>
                <a:close/>
                <a:moveTo>
                  <a:pt x="4494816" y="5950998"/>
                </a:moveTo>
                <a:cubicBezTo>
                  <a:pt x="4477479" y="5950998"/>
                  <a:pt x="4463432" y="5965045"/>
                  <a:pt x="4463432" y="5982381"/>
                </a:cubicBezTo>
                <a:cubicBezTo>
                  <a:pt x="4463432" y="5999720"/>
                  <a:pt x="4477479" y="6013776"/>
                  <a:pt x="4494816" y="6013776"/>
                </a:cubicBezTo>
                <a:cubicBezTo>
                  <a:pt x="4512154" y="6013776"/>
                  <a:pt x="4526210" y="5999718"/>
                  <a:pt x="4526210" y="5982381"/>
                </a:cubicBezTo>
                <a:cubicBezTo>
                  <a:pt x="4526210" y="5965045"/>
                  <a:pt x="4512153" y="5950998"/>
                  <a:pt x="4494816" y="5950998"/>
                </a:cubicBezTo>
                <a:close/>
                <a:moveTo>
                  <a:pt x="4882524" y="5941122"/>
                </a:moveTo>
                <a:cubicBezTo>
                  <a:pt x="4881491" y="5941122"/>
                  <a:pt x="4880440" y="5941150"/>
                  <a:pt x="4879359" y="5941207"/>
                </a:cubicBezTo>
                <a:cubicBezTo>
                  <a:pt x="4878269" y="5941275"/>
                  <a:pt x="4877218" y="5941398"/>
                  <a:pt x="4876194" y="5941580"/>
                </a:cubicBezTo>
                <a:lnTo>
                  <a:pt x="4876194" y="6007810"/>
                </a:lnTo>
                <a:cubicBezTo>
                  <a:pt x="4877284" y="6007992"/>
                  <a:pt x="4878356" y="6008106"/>
                  <a:pt x="4879398" y="6008183"/>
                </a:cubicBezTo>
                <a:cubicBezTo>
                  <a:pt x="4880460" y="6008249"/>
                  <a:pt x="4881493" y="6008268"/>
                  <a:pt x="4882525" y="6008268"/>
                </a:cubicBezTo>
                <a:cubicBezTo>
                  <a:pt x="4883558" y="6008268"/>
                  <a:pt x="4884609" y="6008249"/>
                  <a:pt x="4885690" y="6008183"/>
                </a:cubicBezTo>
                <a:cubicBezTo>
                  <a:pt x="4886780" y="6008106"/>
                  <a:pt x="4887861" y="6007992"/>
                  <a:pt x="4888951" y="6007810"/>
                </a:cubicBezTo>
                <a:lnTo>
                  <a:pt x="4888951" y="5983216"/>
                </a:lnTo>
                <a:cubicBezTo>
                  <a:pt x="4888951" y="5980672"/>
                  <a:pt x="4889237" y="5978626"/>
                  <a:pt x="4889811" y="5977038"/>
                </a:cubicBezTo>
                <a:cubicBezTo>
                  <a:pt x="4890386" y="5975479"/>
                  <a:pt x="4891112" y="5974255"/>
                  <a:pt x="4891982" y="5973385"/>
                </a:cubicBezTo>
                <a:cubicBezTo>
                  <a:pt x="4892853" y="5972514"/>
                  <a:pt x="4893837" y="5971920"/>
                  <a:pt x="4894927" y="5971615"/>
                </a:cubicBezTo>
                <a:cubicBezTo>
                  <a:pt x="4896007" y="5971319"/>
                  <a:pt x="4897070" y="5971165"/>
                  <a:pt x="4898092" y="5971165"/>
                </a:cubicBezTo>
                <a:cubicBezTo>
                  <a:pt x="4900558" y="5971165"/>
                  <a:pt x="4902308" y="5972036"/>
                  <a:pt x="4903332" y="5973786"/>
                </a:cubicBezTo>
                <a:cubicBezTo>
                  <a:pt x="4904365" y="5975554"/>
                  <a:pt x="4904880" y="5978041"/>
                  <a:pt x="4904880" y="5981302"/>
                </a:cubicBezTo>
                <a:lnTo>
                  <a:pt x="4904880" y="6007808"/>
                </a:lnTo>
                <a:cubicBezTo>
                  <a:pt x="4905961" y="6007990"/>
                  <a:pt x="4907051" y="6008104"/>
                  <a:pt x="4908141" y="6008181"/>
                </a:cubicBezTo>
                <a:cubicBezTo>
                  <a:pt x="4909212" y="6008247"/>
                  <a:pt x="4910273" y="6008266"/>
                  <a:pt x="4911306" y="6008266"/>
                </a:cubicBezTo>
                <a:cubicBezTo>
                  <a:pt x="4912330" y="6008266"/>
                  <a:pt x="4913381" y="6008247"/>
                  <a:pt x="4914462" y="6008181"/>
                </a:cubicBezTo>
                <a:cubicBezTo>
                  <a:pt x="4915552" y="6008104"/>
                  <a:pt x="4916642" y="6007990"/>
                  <a:pt x="4917723" y="6007808"/>
                </a:cubicBezTo>
                <a:lnTo>
                  <a:pt x="4917723" y="5977869"/>
                </a:lnTo>
                <a:cubicBezTo>
                  <a:pt x="4917723" y="5971654"/>
                  <a:pt x="4916374" y="5967101"/>
                  <a:pt x="4913697" y="5964204"/>
                </a:cubicBezTo>
                <a:cubicBezTo>
                  <a:pt x="4911019" y="5961296"/>
                  <a:pt x="4907069" y="5959853"/>
                  <a:pt x="4901887" y="5959853"/>
                </a:cubicBezTo>
                <a:cubicBezTo>
                  <a:pt x="4900023" y="5959853"/>
                  <a:pt x="4898369" y="5960101"/>
                  <a:pt x="4896915" y="5960579"/>
                </a:cubicBezTo>
                <a:cubicBezTo>
                  <a:pt x="4895461" y="5961066"/>
                  <a:pt x="4894228" y="5961650"/>
                  <a:pt x="4893195" y="5962338"/>
                </a:cubicBezTo>
                <a:cubicBezTo>
                  <a:pt x="4892182" y="5963038"/>
                  <a:pt x="4891311" y="5963764"/>
                  <a:pt x="4890623" y="5964509"/>
                </a:cubicBezTo>
                <a:cubicBezTo>
                  <a:pt x="4889934" y="5965275"/>
                  <a:pt x="4889370" y="5965926"/>
                  <a:pt x="4888949" y="5966461"/>
                </a:cubicBezTo>
                <a:lnTo>
                  <a:pt x="4888949" y="5941580"/>
                </a:lnTo>
                <a:cubicBezTo>
                  <a:pt x="4887859" y="5941398"/>
                  <a:pt x="4886778" y="5941275"/>
                  <a:pt x="4885688" y="5941207"/>
                </a:cubicBezTo>
                <a:cubicBezTo>
                  <a:pt x="4884609" y="5941150"/>
                  <a:pt x="4883557" y="5941122"/>
                  <a:pt x="4882524" y="5941122"/>
                </a:cubicBezTo>
                <a:close/>
                <a:moveTo>
                  <a:pt x="4588519" y="5941122"/>
                </a:moveTo>
                <a:cubicBezTo>
                  <a:pt x="4587497" y="5941122"/>
                  <a:pt x="4586435" y="5941150"/>
                  <a:pt x="4585345" y="5941207"/>
                </a:cubicBezTo>
                <a:cubicBezTo>
                  <a:pt x="4584275" y="5941275"/>
                  <a:pt x="4583204" y="5941398"/>
                  <a:pt x="4582180" y="5941580"/>
                </a:cubicBezTo>
                <a:lnTo>
                  <a:pt x="4582180" y="6007810"/>
                </a:lnTo>
                <a:cubicBezTo>
                  <a:pt x="4583279" y="6007992"/>
                  <a:pt x="4584341" y="6008106"/>
                  <a:pt x="4585402" y="6008183"/>
                </a:cubicBezTo>
                <a:cubicBezTo>
                  <a:pt x="4586444" y="6008249"/>
                  <a:pt x="4587495" y="6008268"/>
                  <a:pt x="4588519" y="6008268"/>
                </a:cubicBezTo>
                <a:cubicBezTo>
                  <a:pt x="4589543" y="6008268"/>
                  <a:pt x="4590604" y="6008249"/>
                  <a:pt x="4591675" y="6008183"/>
                </a:cubicBezTo>
                <a:cubicBezTo>
                  <a:pt x="4592773" y="6008106"/>
                  <a:pt x="4593855" y="6007992"/>
                  <a:pt x="4594945" y="6007810"/>
                </a:cubicBezTo>
                <a:lnTo>
                  <a:pt x="4594945" y="5983216"/>
                </a:lnTo>
                <a:cubicBezTo>
                  <a:pt x="4594945" y="5980672"/>
                  <a:pt x="4595241" y="5978626"/>
                  <a:pt x="4595804" y="5977038"/>
                </a:cubicBezTo>
                <a:cubicBezTo>
                  <a:pt x="4596379" y="5975479"/>
                  <a:pt x="4597105" y="5974255"/>
                  <a:pt x="4597976" y="5973385"/>
                </a:cubicBezTo>
                <a:cubicBezTo>
                  <a:pt x="4598846" y="5972514"/>
                  <a:pt x="4599831" y="5971920"/>
                  <a:pt x="4600912" y="5971615"/>
                </a:cubicBezTo>
                <a:cubicBezTo>
                  <a:pt x="4602002" y="5971319"/>
                  <a:pt x="4603046" y="5971165"/>
                  <a:pt x="4604087" y="5971165"/>
                </a:cubicBezTo>
                <a:cubicBezTo>
                  <a:pt x="4606553" y="5971165"/>
                  <a:pt x="4608303" y="5972036"/>
                  <a:pt x="4609327" y="5973786"/>
                </a:cubicBezTo>
                <a:cubicBezTo>
                  <a:pt x="4610351" y="5975554"/>
                  <a:pt x="4610866" y="5978041"/>
                  <a:pt x="4610866" y="5981302"/>
                </a:cubicBezTo>
                <a:lnTo>
                  <a:pt x="4610866" y="6007808"/>
                </a:lnTo>
                <a:cubicBezTo>
                  <a:pt x="4611948" y="6007990"/>
                  <a:pt x="4613038" y="6008104"/>
                  <a:pt x="4614127" y="6008181"/>
                </a:cubicBezTo>
                <a:cubicBezTo>
                  <a:pt x="4615218" y="6008247"/>
                  <a:pt x="4616270" y="6008266"/>
                  <a:pt x="4617292" y="6008266"/>
                </a:cubicBezTo>
                <a:cubicBezTo>
                  <a:pt x="4618325" y="6008266"/>
                  <a:pt x="4619367" y="6008247"/>
                  <a:pt x="4620457" y="6008181"/>
                </a:cubicBezTo>
                <a:cubicBezTo>
                  <a:pt x="4621558" y="6008104"/>
                  <a:pt x="4622628" y="6007990"/>
                  <a:pt x="4623718" y="6007808"/>
                </a:cubicBezTo>
                <a:lnTo>
                  <a:pt x="4623716" y="6007808"/>
                </a:lnTo>
                <a:lnTo>
                  <a:pt x="4623716" y="5977869"/>
                </a:lnTo>
                <a:cubicBezTo>
                  <a:pt x="4623716" y="5971654"/>
                  <a:pt x="4622359" y="5967101"/>
                  <a:pt x="4619681" y="5964204"/>
                </a:cubicBezTo>
                <a:cubicBezTo>
                  <a:pt x="4617005" y="5961296"/>
                  <a:pt x="4613075" y="5959853"/>
                  <a:pt x="4607882" y="5959853"/>
                </a:cubicBezTo>
                <a:cubicBezTo>
                  <a:pt x="4606018" y="5959853"/>
                  <a:pt x="4604353" y="5960101"/>
                  <a:pt x="4602910" y="5960579"/>
                </a:cubicBezTo>
                <a:cubicBezTo>
                  <a:pt x="4601456" y="5961066"/>
                  <a:pt x="4600223" y="5961650"/>
                  <a:pt x="4599190" y="5962338"/>
                </a:cubicBezTo>
                <a:cubicBezTo>
                  <a:pt x="4598157" y="5963038"/>
                  <a:pt x="4597298" y="5963764"/>
                  <a:pt x="4596618" y="5964509"/>
                </a:cubicBezTo>
                <a:cubicBezTo>
                  <a:pt x="4595929" y="5965275"/>
                  <a:pt x="4595366" y="5965926"/>
                  <a:pt x="4594945" y="5966461"/>
                </a:cubicBezTo>
                <a:lnTo>
                  <a:pt x="4594945" y="5941580"/>
                </a:lnTo>
                <a:cubicBezTo>
                  <a:pt x="4593855" y="5941398"/>
                  <a:pt x="4592773" y="5941275"/>
                  <a:pt x="4591675" y="5941207"/>
                </a:cubicBezTo>
                <a:cubicBezTo>
                  <a:pt x="4590604" y="5941150"/>
                  <a:pt x="4589543" y="5941122"/>
                  <a:pt x="4588519" y="5941122"/>
                </a:cubicBezTo>
                <a:close/>
                <a:moveTo>
                  <a:pt x="5041789" y="5941034"/>
                </a:moveTo>
                <a:cubicBezTo>
                  <a:pt x="5039675" y="5941034"/>
                  <a:pt x="5037543" y="5941206"/>
                  <a:pt x="5035372" y="5941578"/>
                </a:cubicBezTo>
                <a:lnTo>
                  <a:pt x="5035372" y="5991895"/>
                </a:lnTo>
                <a:cubicBezTo>
                  <a:pt x="5035372" y="5997680"/>
                  <a:pt x="5036767" y="6001859"/>
                  <a:pt x="5039579" y="6004422"/>
                </a:cubicBezTo>
                <a:cubicBezTo>
                  <a:pt x="5042371" y="6006986"/>
                  <a:pt x="5046099" y="6008267"/>
                  <a:pt x="5050766" y="6008267"/>
                </a:cubicBezTo>
                <a:cubicBezTo>
                  <a:pt x="5051893" y="6008267"/>
                  <a:pt x="5053146" y="6008210"/>
                  <a:pt x="5054514" y="6008085"/>
                </a:cubicBezTo>
                <a:cubicBezTo>
                  <a:pt x="5055863" y="6007970"/>
                  <a:pt x="5057019" y="6007760"/>
                  <a:pt x="5057995" y="6007444"/>
                </a:cubicBezTo>
                <a:cubicBezTo>
                  <a:pt x="5058109" y="6006975"/>
                  <a:pt x="5058166" y="6006545"/>
                  <a:pt x="5058166" y="6006144"/>
                </a:cubicBezTo>
                <a:lnTo>
                  <a:pt x="5058168" y="6006144"/>
                </a:lnTo>
                <a:lnTo>
                  <a:pt x="5058168" y="6004834"/>
                </a:lnTo>
                <a:cubicBezTo>
                  <a:pt x="5058168" y="6002481"/>
                  <a:pt x="5057834" y="6000073"/>
                  <a:pt x="5057174" y="5997586"/>
                </a:cubicBezTo>
                <a:cubicBezTo>
                  <a:pt x="5056628" y="5997720"/>
                  <a:pt x="5056075" y="5997796"/>
                  <a:pt x="5055501" y="5997862"/>
                </a:cubicBezTo>
                <a:cubicBezTo>
                  <a:pt x="5054937" y="5997930"/>
                  <a:pt x="5054402" y="5997939"/>
                  <a:pt x="5053924" y="5997939"/>
                </a:cubicBezTo>
                <a:cubicBezTo>
                  <a:pt x="5052825" y="5997939"/>
                  <a:pt x="5051925" y="5997834"/>
                  <a:pt x="5051208" y="5997586"/>
                </a:cubicBezTo>
                <a:cubicBezTo>
                  <a:pt x="5050482" y="5997358"/>
                  <a:pt x="5049899" y="5996917"/>
                  <a:pt x="5049449" y="5996277"/>
                </a:cubicBezTo>
                <a:cubicBezTo>
                  <a:pt x="5048991" y="5995645"/>
                  <a:pt x="5048655" y="5994757"/>
                  <a:pt x="5048445" y="5993599"/>
                </a:cubicBezTo>
                <a:cubicBezTo>
                  <a:pt x="5048226" y="5992471"/>
                  <a:pt x="5048129" y="5990960"/>
                  <a:pt x="5048129" y="5989085"/>
                </a:cubicBezTo>
                <a:lnTo>
                  <a:pt x="5048129" y="5941578"/>
                </a:lnTo>
                <a:cubicBezTo>
                  <a:pt x="5045949" y="5941206"/>
                  <a:pt x="5043844" y="5941034"/>
                  <a:pt x="5041789" y="5941034"/>
                </a:cubicBezTo>
                <a:close/>
                <a:moveTo>
                  <a:pt x="4540608" y="4541332"/>
                </a:moveTo>
                <a:cubicBezTo>
                  <a:pt x="4457524" y="4541332"/>
                  <a:pt x="4402134" y="4569027"/>
                  <a:pt x="4346745" y="4596721"/>
                </a:cubicBezTo>
                <a:cubicBezTo>
                  <a:pt x="4291355" y="4624416"/>
                  <a:pt x="4263660" y="4707500"/>
                  <a:pt x="4235966" y="4762860"/>
                </a:cubicBezTo>
                <a:cubicBezTo>
                  <a:pt x="4235966" y="4818249"/>
                  <a:pt x="4263660" y="4901332"/>
                  <a:pt x="4319050" y="4956721"/>
                </a:cubicBezTo>
                <a:cubicBezTo>
                  <a:pt x="4374440" y="5012110"/>
                  <a:pt x="4402134" y="5067500"/>
                  <a:pt x="4402134" y="5095194"/>
                </a:cubicBezTo>
                <a:cubicBezTo>
                  <a:pt x="4374440" y="5150583"/>
                  <a:pt x="4319050" y="5233638"/>
                  <a:pt x="4208271" y="5316721"/>
                </a:cubicBezTo>
                <a:cubicBezTo>
                  <a:pt x="4152910" y="5372110"/>
                  <a:pt x="4069826" y="5427500"/>
                  <a:pt x="3931352" y="5482889"/>
                </a:cubicBezTo>
                <a:lnTo>
                  <a:pt x="3959047" y="5565972"/>
                </a:lnTo>
                <a:cubicBezTo>
                  <a:pt x="4069826" y="5538278"/>
                  <a:pt x="4208271" y="5482889"/>
                  <a:pt x="4346745" y="5372110"/>
                </a:cubicBezTo>
                <a:cubicBezTo>
                  <a:pt x="4595998" y="5205943"/>
                  <a:pt x="4734443" y="5039805"/>
                  <a:pt x="4762138" y="4845943"/>
                </a:cubicBezTo>
                <a:cubicBezTo>
                  <a:pt x="4789832" y="4762860"/>
                  <a:pt x="4789832" y="4679805"/>
                  <a:pt x="4734443" y="4624416"/>
                </a:cubicBezTo>
                <a:cubicBezTo>
                  <a:pt x="4679053" y="4569027"/>
                  <a:pt x="4623693" y="4541332"/>
                  <a:pt x="4540608" y="4541332"/>
                </a:cubicBezTo>
                <a:close/>
                <a:moveTo>
                  <a:pt x="5309507" y="4483567"/>
                </a:moveTo>
                <a:lnTo>
                  <a:pt x="5309507" y="4490708"/>
                </a:lnTo>
                <a:lnTo>
                  <a:pt x="5301377" y="4491697"/>
                </a:lnTo>
                <a:close/>
                <a:moveTo>
                  <a:pt x="5309507" y="4445466"/>
                </a:moveTo>
                <a:lnTo>
                  <a:pt x="5309507" y="4475946"/>
                </a:lnTo>
                <a:lnTo>
                  <a:pt x="5292699" y="4492754"/>
                </a:lnTo>
                <a:lnTo>
                  <a:pt x="5291771" y="4492867"/>
                </a:lnTo>
                <a:cubicBezTo>
                  <a:pt x="5276193" y="4496329"/>
                  <a:pt x="5261480" y="4501521"/>
                  <a:pt x="5247200" y="4509310"/>
                </a:cubicBezTo>
                <a:lnTo>
                  <a:pt x="5240717" y="4514256"/>
                </a:ln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448563" y="0"/>
                </a:moveTo>
                <a:lnTo>
                  <a:pt x="1159658" y="0"/>
                </a:lnTo>
                <a:lnTo>
                  <a:pt x="1125681" y="19516"/>
                </a:lnTo>
                <a:cubicBezTo>
                  <a:pt x="1052986" y="64512"/>
                  <a:pt x="969908" y="119894"/>
                  <a:pt x="872991" y="175283"/>
                </a:cubicBezTo>
                <a:cubicBezTo>
                  <a:pt x="679126" y="286061"/>
                  <a:pt x="568347" y="452229"/>
                  <a:pt x="540652" y="618367"/>
                </a:cubicBezTo>
                <a:cubicBezTo>
                  <a:pt x="512986" y="729145"/>
                  <a:pt x="540652" y="812229"/>
                  <a:pt x="568347" y="867618"/>
                </a:cubicBezTo>
                <a:cubicBezTo>
                  <a:pt x="596042" y="923007"/>
                  <a:pt x="679126" y="950701"/>
                  <a:pt x="734516" y="950701"/>
                </a:cubicBezTo>
                <a:cubicBezTo>
                  <a:pt x="817601" y="950701"/>
                  <a:pt x="900685" y="923007"/>
                  <a:pt x="928380" y="867618"/>
                </a:cubicBezTo>
                <a:cubicBezTo>
                  <a:pt x="956046" y="812229"/>
                  <a:pt x="1011436" y="756839"/>
                  <a:pt x="1011436" y="701450"/>
                </a:cubicBezTo>
                <a:cubicBezTo>
                  <a:pt x="1011436" y="646061"/>
                  <a:pt x="983741" y="563007"/>
                  <a:pt x="928380" y="507618"/>
                </a:cubicBezTo>
                <a:cubicBezTo>
                  <a:pt x="872991" y="452229"/>
                  <a:pt x="845296" y="396839"/>
                  <a:pt x="845296" y="369145"/>
                </a:cubicBezTo>
                <a:cubicBezTo>
                  <a:pt x="872991" y="313756"/>
                  <a:pt x="900685" y="258367"/>
                  <a:pt x="1011436" y="175283"/>
                </a:cubicBezTo>
                <a:cubicBezTo>
                  <a:pt x="1066826" y="133741"/>
                  <a:pt x="1122215" y="99123"/>
                  <a:pt x="1177605" y="67970"/>
                </a:cubicBezTo>
                <a:lnTo>
                  <a:pt x="1308148" y="0"/>
                </a:ln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208582" y="4538771"/>
                </a:lnTo>
                <a:lnTo>
                  <a:pt x="5205225" y="4541332"/>
                </a:lnTo>
                <a:lnTo>
                  <a:pt x="5199592" y="4547761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162463" y="4592510"/>
                </a:lnTo>
                <a:lnTo>
                  <a:pt x="5139465" y="4627878"/>
                </a:lnTo>
                <a:lnTo>
                  <a:pt x="5122876" y="4662577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115896" y="4677178"/>
                </a:lnTo>
                <a:lnTo>
                  <a:pt x="5115674" y="4677641"/>
                </a:lnTo>
                <a:lnTo>
                  <a:pt x="5098042" y="4725512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094600" y="4736575"/>
                </a:lnTo>
                <a:lnTo>
                  <a:pt x="5097123" y="4764532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097753" y="4771520"/>
                </a:lnTo>
                <a:lnTo>
                  <a:pt x="5099667" y="4792730"/>
                </a:lnTo>
                <a:lnTo>
                  <a:pt x="5101421" y="4798333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103238" y="4804136"/>
                </a:lnTo>
                <a:lnTo>
                  <a:pt x="5110504" y="4827349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112321" y="4833152"/>
                </a:lnTo>
                <a:lnTo>
                  <a:pt x="5115242" y="4842485"/>
                </a:lnTo>
                <a:lnTo>
                  <a:pt x="5121950" y="4854003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124755" y="4858819"/>
                </a:lnTo>
                <a:lnTo>
                  <a:pt x="5135973" y="4878081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138777" y="4882897"/>
                </a:lnTo>
                <a:lnTo>
                  <a:pt x="5141198" y="4887053"/>
                </a:lnTo>
                <a:lnTo>
                  <a:pt x="5152288" y="4899865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155824" y="4903950"/>
                </a:lnTo>
                <a:lnTo>
                  <a:pt x="5169966" y="4920288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173501" y="4924372"/>
                </a:lnTo>
                <a:lnTo>
                  <a:pt x="5177530" y="4929027"/>
                </a:lnTo>
                <a:lnTo>
                  <a:pt x="5187759" y="4940595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191335" y="4944639"/>
                </a:lnTo>
                <a:lnTo>
                  <a:pt x="5205638" y="4960815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209214" y="4964859"/>
                </a:lnTo>
                <a:lnTo>
                  <a:pt x="5213880" y="4970136"/>
                </a:lnTo>
                <a:lnTo>
                  <a:pt x="5222150" y="4982403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225218" y="4986955"/>
                </a:lnTo>
                <a:lnTo>
                  <a:pt x="5237492" y="5005161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240411" y="5009862"/>
                </a:lnTo>
                <a:lnTo>
                  <a:pt x="5250122" y="5030632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252550" y="5035825"/>
                </a:lnTo>
                <a:lnTo>
                  <a:pt x="5255422" y="5041969"/>
                </a:lnTo>
                <a:lnTo>
                  <a:pt x="5259050" y="5059804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260338" y="5066136"/>
                </a:lnTo>
                <a:lnTo>
                  <a:pt x="5260615" y="5067500"/>
                </a:lnTo>
                <a:cubicBezTo>
                  <a:pt x="5260615" y="5077885"/>
                  <a:pt x="5259317" y="5088270"/>
                  <a:pt x="5256829" y="5098655"/>
                </a:cubicBezTo>
                <a:lnTo>
                  <a:pt x="5256034" y="5100920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251919" y="5112655"/>
                </a:lnTo>
                <a:lnTo>
                  <a:pt x="5245902" y="5129808"/>
                </a:lnTo>
                <a:lnTo>
                  <a:pt x="5209528" y="5185525"/>
                </a:lnTo>
                <a:lnTo>
                  <a:pt x="5127292" y="5267761"/>
                </a:lnTo>
                <a:lnTo>
                  <a:pt x="5066780" y="5316721"/>
                </a:lnTo>
                <a:cubicBezTo>
                  <a:pt x="4983696" y="5372110"/>
                  <a:pt x="4900612" y="5427500"/>
                  <a:pt x="4789832" y="5482889"/>
                </a:cubicBezTo>
                <a:lnTo>
                  <a:pt x="4845222" y="5510583"/>
                </a:lnTo>
                <a:cubicBezTo>
                  <a:pt x="4900612" y="5496736"/>
                  <a:pt x="4962925" y="5469041"/>
                  <a:pt x="5035620" y="5427500"/>
                </a:cubicBezTo>
                <a:lnTo>
                  <a:pt x="5064087" y="5409851"/>
                </a:lnTo>
                <a:lnTo>
                  <a:pt x="5064087" y="5415739"/>
                </a:lnTo>
                <a:lnTo>
                  <a:pt x="5079581" y="5400245"/>
                </a:lnTo>
                <a:lnTo>
                  <a:pt x="5152882" y="5354801"/>
                </a:lnTo>
                <a:lnTo>
                  <a:pt x="5161345" y="5348960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185939" y="5331986"/>
                </a:lnTo>
                <a:lnTo>
                  <a:pt x="5284321" y="5264085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lnTo>
                  <a:pt x="0" y="898364"/>
                </a:lnTo>
                <a:lnTo>
                  <a:pt x="69868" y="867618"/>
                </a:lnTo>
                <a:cubicBezTo>
                  <a:pt x="125258" y="839923"/>
                  <a:pt x="152953" y="756839"/>
                  <a:pt x="180648" y="701450"/>
                </a:cubicBezTo>
                <a:cubicBezTo>
                  <a:pt x="180648" y="618367"/>
                  <a:pt x="152953" y="563007"/>
                  <a:pt x="97563" y="507618"/>
                </a:cubicBezTo>
                <a:cubicBezTo>
                  <a:pt x="42173" y="452229"/>
                  <a:pt x="14479" y="396839"/>
                  <a:pt x="14479" y="369145"/>
                </a:cubicBezTo>
                <a:cubicBezTo>
                  <a:pt x="42173" y="313756"/>
                  <a:pt x="97563" y="230672"/>
                  <a:pt x="208343" y="147588"/>
                </a:cubicBezTo>
                <a:cubicBezTo>
                  <a:pt x="249885" y="106047"/>
                  <a:pt x="322584" y="64505"/>
                  <a:pt x="403072" y="22975"/>
                </a:cubicBezTo>
                <a:close/>
                <a:moveTo>
                  <a:pt x="0" y="0"/>
                </a:moveTo>
                <a:lnTo>
                  <a:pt x="244691" y="0"/>
                </a:lnTo>
                <a:lnTo>
                  <a:pt x="212670" y="18653"/>
                </a:lnTo>
                <a:cubicBezTo>
                  <a:pt x="177186" y="40285"/>
                  <a:pt x="139106" y="64512"/>
                  <a:pt x="97563" y="92199"/>
                </a:cubicBezTo>
                <a:cubicBezTo>
                  <a:pt x="66410" y="109508"/>
                  <a:pt x="36988" y="127683"/>
                  <a:pt x="9295" y="146561"/>
                </a:cubicBezTo>
                <a:lnTo>
                  <a:pt x="0" y="15355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0080C06-D9FE-4341-B9BB-294B1D1773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84493" y="1967802"/>
            <a:ext cx="5297999" cy="3433698"/>
          </a:xfrm>
          <a:solidFill>
            <a:schemeClr val="bg2"/>
          </a:solidFill>
        </p:spPr>
        <p:txBody>
          <a:bodyPr lIns="540000" tIns="180000" rIns="540000" bIns="180000" anchor="ctr">
            <a:normAutofit/>
          </a:bodyPr>
          <a:lstStyle>
            <a:lvl1pPr>
              <a:defRPr sz="2800" b="1" i="1">
                <a:solidFill>
                  <a:schemeClr val="bg1"/>
                </a:solidFill>
                <a:latin typeface="Segoe UI Black" panose="020B0502040204020203" pitchFamily="34" charset="0"/>
                <a:cs typeface="Segoe UI Black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“Quote”</a:t>
            </a:r>
            <a:endParaRPr lang="en-GB"/>
          </a:p>
        </p:txBody>
      </p:sp>
      <p:grpSp>
        <p:nvGrpSpPr>
          <p:cNvPr id="9" name="Groep 8">
            <a:extLst>
              <a:ext uri="{FF2B5EF4-FFF2-40B4-BE49-F238E27FC236}">
                <a16:creationId xmlns:a16="http://schemas.microsoft.com/office/drawing/2014/main" id="{D8A089D0-AEBA-4EE1-9ADD-0EE8AFCF1FD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5531072A-87D0-440C-B2EE-5FC4EF0E335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5D34B1B-330F-4336-BBC2-CE2D3CD0D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4F9C53C-3A31-4338-80FD-EB35CA373DD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EFAF6269-3175-42D8-A9D8-0C5026E0700C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96EB09FB-64F6-4F88-9968-56B089C56B7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Ovaal 69">
                <a:extLst>
                  <a:ext uri="{FF2B5EF4-FFF2-40B4-BE49-F238E27FC236}">
                    <a16:creationId xmlns:a16="http://schemas.microsoft.com/office/drawing/2014/main" id="{DC8D8ED5-234B-447A-8DD7-C3790DDDB1F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Vrije vorm: vorm 101">
                <a:extLst>
                  <a:ext uri="{FF2B5EF4-FFF2-40B4-BE49-F238E27FC236}">
                    <a16:creationId xmlns:a16="http://schemas.microsoft.com/office/drawing/2014/main" id="{124E5472-1878-409F-8AC5-87AB46E3D3D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Rechthoek: afgeronde hoeken 102">
                <a:extLst>
                  <a:ext uri="{FF2B5EF4-FFF2-40B4-BE49-F238E27FC236}">
                    <a16:creationId xmlns:a16="http://schemas.microsoft.com/office/drawing/2014/main" id="{B1402DF7-BB05-4098-ACC1-B7FAD61AC2B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C75E9CEC-0EE3-4C0C-9F8B-163AD3F171F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D2028827-EEB6-46DE-A8E0-22E63F1D31DF}"/>
                  </a:ext>
                </a:extLst>
              </p:cNvPr>
              <p:cNvCxnSpPr>
                <a:cxnSpLocks/>
                <a:stCxn id="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23A04F8D-A760-4A6B-B72F-6E7ED31B698D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F9FE895-232D-4822-B60E-8D1B101ACB11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EECC1F-712D-4B00-BB21-3DB853645E35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6F4095F1-8E91-4B36-B98F-E9C09387EC1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CE2EE0F3-6EF3-4359-B140-F91483F4084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8" name="Gelijkbenige driehoek 98">
                <a:extLst>
                  <a:ext uri="{FF2B5EF4-FFF2-40B4-BE49-F238E27FC236}">
                    <a16:creationId xmlns:a16="http://schemas.microsoft.com/office/drawing/2014/main" id="{42F19354-93B4-4B07-8B11-15FD48D9E4F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C08EF2B-BE15-4EAC-B8E6-0FF6A1782EF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AA48B800-D84A-48A7-AD1E-13B4F1042D4A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11101-FE34-4916-92A2-6992682C994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9C7C644-BBDB-4C71-B1CB-EFF332BB4EB5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465ED9A4-82EA-4222-B540-BB996EE9A14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C11FF96B-947D-466A-B2AC-9D51CAA601A3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05002720-356F-4D34-A6CD-C9D135E278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0" name="Groep 59">
                    <a:extLst>
                      <a:ext uri="{FF2B5EF4-FFF2-40B4-BE49-F238E27FC236}">
                        <a16:creationId xmlns:a16="http://schemas.microsoft.com/office/drawing/2014/main" id="{590A53E3-7909-4911-861C-F206B8C9C6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F9E79D8F-93A6-48B7-B0B2-8DF676D175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8189306E-BD3A-49C8-94BE-16FEE5CF5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Ovaal 64">
                      <a:extLst>
                        <a:ext uri="{FF2B5EF4-FFF2-40B4-BE49-F238E27FC236}">
                          <a16:creationId xmlns:a16="http://schemas.microsoft.com/office/drawing/2014/main" id="{85225BBA-0E32-4FFB-8E0C-FFC1464949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3F9628FC-042A-4099-B17E-FC6298950E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CDDBEE48-5D11-4710-9F97-8D83C968537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49CE3B11-A914-4C83-AA58-D0FB901A055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7126E698-BAFD-4857-B531-9131C81823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A4E291A3-3853-4E38-A566-59E3F18A48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8EF1368-E4CB-4DC5-B642-558A2E2F326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21C4A4CD-FB1D-47F8-B6F8-F67959862A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0FCA766-FA3A-43D2-810D-B78E1891C93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FA05728-B641-4232-8AB8-E3E305FAC93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2" name="Gelijkbenige driehoek 78">
                <a:extLst>
                  <a:ext uri="{FF2B5EF4-FFF2-40B4-BE49-F238E27FC236}">
                    <a16:creationId xmlns:a16="http://schemas.microsoft.com/office/drawing/2014/main" id="{B5E16437-8DC8-49F3-BFE1-387C52924E6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98898F34-FF8A-4429-B721-80C9AF68933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86E8E98A-0E7F-4EC8-A419-8B7A35122EC1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4F9F19-3FE4-4463-99ED-9801A497EDC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2D84DAC2-1BF0-4734-AC84-4F524474F49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C01A9865-3FD0-4DC4-B743-98ADCA115912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4" name="Rechthoek: afgeronde hoeken 61">
                  <a:extLst>
                    <a:ext uri="{FF2B5EF4-FFF2-40B4-BE49-F238E27FC236}">
                      <a16:creationId xmlns:a16="http://schemas.microsoft.com/office/drawing/2014/main" id="{A082A5B9-0B66-4824-BBFD-8C2DF5BAA1F4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A03F3D75-3694-4537-85EA-9CDD41542EA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7A081E68-3DE5-43EC-B203-C96C299F6E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8B70A73-83A8-4375-A7FF-3F05098044B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1CE6260-0488-421C-BDEA-534B4467747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B21ABF4-842C-4982-AD5C-387B120443D3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2DD70FA1-7988-4B1E-929B-22C50B331AC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6" name="Groep 35">
                  <a:extLst>
                    <a:ext uri="{FF2B5EF4-FFF2-40B4-BE49-F238E27FC236}">
                      <a16:creationId xmlns:a16="http://schemas.microsoft.com/office/drawing/2014/main" id="{1DBE12A3-8A47-45CB-AB86-AA451C11353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8" name="Rechthoek: afgeronde hoeken 55">
                    <a:extLst>
                      <a:ext uri="{FF2B5EF4-FFF2-40B4-BE49-F238E27FC236}">
                        <a16:creationId xmlns:a16="http://schemas.microsoft.com/office/drawing/2014/main" id="{DF232809-1A6E-47C9-A4EB-F86488F1E7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FADB0B95-1FCE-4167-A7E3-FB8D2279FC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33B14639-6BB8-42D8-8757-DC19D7D11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7CF901D-1D07-4812-9338-DDAAE833E6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1ABCEBB-E1BF-43BA-8C56-3C388D1B6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E0B3BD8E-4EE1-4642-AF2A-63FF6210D5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7" name="Boog 36">
                  <a:extLst>
                    <a:ext uri="{FF2B5EF4-FFF2-40B4-BE49-F238E27FC236}">
                      <a16:creationId xmlns:a16="http://schemas.microsoft.com/office/drawing/2014/main" id="{C426523E-CDFA-4A92-8103-5EFF705FB4E5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90E35AFC-7DFD-492B-AA8C-14E199CFB42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809C5669-73F9-4B48-8E0E-BC9CB12B755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5" name="Vrije vorm: vorm 52">
                <a:extLst>
                  <a:ext uri="{FF2B5EF4-FFF2-40B4-BE49-F238E27FC236}">
                    <a16:creationId xmlns:a16="http://schemas.microsoft.com/office/drawing/2014/main" id="{AA5DCC54-C1F4-402C-850E-0487758CAACA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3365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02711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933067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F4B8C8E2-6EBA-3843-B0EA-96F36F4C5E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0" name="Tijdelijke aanduiding voor afbeelding 89">
            <a:extLst>
              <a:ext uri="{FF2B5EF4-FFF2-40B4-BE49-F238E27FC236}">
                <a16:creationId xmlns:a16="http://schemas.microsoft.com/office/drawing/2014/main" id="{A549FF23-D4C2-4801-9413-9F465017D4A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0 w 9601201"/>
              <a:gd name="connsiteY0" fmla="*/ 0 h 4194894"/>
              <a:gd name="connsiteX1" fmla="*/ 3649813 w 9601201"/>
              <a:gd name="connsiteY1" fmla="*/ 0 h 4194894"/>
              <a:gd name="connsiteX2" fmla="*/ 5398520 w 9601201"/>
              <a:gd name="connsiteY2" fmla="*/ 0 h 4194894"/>
              <a:gd name="connsiteX3" fmla="*/ 5398520 w 9601201"/>
              <a:gd name="connsiteY3" fmla="*/ 1 h 4194894"/>
              <a:gd name="connsiteX4" fmla="*/ 6532687 w 9601201"/>
              <a:gd name="connsiteY4" fmla="*/ 1 h 4194894"/>
              <a:gd name="connsiteX5" fmla="*/ 6539232 w 9601201"/>
              <a:gd name="connsiteY5" fmla="*/ 68542 h 4194894"/>
              <a:gd name="connsiteX6" fmla="*/ 6807954 w 9601201"/>
              <a:gd name="connsiteY6" fmla="*/ 575554 h 4194894"/>
              <a:gd name="connsiteX7" fmla="*/ 6807960 w 9601201"/>
              <a:gd name="connsiteY7" fmla="*/ 575570 h 4194894"/>
              <a:gd name="connsiteX8" fmla="*/ 7326550 w 9601201"/>
              <a:gd name="connsiteY8" fmla="*/ 1096138 h 4194894"/>
              <a:gd name="connsiteX9" fmla="*/ 7326570 w 9601201"/>
              <a:gd name="connsiteY9" fmla="*/ 1096138 h 4194894"/>
              <a:gd name="connsiteX10" fmla="*/ 7326973 w 9601201"/>
              <a:gd name="connsiteY10" fmla="*/ 1096546 h 4194894"/>
              <a:gd name="connsiteX11" fmla="*/ 7672966 w 9601201"/>
              <a:gd name="connsiteY11" fmla="*/ 1096546 h 4194894"/>
              <a:gd name="connsiteX12" fmla="*/ 7673185 w 9601201"/>
              <a:gd name="connsiteY12" fmla="*/ 1096342 h 4194894"/>
              <a:gd name="connsiteX13" fmla="*/ 8191989 w 9601201"/>
              <a:gd name="connsiteY13" fmla="*/ 575559 h 4194894"/>
              <a:gd name="connsiteX14" fmla="*/ 8460711 w 9601201"/>
              <a:gd name="connsiteY14" fmla="*/ 68543 h 4194894"/>
              <a:gd name="connsiteX15" fmla="*/ 8467256 w 9601201"/>
              <a:gd name="connsiteY15" fmla="*/ 1 h 4194894"/>
              <a:gd name="connsiteX16" fmla="*/ 9601199 w 9601201"/>
              <a:gd name="connsiteY16" fmla="*/ 1 h 4194894"/>
              <a:gd name="connsiteX17" fmla="*/ 9601199 w 9601201"/>
              <a:gd name="connsiteY17" fmla="*/ 0 h 4194894"/>
              <a:gd name="connsiteX18" fmla="*/ 9601200 w 9601201"/>
              <a:gd name="connsiteY18" fmla="*/ 0 h 4194894"/>
              <a:gd name="connsiteX19" fmla="*/ 9601200 w 9601201"/>
              <a:gd name="connsiteY19" fmla="*/ 689694 h 4194894"/>
              <a:gd name="connsiteX20" fmla="*/ 9601201 w 9601201"/>
              <a:gd name="connsiteY20" fmla="*/ 689694 h 4194894"/>
              <a:gd name="connsiteX21" fmla="*/ 9601201 w 9601201"/>
              <a:gd name="connsiteY21" fmla="*/ 3524969 h 4194894"/>
              <a:gd name="connsiteX22" fmla="*/ 9601200 w 9601201"/>
              <a:gd name="connsiteY22" fmla="*/ 3524969 h 4194894"/>
              <a:gd name="connsiteX23" fmla="*/ 9601200 w 9601201"/>
              <a:gd name="connsiteY23" fmla="*/ 4194894 h 4194894"/>
              <a:gd name="connsiteX24" fmla="*/ 7083425 w 9601201"/>
              <a:gd name="connsiteY24" fmla="*/ 4194894 h 4194894"/>
              <a:gd name="connsiteX25" fmla="*/ 4291693 w 9601201"/>
              <a:gd name="connsiteY25" fmla="*/ 4194894 h 4194894"/>
              <a:gd name="connsiteX26" fmla="*/ 4291693 w 9601201"/>
              <a:gd name="connsiteY26" fmla="*/ 4194893 h 4194894"/>
              <a:gd name="connsiteX27" fmla="*/ 0 w 9601201"/>
              <a:gd name="connsiteY27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601201" h="4194894"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6532687" y="1"/>
                </a:lnTo>
                <a:lnTo>
                  <a:pt x="6539232" y="68542"/>
                </a:lnTo>
                <a:cubicBezTo>
                  <a:pt x="6575061" y="254305"/>
                  <a:pt x="6664635" y="431689"/>
                  <a:pt x="6807954" y="575554"/>
                </a:cubicBezTo>
                <a:lnTo>
                  <a:pt x="6807960" y="575570"/>
                </a:ln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cubicBezTo>
                  <a:pt x="7422512" y="1192461"/>
                  <a:pt x="7577431" y="1192461"/>
                  <a:pt x="7672966" y="1096546"/>
                </a:cubicBez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cubicBezTo>
                  <a:pt x="8335308" y="431692"/>
                  <a:pt x="8424882" y="254307"/>
                  <a:pt x="8460711" y="68543"/>
                </a:cubicBezTo>
                <a:lnTo>
                  <a:pt x="8467256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7083425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8E2C749E-1A7A-4E4B-9A15-ACE665A7B1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733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8BF0CA3C-29A1-8B4D-8823-31C2F4AB276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0" name="Tijdelijke aanduiding voor afbeelding 89">
            <a:extLst>
              <a:ext uri="{FF2B5EF4-FFF2-40B4-BE49-F238E27FC236}">
                <a16:creationId xmlns:a16="http://schemas.microsoft.com/office/drawing/2014/main" id="{A549FF23-D4C2-4801-9413-9F465017D4A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0 w 9601201"/>
              <a:gd name="connsiteY0" fmla="*/ 0 h 4194894"/>
              <a:gd name="connsiteX1" fmla="*/ 3649813 w 9601201"/>
              <a:gd name="connsiteY1" fmla="*/ 0 h 4194894"/>
              <a:gd name="connsiteX2" fmla="*/ 5398520 w 9601201"/>
              <a:gd name="connsiteY2" fmla="*/ 0 h 4194894"/>
              <a:gd name="connsiteX3" fmla="*/ 5398520 w 9601201"/>
              <a:gd name="connsiteY3" fmla="*/ 1 h 4194894"/>
              <a:gd name="connsiteX4" fmla="*/ 6532687 w 9601201"/>
              <a:gd name="connsiteY4" fmla="*/ 1 h 4194894"/>
              <a:gd name="connsiteX5" fmla="*/ 6539232 w 9601201"/>
              <a:gd name="connsiteY5" fmla="*/ 68542 h 4194894"/>
              <a:gd name="connsiteX6" fmla="*/ 6807954 w 9601201"/>
              <a:gd name="connsiteY6" fmla="*/ 575554 h 4194894"/>
              <a:gd name="connsiteX7" fmla="*/ 6807960 w 9601201"/>
              <a:gd name="connsiteY7" fmla="*/ 575570 h 4194894"/>
              <a:gd name="connsiteX8" fmla="*/ 7326550 w 9601201"/>
              <a:gd name="connsiteY8" fmla="*/ 1096138 h 4194894"/>
              <a:gd name="connsiteX9" fmla="*/ 7326570 w 9601201"/>
              <a:gd name="connsiteY9" fmla="*/ 1096138 h 4194894"/>
              <a:gd name="connsiteX10" fmla="*/ 7326973 w 9601201"/>
              <a:gd name="connsiteY10" fmla="*/ 1096546 h 4194894"/>
              <a:gd name="connsiteX11" fmla="*/ 7672966 w 9601201"/>
              <a:gd name="connsiteY11" fmla="*/ 1096546 h 4194894"/>
              <a:gd name="connsiteX12" fmla="*/ 7673185 w 9601201"/>
              <a:gd name="connsiteY12" fmla="*/ 1096342 h 4194894"/>
              <a:gd name="connsiteX13" fmla="*/ 8191989 w 9601201"/>
              <a:gd name="connsiteY13" fmla="*/ 575559 h 4194894"/>
              <a:gd name="connsiteX14" fmla="*/ 8460711 w 9601201"/>
              <a:gd name="connsiteY14" fmla="*/ 68543 h 4194894"/>
              <a:gd name="connsiteX15" fmla="*/ 8467256 w 9601201"/>
              <a:gd name="connsiteY15" fmla="*/ 1 h 4194894"/>
              <a:gd name="connsiteX16" fmla="*/ 9601199 w 9601201"/>
              <a:gd name="connsiteY16" fmla="*/ 1 h 4194894"/>
              <a:gd name="connsiteX17" fmla="*/ 9601199 w 9601201"/>
              <a:gd name="connsiteY17" fmla="*/ 0 h 4194894"/>
              <a:gd name="connsiteX18" fmla="*/ 9601200 w 9601201"/>
              <a:gd name="connsiteY18" fmla="*/ 0 h 4194894"/>
              <a:gd name="connsiteX19" fmla="*/ 9601200 w 9601201"/>
              <a:gd name="connsiteY19" fmla="*/ 689694 h 4194894"/>
              <a:gd name="connsiteX20" fmla="*/ 9601201 w 9601201"/>
              <a:gd name="connsiteY20" fmla="*/ 689694 h 4194894"/>
              <a:gd name="connsiteX21" fmla="*/ 9601201 w 9601201"/>
              <a:gd name="connsiteY21" fmla="*/ 3524969 h 4194894"/>
              <a:gd name="connsiteX22" fmla="*/ 9601200 w 9601201"/>
              <a:gd name="connsiteY22" fmla="*/ 3524969 h 4194894"/>
              <a:gd name="connsiteX23" fmla="*/ 9601200 w 9601201"/>
              <a:gd name="connsiteY23" fmla="*/ 4194894 h 4194894"/>
              <a:gd name="connsiteX24" fmla="*/ 7083425 w 9601201"/>
              <a:gd name="connsiteY24" fmla="*/ 4194894 h 4194894"/>
              <a:gd name="connsiteX25" fmla="*/ 4291693 w 9601201"/>
              <a:gd name="connsiteY25" fmla="*/ 4194894 h 4194894"/>
              <a:gd name="connsiteX26" fmla="*/ 4291693 w 9601201"/>
              <a:gd name="connsiteY26" fmla="*/ 4194893 h 4194894"/>
              <a:gd name="connsiteX27" fmla="*/ 0 w 9601201"/>
              <a:gd name="connsiteY27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601201" h="4194894"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6532687" y="1"/>
                </a:lnTo>
                <a:lnTo>
                  <a:pt x="6539232" y="68542"/>
                </a:lnTo>
                <a:cubicBezTo>
                  <a:pt x="6575061" y="254305"/>
                  <a:pt x="6664635" y="431689"/>
                  <a:pt x="6807954" y="575554"/>
                </a:cubicBezTo>
                <a:lnTo>
                  <a:pt x="6807960" y="575570"/>
                </a:ln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cubicBezTo>
                  <a:pt x="7422512" y="1192461"/>
                  <a:pt x="7577431" y="1192461"/>
                  <a:pt x="7672966" y="1096546"/>
                </a:cubicBez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cubicBezTo>
                  <a:pt x="8335308" y="431692"/>
                  <a:pt x="8424882" y="254307"/>
                  <a:pt x="8460711" y="68543"/>
                </a:cubicBezTo>
                <a:lnTo>
                  <a:pt x="8467256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7083425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CAAB3E41-7F40-734E-83BB-273AA192D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D16613E1-530E-8346-8B21-176182903413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7CA7E1C6-E86C-5348-B013-CD519D9A4C29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1408B985-AE63-554D-A4C7-5CE0D973A6A2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8341983E-C2F9-8E44-B539-8C13C40510BF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2C7AE30-D3AF-A34C-8B90-3634BA13FEF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4D6D093B-EC6D-D343-B9DE-C41251AF734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F7943CD8-9D4E-4B41-BD97-D3044C9F38A8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DB294F5A-3D95-FF48-B7F8-ABA6124D647E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A68E7AE2-5585-FD4D-8939-57F02DA810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E5BD9D30-129D-2C40-9E13-12C6710A590D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D9962663-0521-3849-9596-2F168314407A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5DC1E38E-9F35-4F45-8EC7-93AABF17272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3B2571B0-B9E2-E247-BB40-7420BA2DAEB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40F043C-E74C-D244-98C8-514B20980F7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B446DB9E-4E47-6842-B939-6611B6CFA57F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9206EBAA-4100-654A-88FE-BEA520E0953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8A86023C-2495-834C-9197-21004D0C65D5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BCFA77ED-FCEE-F248-9A23-4BCC8C1DD4C1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6E1C4714-5C2D-CC48-9BE8-AF87A8766B52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E4F0ECE7-E38A-AF48-93B8-56DEB9417669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BB89CC64-8272-EC48-8B2F-CDEDA099E6C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547202DA-AFFF-304C-A3B2-74FB9626F4F7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D7750517-193A-D140-B904-7F3AD98B2280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0337C289-BB1C-894A-8DA6-5745381DD77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70D8B705-0E17-EF4E-8573-4B6EEAC716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DF5F1DEB-9E5C-314D-9D50-F90A6FDB0C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6D1A7CAC-3FF9-4D41-8616-9D02440E2E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8B06D119-D047-A140-BFCC-92A7675DFC4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7079F325-779A-AD4A-9213-30FE803FCFB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761033D9-5100-4748-81A8-561AEA6371C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EDC095D7-31C1-BE40-B6E7-23FB29977D2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F899295C-53B1-7049-8E8D-305AE370857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5DA88695-24F5-1A4B-BBEC-4ADA7751F42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6934E8A3-33C5-DE4F-8A44-2A6DB491FC5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A696D115-857F-B34B-A0BD-FD9E736F84F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D33A5A2E-C8CA-2949-B976-CB78974DB600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21FEA769-7547-6D40-9652-AA4F14E7A0A2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26EB0B7A-3922-7746-B87C-823FD74BE79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8DF99CED-8897-3849-9E55-67ED59F41768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BAB3E9C-5841-B547-BD67-D5F47D52B80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5BBE5B5A-4DC5-C947-877D-E060E91B2180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92C34F44-D059-5747-90A3-B50CA8AB85F3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BE4E5C09-89FF-B54C-BD5B-6EF1A5CA7B0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6A6D9CFF-42A0-6B46-971A-334116B52981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B9BAA27-9591-DB4F-A706-86D79C3BF9F4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55BBE956-68D0-E548-AAC8-51B589D23332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4EADD53-60D7-DB41-86A6-E748220E89E4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FC583FB6-D7A1-7044-A1D6-A4F90895B47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2E92B73D-0273-A943-B7D2-A85237E7C560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9D7D1AB4-952F-EB44-96DC-31A66EE4A108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388B4E14-635B-F24C-A7D4-53F21541FF78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6CF274DD-253A-F049-A566-EF8D98632CA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C6E8CF07-673A-2949-B821-E368B856B792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ACBE6F44-FB07-BD44-8934-60623EEAA52E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9C5896CC-C829-6644-83F6-BEF7FCA35F6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18284C5-AB3A-B74D-AA90-B52849A684A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6440DC09-2796-1349-B48B-D35BB4889178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FD828D75-95CA-E641-A62B-404636EDF29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956AB430-6F97-0B4A-B2FE-2F972B96D78A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3519D419-7FEE-D84D-98C3-9B746738446E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AC8727C9-29E7-014C-87B7-75895FFED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E7F99862-C83E-0B46-9292-6A0A6498A24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err="1">
              <a:solidFill>
                <a:schemeClr val="tx1"/>
              </a:solidFill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57440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8" name="Tijdelijke aanduiding voor afbeelding 87">
            <a:extLst>
              <a:ext uri="{FF2B5EF4-FFF2-40B4-BE49-F238E27FC236}">
                <a16:creationId xmlns:a16="http://schemas.microsoft.com/office/drawing/2014/main" id="{5D448A1A-BBF9-3C46-AC09-2F1689E427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601200 w 9601201"/>
              <a:gd name="connsiteY0" fmla="*/ 4185865 h 4194894"/>
              <a:gd name="connsiteX1" fmla="*/ 9601200 w 9601201"/>
              <a:gd name="connsiteY1" fmla="*/ 4194894 h 4194894"/>
              <a:gd name="connsiteX2" fmla="*/ 9592172 w 9601201"/>
              <a:gd name="connsiteY2" fmla="*/ 4194894 h 4194894"/>
              <a:gd name="connsiteX3" fmla="*/ 9601200 w 9601201"/>
              <a:gd name="connsiteY3" fmla="*/ 4136624 h 4194894"/>
              <a:gd name="connsiteX4" fmla="*/ 9601200 w 9601201"/>
              <a:gd name="connsiteY4" fmla="*/ 4176016 h 4194894"/>
              <a:gd name="connsiteX5" fmla="*/ 9587247 w 9601201"/>
              <a:gd name="connsiteY5" fmla="*/ 4189971 h 4194894"/>
              <a:gd name="connsiteX6" fmla="*/ 9592172 w 9601201"/>
              <a:gd name="connsiteY6" fmla="*/ 4194894 h 4194894"/>
              <a:gd name="connsiteX7" fmla="*/ 9542940 w 9601201"/>
              <a:gd name="connsiteY7" fmla="*/ 4194894 h 4194894"/>
              <a:gd name="connsiteX8" fmla="*/ 9601200 w 9601201"/>
              <a:gd name="connsiteY8" fmla="*/ 4087383 h 4194894"/>
              <a:gd name="connsiteX9" fmla="*/ 9601200 w 9601201"/>
              <a:gd name="connsiteY9" fmla="*/ 4126775 h 4194894"/>
              <a:gd name="connsiteX10" fmla="*/ 9538015 w 9601201"/>
              <a:gd name="connsiteY10" fmla="*/ 4189971 h 4194894"/>
              <a:gd name="connsiteX11" fmla="*/ 9542940 w 9601201"/>
              <a:gd name="connsiteY11" fmla="*/ 4194894 h 4194894"/>
              <a:gd name="connsiteX12" fmla="*/ 9493708 w 9601201"/>
              <a:gd name="connsiteY12" fmla="*/ 4194894 h 4194894"/>
              <a:gd name="connsiteX13" fmla="*/ 9601200 w 9601201"/>
              <a:gd name="connsiteY13" fmla="*/ 4038141 h 4194894"/>
              <a:gd name="connsiteX14" fmla="*/ 9601200 w 9601201"/>
              <a:gd name="connsiteY14" fmla="*/ 4077534 h 4194894"/>
              <a:gd name="connsiteX15" fmla="*/ 9488783 w 9601201"/>
              <a:gd name="connsiteY15" fmla="*/ 4189971 h 4194894"/>
              <a:gd name="connsiteX16" fmla="*/ 9493708 w 9601201"/>
              <a:gd name="connsiteY16" fmla="*/ 4194894 h 4194894"/>
              <a:gd name="connsiteX17" fmla="*/ 9444475 w 9601201"/>
              <a:gd name="connsiteY17" fmla="*/ 4194894 h 4194894"/>
              <a:gd name="connsiteX18" fmla="*/ 9601200 w 9601201"/>
              <a:gd name="connsiteY18" fmla="*/ 3988901 h 4194894"/>
              <a:gd name="connsiteX19" fmla="*/ 9601200 w 9601201"/>
              <a:gd name="connsiteY19" fmla="*/ 4028293 h 4194894"/>
              <a:gd name="connsiteX20" fmla="*/ 9439551 w 9601201"/>
              <a:gd name="connsiteY20" fmla="*/ 4189971 h 4194894"/>
              <a:gd name="connsiteX21" fmla="*/ 9444475 w 9601201"/>
              <a:gd name="connsiteY21" fmla="*/ 4194894 h 4194894"/>
              <a:gd name="connsiteX22" fmla="*/ 9395243 w 9601201"/>
              <a:gd name="connsiteY22" fmla="*/ 4194894 h 4194894"/>
              <a:gd name="connsiteX23" fmla="*/ 9601200 w 9601201"/>
              <a:gd name="connsiteY23" fmla="*/ 3939662 h 4194894"/>
              <a:gd name="connsiteX24" fmla="*/ 9601200 w 9601201"/>
              <a:gd name="connsiteY24" fmla="*/ 3979053 h 4194894"/>
              <a:gd name="connsiteX25" fmla="*/ 9390319 w 9601201"/>
              <a:gd name="connsiteY25" fmla="*/ 4189971 h 4194894"/>
              <a:gd name="connsiteX26" fmla="*/ 9395243 w 9601201"/>
              <a:gd name="connsiteY26" fmla="*/ 4194894 h 4194894"/>
              <a:gd name="connsiteX27" fmla="*/ 9346013 w 9601201"/>
              <a:gd name="connsiteY27" fmla="*/ 4194894 h 4194894"/>
              <a:gd name="connsiteX28" fmla="*/ 9601200 w 9601201"/>
              <a:gd name="connsiteY28" fmla="*/ 3890421 h 4194894"/>
              <a:gd name="connsiteX29" fmla="*/ 9601200 w 9601201"/>
              <a:gd name="connsiteY29" fmla="*/ 3929813 h 4194894"/>
              <a:gd name="connsiteX30" fmla="*/ 9341088 w 9601201"/>
              <a:gd name="connsiteY30" fmla="*/ 4189971 h 4194894"/>
              <a:gd name="connsiteX31" fmla="*/ 9346013 w 9601201"/>
              <a:gd name="connsiteY31" fmla="*/ 4194894 h 4194894"/>
              <a:gd name="connsiteX32" fmla="*/ 9296781 w 9601201"/>
              <a:gd name="connsiteY32" fmla="*/ 4194894 h 4194894"/>
              <a:gd name="connsiteX33" fmla="*/ 9601200 w 9601201"/>
              <a:gd name="connsiteY33" fmla="*/ 3841117 h 4194894"/>
              <a:gd name="connsiteX34" fmla="*/ 9601200 w 9601201"/>
              <a:gd name="connsiteY34" fmla="*/ 3880572 h 4194894"/>
              <a:gd name="connsiteX35" fmla="*/ 9291856 w 9601201"/>
              <a:gd name="connsiteY35" fmla="*/ 4189971 h 4194894"/>
              <a:gd name="connsiteX36" fmla="*/ 9296781 w 9601201"/>
              <a:gd name="connsiteY36" fmla="*/ 4194894 h 4194894"/>
              <a:gd name="connsiteX37" fmla="*/ 9247549 w 9601201"/>
              <a:gd name="connsiteY37" fmla="*/ 4194894 h 4194894"/>
              <a:gd name="connsiteX38" fmla="*/ 9601200 w 9601201"/>
              <a:gd name="connsiteY38" fmla="*/ 3791867 h 4194894"/>
              <a:gd name="connsiteX39" fmla="*/ 9601200 w 9601201"/>
              <a:gd name="connsiteY39" fmla="*/ 3831267 h 4194894"/>
              <a:gd name="connsiteX40" fmla="*/ 9242624 w 9601201"/>
              <a:gd name="connsiteY40" fmla="*/ 4189971 h 4194894"/>
              <a:gd name="connsiteX41" fmla="*/ 9247549 w 9601201"/>
              <a:gd name="connsiteY41" fmla="*/ 4194894 h 4194894"/>
              <a:gd name="connsiteX42" fmla="*/ 9198317 w 9601201"/>
              <a:gd name="connsiteY42" fmla="*/ 4194894 h 4194894"/>
              <a:gd name="connsiteX43" fmla="*/ 9601200 w 9601201"/>
              <a:gd name="connsiteY43" fmla="*/ 3742617 h 4194894"/>
              <a:gd name="connsiteX44" fmla="*/ 9601200 w 9601201"/>
              <a:gd name="connsiteY44" fmla="*/ 3782018 h 4194894"/>
              <a:gd name="connsiteX45" fmla="*/ 9193393 w 9601201"/>
              <a:gd name="connsiteY45" fmla="*/ 4189971 h 4194894"/>
              <a:gd name="connsiteX46" fmla="*/ 9198317 w 9601201"/>
              <a:gd name="connsiteY46" fmla="*/ 4194894 h 4194894"/>
              <a:gd name="connsiteX47" fmla="*/ 9149085 w 9601201"/>
              <a:gd name="connsiteY47" fmla="*/ 4194894 h 4194894"/>
              <a:gd name="connsiteX48" fmla="*/ 9601200 w 9601201"/>
              <a:gd name="connsiteY48" fmla="*/ 3693367 h 4194894"/>
              <a:gd name="connsiteX49" fmla="*/ 9601200 w 9601201"/>
              <a:gd name="connsiteY49" fmla="*/ 3732767 h 4194894"/>
              <a:gd name="connsiteX50" fmla="*/ 9144159 w 9601201"/>
              <a:gd name="connsiteY50" fmla="*/ 4189971 h 4194894"/>
              <a:gd name="connsiteX51" fmla="*/ 9149085 w 9601201"/>
              <a:gd name="connsiteY51" fmla="*/ 4194894 h 4194894"/>
              <a:gd name="connsiteX52" fmla="*/ 9099852 w 9601201"/>
              <a:gd name="connsiteY52" fmla="*/ 4194894 h 4194894"/>
              <a:gd name="connsiteX53" fmla="*/ 9601200 w 9601201"/>
              <a:gd name="connsiteY53" fmla="*/ 3644117 h 4194894"/>
              <a:gd name="connsiteX54" fmla="*/ 9601200 w 9601201"/>
              <a:gd name="connsiteY54" fmla="*/ 3683517 h 4194894"/>
              <a:gd name="connsiteX55" fmla="*/ 9094927 w 9601201"/>
              <a:gd name="connsiteY55" fmla="*/ 4189971 h 4194894"/>
              <a:gd name="connsiteX56" fmla="*/ 9099852 w 9601201"/>
              <a:gd name="connsiteY56" fmla="*/ 4194894 h 4194894"/>
              <a:gd name="connsiteX57" fmla="*/ 9050620 w 9601201"/>
              <a:gd name="connsiteY57" fmla="*/ 4194894 h 4194894"/>
              <a:gd name="connsiteX58" fmla="*/ 9601200 w 9601201"/>
              <a:gd name="connsiteY58" fmla="*/ 3594868 h 4194894"/>
              <a:gd name="connsiteX59" fmla="*/ 9601200 w 9601201"/>
              <a:gd name="connsiteY59" fmla="*/ 3634269 h 4194894"/>
              <a:gd name="connsiteX60" fmla="*/ 9045697 w 9601201"/>
              <a:gd name="connsiteY60" fmla="*/ 4189971 h 4194894"/>
              <a:gd name="connsiteX61" fmla="*/ 9050620 w 9601201"/>
              <a:gd name="connsiteY61" fmla="*/ 4194894 h 4194894"/>
              <a:gd name="connsiteX62" fmla="*/ 9001389 w 9601201"/>
              <a:gd name="connsiteY62" fmla="*/ 4194894 h 4194894"/>
              <a:gd name="connsiteX63" fmla="*/ 9601200 w 9601201"/>
              <a:gd name="connsiteY63" fmla="*/ 3545619 h 4194894"/>
              <a:gd name="connsiteX64" fmla="*/ 9601200 w 9601201"/>
              <a:gd name="connsiteY64" fmla="*/ 3585020 h 4194894"/>
              <a:gd name="connsiteX65" fmla="*/ 8996465 w 9601201"/>
              <a:gd name="connsiteY65" fmla="*/ 4189971 h 4194894"/>
              <a:gd name="connsiteX66" fmla="*/ 9001389 w 9601201"/>
              <a:gd name="connsiteY66" fmla="*/ 4194894 h 4194894"/>
              <a:gd name="connsiteX67" fmla="*/ 8952157 w 9601201"/>
              <a:gd name="connsiteY67" fmla="*/ 4194894 h 4194894"/>
              <a:gd name="connsiteX68" fmla="*/ 9601201 w 9601201"/>
              <a:gd name="connsiteY68" fmla="*/ 3496368 h 4194894"/>
              <a:gd name="connsiteX69" fmla="*/ 9601201 w 9601201"/>
              <a:gd name="connsiteY69" fmla="*/ 3524969 h 4194894"/>
              <a:gd name="connsiteX70" fmla="*/ 9601200 w 9601201"/>
              <a:gd name="connsiteY70" fmla="*/ 3524969 h 4194894"/>
              <a:gd name="connsiteX71" fmla="*/ 9601200 w 9601201"/>
              <a:gd name="connsiteY71" fmla="*/ 3535770 h 4194894"/>
              <a:gd name="connsiteX72" fmla="*/ 8947233 w 9601201"/>
              <a:gd name="connsiteY72" fmla="*/ 4189971 h 4194894"/>
              <a:gd name="connsiteX73" fmla="*/ 8952157 w 9601201"/>
              <a:gd name="connsiteY73" fmla="*/ 4194894 h 4194894"/>
              <a:gd name="connsiteX74" fmla="*/ 8902925 w 9601201"/>
              <a:gd name="connsiteY74" fmla="*/ 4194894 h 4194894"/>
              <a:gd name="connsiteX75" fmla="*/ 9601201 w 9601201"/>
              <a:gd name="connsiteY75" fmla="*/ 3447118 h 4194894"/>
              <a:gd name="connsiteX76" fmla="*/ 9601201 w 9601201"/>
              <a:gd name="connsiteY76" fmla="*/ 3486519 h 4194894"/>
              <a:gd name="connsiteX77" fmla="*/ 8898001 w 9601201"/>
              <a:gd name="connsiteY77" fmla="*/ 4189971 h 4194894"/>
              <a:gd name="connsiteX78" fmla="*/ 8902925 w 9601201"/>
              <a:gd name="connsiteY78" fmla="*/ 4194894 h 4194894"/>
              <a:gd name="connsiteX79" fmla="*/ 8853693 w 9601201"/>
              <a:gd name="connsiteY79" fmla="*/ 4194894 h 4194894"/>
              <a:gd name="connsiteX80" fmla="*/ 9601201 w 9601201"/>
              <a:gd name="connsiteY80" fmla="*/ 3397868 h 4194894"/>
              <a:gd name="connsiteX81" fmla="*/ 9601201 w 9601201"/>
              <a:gd name="connsiteY81" fmla="*/ 3437270 h 4194894"/>
              <a:gd name="connsiteX82" fmla="*/ 8848769 w 9601201"/>
              <a:gd name="connsiteY82" fmla="*/ 4189971 h 4194894"/>
              <a:gd name="connsiteX83" fmla="*/ 8853693 w 9601201"/>
              <a:gd name="connsiteY83" fmla="*/ 4194894 h 4194894"/>
              <a:gd name="connsiteX84" fmla="*/ 8804461 w 9601201"/>
              <a:gd name="connsiteY84" fmla="*/ 4194894 h 4194894"/>
              <a:gd name="connsiteX85" fmla="*/ 9601201 w 9601201"/>
              <a:gd name="connsiteY85" fmla="*/ 3348619 h 4194894"/>
              <a:gd name="connsiteX86" fmla="*/ 9601201 w 9601201"/>
              <a:gd name="connsiteY86" fmla="*/ 3388019 h 4194894"/>
              <a:gd name="connsiteX87" fmla="*/ 8799536 w 9601201"/>
              <a:gd name="connsiteY87" fmla="*/ 4189971 h 4194894"/>
              <a:gd name="connsiteX88" fmla="*/ 8804461 w 9601201"/>
              <a:gd name="connsiteY88" fmla="*/ 4194894 h 4194894"/>
              <a:gd name="connsiteX89" fmla="*/ 8755229 w 9601201"/>
              <a:gd name="connsiteY89" fmla="*/ 4194894 h 4194894"/>
              <a:gd name="connsiteX90" fmla="*/ 9601201 w 9601201"/>
              <a:gd name="connsiteY90" fmla="*/ 3299370 h 4194894"/>
              <a:gd name="connsiteX91" fmla="*/ 9601201 w 9601201"/>
              <a:gd name="connsiteY91" fmla="*/ 3338769 h 4194894"/>
              <a:gd name="connsiteX92" fmla="*/ 8750304 w 9601201"/>
              <a:gd name="connsiteY92" fmla="*/ 4189971 h 4194894"/>
              <a:gd name="connsiteX93" fmla="*/ 8755229 w 9601201"/>
              <a:gd name="connsiteY93" fmla="*/ 4194894 h 4194894"/>
              <a:gd name="connsiteX94" fmla="*/ 8705998 w 9601201"/>
              <a:gd name="connsiteY94" fmla="*/ 4194894 h 4194894"/>
              <a:gd name="connsiteX95" fmla="*/ 9601201 w 9601201"/>
              <a:gd name="connsiteY95" fmla="*/ 3250120 h 4194894"/>
              <a:gd name="connsiteX96" fmla="*/ 9601201 w 9601201"/>
              <a:gd name="connsiteY96" fmla="*/ 3289521 h 4194894"/>
              <a:gd name="connsiteX97" fmla="*/ 8701073 w 9601201"/>
              <a:gd name="connsiteY97" fmla="*/ 4189971 h 4194894"/>
              <a:gd name="connsiteX98" fmla="*/ 8705998 w 9601201"/>
              <a:gd name="connsiteY98" fmla="*/ 4194894 h 4194894"/>
              <a:gd name="connsiteX99" fmla="*/ 8656766 w 9601201"/>
              <a:gd name="connsiteY99" fmla="*/ 4194894 h 4194894"/>
              <a:gd name="connsiteX100" fmla="*/ 9601201 w 9601201"/>
              <a:gd name="connsiteY100" fmla="*/ 3200871 h 4194894"/>
              <a:gd name="connsiteX101" fmla="*/ 9601201 w 9601201"/>
              <a:gd name="connsiteY101" fmla="*/ 3240271 h 4194894"/>
              <a:gd name="connsiteX102" fmla="*/ 8651841 w 9601201"/>
              <a:gd name="connsiteY102" fmla="*/ 4189971 h 4194894"/>
              <a:gd name="connsiteX103" fmla="*/ 8656766 w 9601201"/>
              <a:gd name="connsiteY103" fmla="*/ 4194894 h 4194894"/>
              <a:gd name="connsiteX104" fmla="*/ 8607535 w 9601201"/>
              <a:gd name="connsiteY104" fmla="*/ 4194894 h 4194894"/>
              <a:gd name="connsiteX105" fmla="*/ 9601201 w 9601201"/>
              <a:gd name="connsiteY105" fmla="*/ 3151622 h 4194894"/>
              <a:gd name="connsiteX106" fmla="*/ 9601201 w 9601201"/>
              <a:gd name="connsiteY106" fmla="*/ 3191022 h 4194894"/>
              <a:gd name="connsiteX107" fmla="*/ 8602610 w 9601201"/>
              <a:gd name="connsiteY107" fmla="*/ 4189971 h 4194894"/>
              <a:gd name="connsiteX108" fmla="*/ 8607535 w 9601201"/>
              <a:gd name="connsiteY108" fmla="*/ 4194894 h 4194894"/>
              <a:gd name="connsiteX109" fmla="*/ 8558303 w 9601201"/>
              <a:gd name="connsiteY109" fmla="*/ 4194894 h 4194894"/>
              <a:gd name="connsiteX110" fmla="*/ 9601201 w 9601201"/>
              <a:gd name="connsiteY110" fmla="*/ 3102370 h 4194894"/>
              <a:gd name="connsiteX111" fmla="*/ 9601201 w 9601201"/>
              <a:gd name="connsiteY111" fmla="*/ 3141772 h 4194894"/>
              <a:gd name="connsiteX112" fmla="*/ 8553378 w 9601201"/>
              <a:gd name="connsiteY112" fmla="*/ 4189971 h 4194894"/>
              <a:gd name="connsiteX113" fmla="*/ 8558303 w 9601201"/>
              <a:gd name="connsiteY113" fmla="*/ 4194894 h 4194894"/>
              <a:gd name="connsiteX114" fmla="*/ 8509069 w 9601201"/>
              <a:gd name="connsiteY114" fmla="*/ 4194894 h 4194894"/>
              <a:gd name="connsiteX115" fmla="*/ 9601201 w 9601201"/>
              <a:gd name="connsiteY115" fmla="*/ 3053121 h 4194894"/>
              <a:gd name="connsiteX116" fmla="*/ 9601201 w 9601201"/>
              <a:gd name="connsiteY116" fmla="*/ 3092522 h 4194894"/>
              <a:gd name="connsiteX117" fmla="*/ 8504145 w 9601201"/>
              <a:gd name="connsiteY117" fmla="*/ 4189971 h 4194894"/>
              <a:gd name="connsiteX118" fmla="*/ 8509069 w 9601201"/>
              <a:gd name="connsiteY118" fmla="*/ 4194894 h 4194894"/>
              <a:gd name="connsiteX119" fmla="*/ 8459837 w 9601201"/>
              <a:gd name="connsiteY119" fmla="*/ 4194894 h 4194894"/>
              <a:gd name="connsiteX120" fmla="*/ 9601201 w 9601201"/>
              <a:gd name="connsiteY120" fmla="*/ 3003872 h 4194894"/>
              <a:gd name="connsiteX121" fmla="*/ 9601201 w 9601201"/>
              <a:gd name="connsiteY121" fmla="*/ 3043272 h 4194894"/>
              <a:gd name="connsiteX122" fmla="*/ 8454913 w 9601201"/>
              <a:gd name="connsiteY122" fmla="*/ 4189971 h 4194894"/>
              <a:gd name="connsiteX123" fmla="*/ 8459837 w 9601201"/>
              <a:gd name="connsiteY123" fmla="*/ 4194894 h 4194894"/>
              <a:gd name="connsiteX124" fmla="*/ 8410607 w 9601201"/>
              <a:gd name="connsiteY124" fmla="*/ 4194894 h 4194894"/>
              <a:gd name="connsiteX125" fmla="*/ 9601201 w 9601201"/>
              <a:gd name="connsiteY125" fmla="*/ 2954623 h 4194894"/>
              <a:gd name="connsiteX126" fmla="*/ 9601201 w 9601201"/>
              <a:gd name="connsiteY126" fmla="*/ 2994024 h 4194894"/>
              <a:gd name="connsiteX127" fmla="*/ 8405683 w 9601201"/>
              <a:gd name="connsiteY127" fmla="*/ 4189971 h 4194894"/>
              <a:gd name="connsiteX128" fmla="*/ 8410607 w 9601201"/>
              <a:gd name="connsiteY128" fmla="*/ 4194894 h 4194894"/>
              <a:gd name="connsiteX129" fmla="*/ 8361375 w 9601201"/>
              <a:gd name="connsiteY129" fmla="*/ 4194894 h 4194894"/>
              <a:gd name="connsiteX130" fmla="*/ 9601201 w 9601201"/>
              <a:gd name="connsiteY130" fmla="*/ 2905373 h 4194894"/>
              <a:gd name="connsiteX131" fmla="*/ 9601201 w 9601201"/>
              <a:gd name="connsiteY131" fmla="*/ 2944774 h 4194894"/>
              <a:gd name="connsiteX132" fmla="*/ 8356451 w 9601201"/>
              <a:gd name="connsiteY132" fmla="*/ 4189971 h 4194894"/>
              <a:gd name="connsiteX133" fmla="*/ 8361375 w 9601201"/>
              <a:gd name="connsiteY133" fmla="*/ 4194894 h 4194894"/>
              <a:gd name="connsiteX134" fmla="*/ 8312143 w 9601201"/>
              <a:gd name="connsiteY134" fmla="*/ 4194894 h 4194894"/>
              <a:gd name="connsiteX135" fmla="*/ 9601201 w 9601201"/>
              <a:gd name="connsiteY135" fmla="*/ 2856124 h 4194894"/>
              <a:gd name="connsiteX136" fmla="*/ 9601201 w 9601201"/>
              <a:gd name="connsiteY136" fmla="*/ 2895525 h 4194894"/>
              <a:gd name="connsiteX137" fmla="*/ 8307219 w 9601201"/>
              <a:gd name="connsiteY137" fmla="*/ 4189971 h 4194894"/>
              <a:gd name="connsiteX138" fmla="*/ 8312143 w 9601201"/>
              <a:gd name="connsiteY138" fmla="*/ 4194894 h 4194894"/>
              <a:gd name="connsiteX139" fmla="*/ 8262911 w 9601201"/>
              <a:gd name="connsiteY139" fmla="*/ 4194894 h 4194894"/>
              <a:gd name="connsiteX140" fmla="*/ 9601201 w 9601201"/>
              <a:gd name="connsiteY140" fmla="*/ 2806874 h 4194894"/>
              <a:gd name="connsiteX141" fmla="*/ 9601201 w 9601201"/>
              <a:gd name="connsiteY141" fmla="*/ 2846275 h 4194894"/>
              <a:gd name="connsiteX142" fmla="*/ 8257987 w 9601201"/>
              <a:gd name="connsiteY142" fmla="*/ 4189971 h 4194894"/>
              <a:gd name="connsiteX143" fmla="*/ 8262911 w 9601201"/>
              <a:gd name="connsiteY143" fmla="*/ 4194894 h 4194894"/>
              <a:gd name="connsiteX144" fmla="*/ 8213679 w 9601201"/>
              <a:gd name="connsiteY144" fmla="*/ 4194894 h 4194894"/>
              <a:gd name="connsiteX145" fmla="*/ 9601201 w 9601201"/>
              <a:gd name="connsiteY145" fmla="*/ 2757624 h 4194894"/>
              <a:gd name="connsiteX146" fmla="*/ 9601201 w 9601201"/>
              <a:gd name="connsiteY146" fmla="*/ 2797024 h 4194894"/>
              <a:gd name="connsiteX147" fmla="*/ 8208753 w 9601201"/>
              <a:gd name="connsiteY147" fmla="*/ 4189971 h 4194894"/>
              <a:gd name="connsiteX148" fmla="*/ 8213679 w 9601201"/>
              <a:gd name="connsiteY148" fmla="*/ 4194894 h 4194894"/>
              <a:gd name="connsiteX149" fmla="*/ 8164446 w 9601201"/>
              <a:gd name="connsiteY149" fmla="*/ 4194894 h 4194894"/>
              <a:gd name="connsiteX150" fmla="*/ 9601201 w 9601201"/>
              <a:gd name="connsiteY150" fmla="*/ 2708374 h 4194894"/>
              <a:gd name="connsiteX151" fmla="*/ 9601201 w 9601201"/>
              <a:gd name="connsiteY151" fmla="*/ 2747774 h 4194894"/>
              <a:gd name="connsiteX152" fmla="*/ 8159521 w 9601201"/>
              <a:gd name="connsiteY152" fmla="*/ 4189971 h 4194894"/>
              <a:gd name="connsiteX153" fmla="*/ 8164446 w 9601201"/>
              <a:gd name="connsiteY153" fmla="*/ 4194894 h 4194894"/>
              <a:gd name="connsiteX154" fmla="*/ 8115215 w 9601201"/>
              <a:gd name="connsiteY154" fmla="*/ 4194894 h 4194894"/>
              <a:gd name="connsiteX155" fmla="*/ 9601201 w 9601201"/>
              <a:gd name="connsiteY155" fmla="*/ 2659126 h 4194894"/>
              <a:gd name="connsiteX156" fmla="*/ 9601201 w 9601201"/>
              <a:gd name="connsiteY156" fmla="*/ 2698525 h 4194894"/>
              <a:gd name="connsiteX157" fmla="*/ 8110290 w 9601201"/>
              <a:gd name="connsiteY157" fmla="*/ 4189971 h 4194894"/>
              <a:gd name="connsiteX158" fmla="*/ 8115215 w 9601201"/>
              <a:gd name="connsiteY158" fmla="*/ 4194894 h 4194894"/>
              <a:gd name="connsiteX159" fmla="*/ 8065984 w 9601201"/>
              <a:gd name="connsiteY159" fmla="*/ 4194894 h 4194894"/>
              <a:gd name="connsiteX160" fmla="*/ 9601201 w 9601201"/>
              <a:gd name="connsiteY160" fmla="*/ 2609876 h 4194894"/>
              <a:gd name="connsiteX161" fmla="*/ 9601201 w 9601201"/>
              <a:gd name="connsiteY161" fmla="*/ 2649276 h 4194894"/>
              <a:gd name="connsiteX162" fmla="*/ 8061059 w 9601201"/>
              <a:gd name="connsiteY162" fmla="*/ 4189971 h 4194894"/>
              <a:gd name="connsiteX163" fmla="*/ 8065984 w 9601201"/>
              <a:gd name="connsiteY163" fmla="*/ 4194894 h 4194894"/>
              <a:gd name="connsiteX164" fmla="*/ 8016752 w 9601201"/>
              <a:gd name="connsiteY164" fmla="*/ 4194894 h 4194894"/>
              <a:gd name="connsiteX165" fmla="*/ 9601201 w 9601201"/>
              <a:gd name="connsiteY165" fmla="*/ 2560626 h 4194894"/>
              <a:gd name="connsiteX166" fmla="*/ 9601201 w 9601201"/>
              <a:gd name="connsiteY166" fmla="*/ 2600026 h 4194894"/>
              <a:gd name="connsiteX167" fmla="*/ 8011827 w 9601201"/>
              <a:gd name="connsiteY167" fmla="*/ 4189971 h 4194894"/>
              <a:gd name="connsiteX168" fmla="*/ 8016752 w 9601201"/>
              <a:gd name="connsiteY168" fmla="*/ 4194894 h 4194894"/>
              <a:gd name="connsiteX169" fmla="*/ 7967520 w 9601201"/>
              <a:gd name="connsiteY169" fmla="*/ 4194894 h 4194894"/>
              <a:gd name="connsiteX170" fmla="*/ 9601201 w 9601201"/>
              <a:gd name="connsiteY170" fmla="*/ 2511377 h 4194894"/>
              <a:gd name="connsiteX171" fmla="*/ 9601201 w 9601201"/>
              <a:gd name="connsiteY171" fmla="*/ 2550777 h 4194894"/>
              <a:gd name="connsiteX172" fmla="*/ 7962595 w 9601201"/>
              <a:gd name="connsiteY172" fmla="*/ 4189971 h 4194894"/>
              <a:gd name="connsiteX173" fmla="*/ 7967520 w 9601201"/>
              <a:gd name="connsiteY173" fmla="*/ 4194894 h 4194894"/>
              <a:gd name="connsiteX174" fmla="*/ 7918288 w 9601201"/>
              <a:gd name="connsiteY174" fmla="*/ 4194894 h 4194894"/>
              <a:gd name="connsiteX175" fmla="*/ 9601201 w 9601201"/>
              <a:gd name="connsiteY175" fmla="*/ 2462126 h 4194894"/>
              <a:gd name="connsiteX176" fmla="*/ 9601201 w 9601201"/>
              <a:gd name="connsiteY176" fmla="*/ 2501528 h 4194894"/>
              <a:gd name="connsiteX177" fmla="*/ 7913363 w 9601201"/>
              <a:gd name="connsiteY177" fmla="*/ 4189971 h 4194894"/>
              <a:gd name="connsiteX178" fmla="*/ 7918288 w 9601201"/>
              <a:gd name="connsiteY178" fmla="*/ 4194894 h 4194894"/>
              <a:gd name="connsiteX179" fmla="*/ 7869055 w 9601201"/>
              <a:gd name="connsiteY179" fmla="*/ 4194894 h 4194894"/>
              <a:gd name="connsiteX180" fmla="*/ 9601201 w 9601201"/>
              <a:gd name="connsiteY180" fmla="*/ 2412876 h 4194894"/>
              <a:gd name="connsiteX181" fmla="*/ 9601201 w 9601201"/>
              <a:gd name="connsiteY181" fmla="*/ 2452278 h 4194894"/>
              <a:gd name="connsiteX182" fmla="*/ 7864131 w 9601201"/>
              <a:gd name="connsiteY182" fmla="*/ 4189971 h 4194894"/>
              <a:gd name="connsiteX183" fmla="*/ 7869055 w 9601201"/>
              <a:gd name="connsiteY183" fmla="*/ 4194894 h 4194894"/>
              <a:gd name="connsiteX184" fmla="*/ 7819823 w 9601201"/>
              <a:gd name="connsiteY184" fmla="*/ 4194894 h 4194894"/>
              <a:gd name="connsiteX185" fmla="*/ 9601201 w 9601201"/>
              <a:gd name="connsiteY185" fmla="*/ 2363628 h 4194894"/>
              <a:gd name="connsiteX186" fmla="*/ 9601201 w 9601201"/>
              <a:gd name="connsiteY186" fmla="*/ 2403028 h 4194894"/>
              <a:gd name="connsiteX187" fmla="*/ 7814899 w 9601201"/>
              <a:gd name="connsiteY187" fmla="*/ 4189971 h 4194894"/>
              <a:gd name="connsiteX188" fmla="*/ 7819823 w 9601201"/>
              <a:gd name="connsiteY188" fmla="*/ 4194894 h 4194894"/>
              <a:gd name="connsiteX189" fmla="*/ 7770593 w 9601201"/>
              <a:gd name="connsiteY189" fmla="*/ 4194894 h 4194894"/>
              <a:gd name="connsiteX190" fmla="*/ 9601201 w 9601201"/>
              <a:gd name="connsiteY190" fmla="*/ 2314378 h 4194894"/>
              <a:gd name="connsiteX191" fmla="*/ 9601201 w 9601201"/>
              <a:gd name="connsiteY191" fmla="*/ 2353779 h 4194894"/>
              <a:gd name="connsiteX192" fmla="*/ 7765668 w 9601201"/>
              <a:gd name="connsiteY192" fmla="*/ 4189971 h 4194894"/>
              <a:gd name="connsiteX193" fmla="*/ 7770593 w 9601201"/>
              <a:gd name="connsiteY193" fmla="*/ 4194894 h 4194894"/>
              <a:gd name="connsiteX194" fmla="*/ 7721361 w 9601201"/>
              <a:gd name="connsiteY194" fmla="*/ 4194894 h 4194894"/>
              <a:gd name="connsiteX195" fmla="*/ 9601201 w 9601201"/>
              <a:gd name="connsiteY195" fmla="*/ 2265129 h 4194894"/>
              <a:gd name="connsiteX196" fmla="*/ 9601201 w 9601201"/>
              <a:gd name="connsiteY196" fmla="*/ 2304530 h 4194894"/>
              <a:gd name="connsiteX197" fmla="*/ 7716436 w 9601201"/>
              <a:gd name="connsiteY197" fmla="*/ 4189971 h 4194894"/>
              <a:gd name="connsiteX198" fmla="*/ 7721361 w 9601201"/>
              <a:gd name="connsiteY198" fmla="*/ 4194894 h 4194894"/>
              <a:gd name="connsiteX199" fmla="*/ 7672129 w 9601201"/>
              <a:gd name="connsiteY199" fmla="*/ 4194894 h 4194894"/>
              <a:gd name="connsiteX200" fmla="*/ 9601201 w 9601201"/>
              <a:gd name="connsiteY200" fmla="*/ 2215879 h 4194894"/>
              <a:gd name="connsiteX201" fmla="*/ 9601201 w 9601201"/>
              <a:gd name="connsiteY201" fmla="*/ 2255280 h 4194894"/>
              <a:gd name="connsiteX202" fmla="*/ 7667204 w 9601201"/>
              <a:gd name="connsiteY202" fmla="*/ 4189971 h 4194894"/>
              <a:gd name="connsiteX203" fmla="*/ 7672129 w 9601201"/>
              <a:gd name="connsiteY203" fmla="*/ 4194894 h 4194894"/>
              <a:gd name="connsiteX204" fmla="*/ 7622897 w 9601201"/>
              <a:gd name="connsiteY204" fmla="*/ 4194894 h 4194894"/>
              <a:gd name="connsiteX205" fmla="*/ 9601201 w 9601201"/>
              <a:gd name="connsiteY205" fmla="*/ 2166629 h 4194894"/>
              <a:gd name="connsiteX206" fmla="*/ 9601201 w 9601201"/>
              <a:gd name="connsiteY206" fmla="*/ 2206031 h 4194894"/>
              <a:gd name="connsiteX207" fmla="*/ 7617973 w 9601201"/>
              <a:gd name="connsiteY207" fmla="*/ 4189971 h 4194894"/>
              <a:gd name="connsiteX208" fmla="*/ 7622897 w 9601201"/>
              <a:gd name="connsiteY208" fmla="*/ 4194894 h 4194894"/>
              <a:gd name="connsiteX209" fmla="*/ 7573665 w 9601201"/>
              <a:gd name="connsiteY209" fmla="*/ 4194894 h 4194894"/>
              <a:gd name="connsiteX210" fmla="*/ 9601201 w 9601201"/>
              <a:gd name="connsiteY210" fmla="*/ 2117379 h 4194894"/>
              <a:gd name="connsiteX211" fmla="*/ 9601201 w 9601201"/>
              <a:gd name="connsiteY211" fmla="*/ 2156780 h 4194894"/>
              <a:gd name="connsiteX212" fmla="*/ 7568739 w 9601201"/>
              <a:gd name="connsiteY212" fmla="*/ 4189971 h 4194894"/>
              <a:gd name="connsiteX213" fmla="*/ 7573665 w 9601201"/>
              <a:gd name="connsiteY213" fmla="*/ 4194894 h 4194894"/>
              <a:gd name="connsiteX214" fmla="*/ 7524432 w 9601201"/>
              <a:gd name="connsiteY214" fmla="*/ 4194894 h 4194894"/>
              <a:gd name="connsiteX215" fmla="*/ 9601201 w 9601201"/>
              <a:gd name="connsiteY215" fmla="*/ 2068129 h 4194894"/>
              <a:gd name="connsiteX216" fmla="*/ 9601201 w 9601201"/>
              <a:gd name="connsiteY216" fmla="*/ 2107531 h 4194894"/>
              <a:gd name="connsiteX217" fmla="*/ 7519507 w 9601201"/>
              <a:gd name="connsiteY217" fmla="*/ 4189971 h 4194894"/>
              <a:gd name="connsiteX218" fmla="*/ 7524432 w 9601201"/>
              <a:gd name="connsiteY218" fmla="*/ 4194894 h 4194894"/>
              <a:gd name="connsiteX219" fmla="*/ 7475200 w 9601201"/>
              <a:gd name="connsiteY219" fmla="*/ 4194894 h 4194894"/>
              <a:gd name="connsiteX220" fmla="*/ 9601201 w 9601201"/>
              <a:gd name="connsiteY220" fmla="*/ 2018880 h 4194894"/>
              <a:gd name="connsiteX221" fmla="*/ 9601201 w 9601201"/>
              <a:gd name="connsiteY221" fmla="*/ 2058282 h 4194894"/>
              <a:gd name="connsiteX222" fmla="*/ 7470277 w 9601201"/>
              <a:gd name="connsiteY222" fmla="*/ 4189971 h 4194894"/>
              <a:gd name="connsiteX223" fmla="*/ 7475200 w 9601201"/>
              <a:gd name="connsiteY223" fmla="*/ 4194894 h 4194894"/>
              <a:gd name="connsiteX224" fmla="*/ 7425969 w 9601201"/>
              <a:gd name="connsiteY224" fmla="*/ 4194894 h 4194894"/>
              <a:gd name="connsiteX225" fmla="*/ 9601201 w 9601201"/>
              <a:gd name="connsiteY225" fmla="*/ 1969630 h 4194894"/>
              <a:gd name="connsiteX226" fmla="*/ 9601201 w 9601201"/>
              <a:gd name="connsiteY226" fmla="*/ 2009033 h 4194894"/>
              <a:gd name="connsiteX227" fmla="*/ 7421045 w 9601201"/>
              <a:gd name="connsiteY227" fmla="*/ 4189971 h 4194894"/>
              <a:gd name="connsiteX228" fmla="*/ 7425969 w 9601201"/>
              <a:gd name="connsiteY228" fmla="*/ 4194894 h 4194894"/>
              <a:gd name="connsiteX229" fmla="*/ 7376737 w 9601201"/>
              <a:gd name="connsiteY229" fmla="*/ 4194894 h 4194894"/>
              <a:gd name="connsiteX230" fmla="*/ 9601201 w 9601201"/>
              <a:gd name="connsiteY230" fmla="*/ 1920382 h 4194894"/>
              <a:gd name="connsiteX231" fmla="*/ 9601201 w 9601201"/>
              <a:gd name="connsiteY231" fmla="*/ 1959783 h 4194894"/>
              <a:gd name="connsiteX232" fmla="*/ 7371813 w 9601201"/>
              <a:gd name="connsiteY232" fmla="*/ 4189971 h 4194894"/>
              <a:gd name="connsiteX233" fmla="*/ 7376737 w 9601201"/>
              <a:gd name="connsiteY233" fmla="*/ 4194894 h 4194894"/>
              <a:gd name="connsiteX234" fmla="*/ 7327506 w 9601201"/>
              <a:gd name="connsiteY234" fmla="*/ 4194894 h 4194894"/>
              <a:gd name="connsiteX235" fmla="*/ 9601201 w 9601201"/>
              <a:gd name="connsiteY235" fmla="*/ 1871132 h 4194894"/>
              <a:gd name="connsiteX236" fmla="*/ 9601201 w 9601201"/>
              <a:gd name="connsiteY236" fmla="*/ 1910533 h 4194894"/>
              <a:gd name="connsiteX237" fmla="*/ 7322581 w 9601201"/>
              <a:gd name="connsiteY237" fmla="*/ 4189971 h 4194894"/>
              <a:gd name="connsiteX238" fmla="*/ 7327506 w 9601201"/>
              <a:gd name="connsiteY238" fmla="*/ 4194894 h 4194894"/>
              <a:gd name="connsiteX239" fmla="*/ 7278274 w 9601201"/>
              <a:gd name="connsiteY239" fmla="*/ 4194894 h 4194894"/>
              <a:gd name="connsiteX240" fmla="*/ 9601201 w 9601201"/>
              <a:gd name="connsiteY240" fmla="*/ 1821882 h 4194894"/>
              <a:gd name="connsiteX241" fmla="*/ 9601201 w 9601201"/>
              <a:gd name="connsiteY241" fmla="*/ 1861283 h 4194894"/>
              <a:gd name="connsiteX242" fmla="*/ 7273349 w 9601201"/>
              <a:gd name="connsiteY242" fmla="*/ 4189971 h 4194894"/>
              <a:gd name="connsiteX243" fmla="*/ 7278274 w 9601201"/>
              <a:gd name="connsiteY243" fmla="*/ 4194894 h 4194894"/>
              <a:gd name="connsiteX244" fmla="*/ 7229041 w 9601201"/>
              <a:gd name="connsiteY244" fmla="*/ 4194894 h 4194894"/>
              <a:gd name="connsiteX245" fmla="*/ 9601201 w 9601201"/>
              <a:gd name="connsiteY245" fmla="*/ 1772632 h 4194894"/>
              <a:gd name="connsiteX246" fmla="*/ 9601201 w 9601201"/>
              <a:gd name="connsiteY246" fmla="*/ 1812035 h 4194894"/>
              <a:gd name="connsiteX247" fmla="*/ 7224119 w 9601201"/>
              <a:gd name="connsiteY247" fmla="*/ 4189971 h 4194894"/>
              <a:gd name="connsiteX248" fmla="*/ 7229041 w 9601201"/>
              <a:gd name="connsiteY248" fmla="*/ 4194894 h 4194894"/>
              <a:gd name="connsiteX249" fmla="*/ 7179809 w 9601201"/>
              <a:gd name="connsiteY249" fmla="*/ 4194894 h 4194894"/>
              <a:gd name="connsiteX250" fmla="*/ 9601201 w 9601201"/>
              <a:gd name="connsiteY250" fmla="*/ 1723383 h 4194894"/>
              <a:gd name="connsiteX251" fmla="*/ 9601201 w 9601201"/>
              <a:gd name="connsiteY251" fmla="*/ 1762786 h 4194894"/>
              <a:gd name="connsiteX252" fmla="*/ 7174887 w 9601201"/>
              <a:gd name="connsiteY252" fmla="*/ 4189971 h 4194894"/>
              <a:gd name="connsiteX253" fmla="*/ 7179809 w 9601201"/>
              <a:gd name="connsiteY253" fmla="*/ 4194894 h 4194894"/>
              <a:gd name="connsiteX254" fmla="*/ 7130578 w 9601201"/>
              <a:gd name="connsiteY254" fmla="*/ 4194894 h 4194894"/>
              <a:gd name="connsiteX255" fmla="*/ 9601201 w 9601201"/>
              <a:gd name="connsiteY255" fmla="*/ 1674133 h 4194894"/>
              <a:gd name="connsiteX256" fmla="*/ 9601201 w 9601201"/>
              <a:gd name="connsiteY256" fmla="*/ 1713536 h 4194894"/>
              <a:gd name="connsiteX257" fmla="*/ 7125655 w 9601201"/>
              <a:gd name="connsiteY257" fmla="*/ 4189971 h 4194894"/>
              <a:gd name="connsiteX258" fmla="*/ 7130578 w 9601201"/>
              <a:gd name="connsiteY258" fmla="*/ 4194894 h 4194894"/>
              <a:gd name="connsiteX259" fmla="*/ 7083425 w 9601201"/>
              <a:gd name="connsiteY259" fmla="*/ 4194894 h 4194894"/>
              <a:gd name="connsiteX260" fmla="*/ 7081346 w 9601201"/>
              <a:gd name="connsiteY260" fmla="*/ 4194894 h 4194894"/>
              <a:gd name="connsiteX261" fmla="*/ 9601201 w 9601201"/>
              <a:gd name="connsiteY261" fmla="*/ 1624884 h 4194894"/>
              <a:gd name="connsiteX262" fmla="*/ 9601201 w 9601201"/>
              <a:gd name="connsiteY262" fmla="*/ 1664286 h 4194894"/>
              <a:gd name="connsiteX263" fmla="*/ 7076423 w 9601201"/>
              <a:gd name="connsiteY263" fmla="*/ 4189971 h 4194894"/>
              <a:gd name="connsiteX264" fmla="*/ 7081346 w 9601201"/>
              <a:gd name="connsiteY264" fmla="*/ 4194894 h 4194894"/>
              <a:gd name="connsiteX265" fmla="*/ 7032115 w 9601201"/>
              <a:gd name="connsiteY265" fmla="*/ 4194894 h 4194894"/>
              <a:gd name="connsiteX266" fmla="*/ 9601201 w 9601201"/>
              <a:gd name="connsiteY266" fmla="*/ 1575635 h 4194894"/>
              <a:gd name="connsiteX267" fmla="*/ 9601201 w 9601201"/>
              <a:gd name="connsiteY267" fmla="*/ 1615036 h 4194894"/>
              <a:gd name="connsiteX268" fmla="*/ 7027190 w 9601201"/>
              <a:gd name="connsiteY268" fmla="*/ 4189971 h 4194894"/>
              <a:gd name="connsiteX269" fmla="*/ 7032115 w 9601201"/>
              <a:gd name="connsiteY269" fmla="*/ 4194894 h 4194894"/>
              <a:gd name="connsiteX270" fmla="*/ 6982883 w 9601201"/>
              <a:gd name="connsiteY270" fmla="*/ 4194894 h 4194894"/>
              <a:gd name="connsiteX271" fmla="*/ 9601201 w 9601201"/>
              <a:gd name="connsiteY271" fmla="*/ 1526384 h 4194894"/>
              <a:gd name="connsiteX272" fmla="*/ 9601201 w 9601201"/>
              <a:gd name="connsiteY272" fmla="*/ 1565786 h 4194894"/>
              <a:gd name="connsiteX273" fmla="*/ 6977958 w 9601201"/>
              <a:gd name="connsiteY273" fmla="*/ 4189971 h 4194894"/>
              <a:gd name="connsiteX274" fmla="*/ 6982883 w 9601201"/>
              <a:gd name="connsiteY274" fmla="*/ 4194894 h 4194894"/>
              <a:gd name="connsiteX275" fmla="*/ 6933649 w 9601201"/>
              <a:gd name="connsiteY275" fmla="*/ 4194894 h 4194894"/>
              <a:gd name="connsiteX276" fmla="*/ 9601201 w 9601201"/>
              <a:gd name="connsiteY276" fmla="*/ 1477134 h 4194894"/>
              <a:gd name="connsiteX277" fmla="*/ 9601201 w 9601201"/>
              <a:gd name="connsiteY277" fmla="*/ 1516537 h 4194894"/>
              <a:gd name="connsiteX278" fmla="*/ 6928727 w 9601201"/>
              <a:gd name="connsiteY278" fmla="*/ 4189971 h 4194894"/>
              <a:gd name="connsiteX279" fmla="*/ 6933649 w 9601201"/>
              <a:gd name="connsiteY279" fmla="*/ 4194894 h 4194894"/>
              <a:gd name="connsiteX280" fmla="*/ 6884417 w 9601201"/>
              <a:gd name="connsiteY280" fmla="*/ 4194894 h 4194894"/>
              <a:gd name="connsiteX281" fmla="*/ 9601201 w 9601201"/>
              <a:gd name="connsiteY281" fmla="*/ 1427886 h 4194894"/>
              <a:gd name="connsiteX282" fmla="*/ 9601201 w 9601201"/>
              <a:gd name="connsiteY282" fmla="*/ 1467288 h 4194894"/>
              <a:gd name="connsiteX283" fmla="*/ 6879496 w 9601201"/>
              <a:gd name="connsiteY283" fmla="*/ 4189971 h 4194894"/>
              <a:gd name="connsiteX284" fmla="*/ 6884417 w 9601201"/>
              <a:gd name="connsiteY284" fmla="*/ 4194894 h 4194894"/>
              <a:gd name="connsiteX285" fmla="*/ 6835187 w 9601201"/>
              <a:gd name="connsiteY285" fmla="*/ 4194894 h 4194894"/>
              <a:gd name="connsiteX286" fmla="*/ 9601201 w 9601201"/>
              <a:gd name="connsiteY286" fmla="*/ 1378636 h 4194894"/>
              <a:gd name="connsiteX287" fmla="*/ 9601201 w 9601201"/>
              <a:gd name="connsiteY287" fmla="*/ 1418038 h 4194894"/>
              <a:gd name="connsiteX288" fmla="*/ 6830264 w 9601201"/>
              <a:gd name="connsiteY288" fmla="*/ 4189971 h 4194894"/>
              <a:gd name="connsiteX289" fmla="*/ 6835187 w 9601201"/>
              <a:gd name="connsiteY289" fmla="*/ 4194894 h 4194894"/>
              <a:gd name="connsiteX290" fmla="*/ 6785955 w 9601201"/>
              <a:gd name="connsiteY290" fmla="*/ 4194894 h 4194894"/>
              <a:gd name="connsiteX291" fmla="*/ 9601201 w 9601201"/>
              <a:gd name="connsiteY291" fmla="*/ 1329386 h 4194894"/>
              <a:gd name="connsiteX292" fmla="*/ 9601201 w 9601201"/>
              <a:gd name="connsiteY292" fmla="*/ 1368789 h 4194894"/>
              <a:gd name="connsiteX293" fmla="*/ 6781032 w 9601201"/>
              <a:gd name="connsiteY293" fmla="*/ 4189971 h 4194894"/>
              <a:gd name="connsiteX294" fmla="*/ 6785955 w 9601201"/>
              <a:gd name="connsiteY294" fmla="*/ 4194894 h 4194894"/>
              <a:gd name="connsiteX295" fmla="*/ 6736723 w 9601201"/>
              <a:gd name="connsiteY295" fmla="*/ 4194894 h 4194894"/>
              <a:gd name="connsiteX296" fmla="*/ 9601201 w 9601201"/>
              <a:gd name="connsiteY296" fmla="*/ 1280137 h 4194894"/>
              <a:gd name="connsiteX297" fmla="*/ 9601201 w 9601201"/>
              <a:gd name="connsiteY297" fmla="*/ 1319539 h 4194894"/>
              <a:gd name="connsiteX298" fmla="*/ 6731800 w 9601201"/>
              <a:gd name="connsiteY298" fmla="*/ 4189971 h 4194894"/>
              <a:gd name="connsiteX299" fmla="*/ 6736723 w 9601201"/>
              <a:gd name="connsiteY299" fmla="*/ 4194894 h 4194894"/>
              <a:gd name="connsiteX300" fmla="*/ 6687491 w 9601201"/>
              <a:gd name="connsiteY300" fmla="*/ 4194894 h 4194894"/>
              <a:gd name="connsiteX301" fmla="*/ 9601201 w 9601201"/>
              <a:gd name="connsiteY301" fmla="*/ 1230887 h 4194894"/>
              <a:gd name="connsiteX302" fmla="*/ 9601201 w 9601201"/>
              <a:gd name="connsiteY302" fmla="*/ 1270289 h 4194894"/>
              <a:gd name="connsiteX303" fmla="*/ 6682567 w 9601201"/>
              <a:gd name="connsiteY303" fmla="*/ 4189971 h 4194894"/>
              <a:gd name="connsiteX304" fmla="*/ 6687491 w 9601201"/>
              <a:gd name="connsiteY304" fmla="*/ 4194894 h 4194894"/>
              <a:gd name="connsiteX305" fmla="*/ 6638258 w 9601201"/>
              <a:gd name="connsiteY305" fmla="*/ 4194894 h 4194894"/>
              <a:gd name="connsiteX306" fmla="*/ 9601201 w 9601201"/>
              <a:gd name="connsiteY306" fmla="*/ 1181637 h 4194894"/>
              <a:gd name="connsiteX307" fmla="*/ 9601201 w 9601201"/>
              <a:gd name="connsiteY307" fmla="*/ 1221039 h 4194894"/>
              <a:gd name="connsiteX308" fmla="*/ 6633335 w 9601201"/>
              <a:gd name="connsiteY308" fmla="*/ 4189971 h 4194894"/>
              <a:gd name="connsiteX309" fmla="*/ 6638258 w 9601201"/>
              <a:gd name="connsiteY309" fmla="*/ 4194894 h 4194894"/>
              <a:gd name="connsiteX310" fmla="*/ 6589026 w 9601201"/>
              <a:gd name="connsiteY310" fmla="*/ 4194894 h 4194894"/>
              <a:gd name="connsiteX311" fmla="*/ 7539923 w 9601201"/>
              <a:gd name="connsiteY311" fmla="*/ 1164638 h 4194894"/>
              <a:gd name="connsiteX312" fmla="*/ 4515133 w 9601201"/>
              <a:gd name="connsiteY312" fmla="*/ 4189971 h 4194894"/>
              <a:gd name="connsiteX313" fmla="*/ 4520057 w 9601201"/>
              <a:gd name="connsiteY313" fmla="*/ 4194894 h 4194894"/>
              <a:gd name="connsiteX314" fmla="*/ 4470825 w 9601201"/>
              <a:gd name="connsiteY314" fmla="*/ 4194894 h 4194894"/>
              <a:gd name="connsiteX315" fmla="*/ 7496980 w 9601201"/>
              <a:gd name="connsiteY315" fmla="*/ 1168195 h 4194894"/>
              <a:gd name="connsiteX316" fmla="*/ 7499971 w 9601201"/>
              <a:gd name="connsiteY316" fmla="*/ 1168482 h 4194894"/>
              <a:gd name="connsiteX317" fmla="*/ 7452251 w 9601201"/>
              <a:gd name="connsiteY317" fmla="*/ 1163691 h 4194894"/>
              <a:gd name="connsiteX318" fmla="*/ 7453242 w 9601201"/>
              <a:gd name="connsiteY318" fmla="*/ 1163986 h 4194894"/>
              <a:gd name="connsiteX319" fmla="*/ 7487999 w 9601201"/>
              <a:gd name="connsiteY319" fmla="*/ 1167331 h 4194894"/>
              <a:gd name="connsiteX320" fmla="*/ 4465901 w 9601201"/>
              <a:gd name="connsiteY320" fmla="*/ 4189971 h 4194894"/>
              <a:gd name="connsiteX321" fmla="*/ 4470825 w 9601201"/>
              <a:gd name="connsiteY321" fmla="*/ 4194894 h 4194894"/>
              <a:gd name="connsiteX322" fmla="*/ 4421593 w 9601201"/>
              <a:gd name="connsiteY322" fmla="*/ 4194894 h 4194894"/>
              <a:gd name="connsiteX323" fmla="*/ 7414306 w 9601201"/>
              <a:gd name="connsiteY323" fmla="*/ 1152403 h 4194894"/>
              <a:gd name="connsiteX324" fmla="*/ 7444663 w 9601201"/>
              <a:gd name="connsiteY324" fmla="*/ 1161434 h 4194894"/>
              <a:gd name="connsiteX325" fmla="*/ 4416671 w 9601201"/>
              <a:gd name="connsiteY325" fmla="*/ 4189971 h 4194894"/>
              <a:gd name="connsiteX326" fmla="*/ 4421593 w 9601201"/>
              <a:gd name="connsiteY326" fmla="*/ 4194894 h 4194894"/>
              <a:gd name="connsiteX327" fmla="*/ 4372361 w 9601201"/>
              <a:gd name="connsiteY327" fmla="*/ 4194894 h 4194894"/>
              <a:gd name="connsiteX328" fmla="*/ 7615894 w 9601201"/>
              <a:gd name="connsiteY328" fmla="*/ 1137894 h 4194894"/>
              <a:gd name="connsiteX329" fmla="*/ 4564365 w 9601201"/>
              <a:gd name="connsiteY329" fmla="*/ 4189971 h 4194894"/>
              <a:gd name="connsiteX330" fmla="*/ 4569290 w 9601201"/>
              <a:gd name="connsiteY330" fmla="*/ 4194894 h 4194894"/>
              <a:gd name="connsiteX331" fmla="*/ 4520057 w 9601201"/>
              <a:gd name="connsiteY331" fmla="*/ 4194894 h 4194894"/>
              <a:gd name="connsiteX332" fmla="*/ 7551995 w 9601201"/>
              <a:gd name="connsiteY332" fmla="*/ 1162411 h 4194894"/>
              <a:gd name="connsiteX333" fmla="*/ 7592036 w 9601201"/>
              <a:gd name="connsiteY333" fmla="*/ 1150498 h 4194894"/>
              <a:gd name="connsiteX334" fmla="*/ 7381124 w 9601201"/>
              <a:gd name="connsiteY334" fmla="*/ 1136350 h 4194894"/>
              <a:gd name="connsiteX335" fmla="*/ 7406898 w 9601201"/>
              <a:gd name="connsiteY335" fmla="*/ 1149966 h 4194894"/>
              <a:gd name="connsiteX336" fmla="*/ 4367439 w 9601201"/>
              <a:gd name="connsiteY336" fmla="*/ 4189971 h 4194894"/>
              <a:gd name="connsiteX337" fmla="*/ 4372361 w 9601201"/>
              <a:gd name="connsiteY337" fmla="*/ 4194894 h 4194894"/>
              <a:gd name="connsiteX338" fmla="*/ 4323130 w 9601201"/>
              <a:gd name="connsiteY338" fmla="*/ 4194894 h 4194894"/>
              <a:gd name="connsiteX339" fmla="*/ 9601201 w 9601201"/>
              <a:gd name="connsiteY339" fmla="*/ 1132388 h 4194894"/>
              <a:gd name="connsiteX340" fmla="*/ 9601201 w 9601201"/>
              <a:gd name="connsiteY340" fmla="*/ 1171791 h 4194894"/>
              <a:gd name="connsiteX341" fmla="*/ 6584105 w 9601201"/>
              <a:gd name="connsiteY341" fmla="*/ 4189971 h 4194894"/>
              <a:gd name="connsiteX342" fmla="*/ 6589026 w 9601201"/>
              <a:gd name="connsiteY342" fmla="*/ 4194894 h 4194894"/>
              <a:gd name="connsiteX343" fmla="*/ 6539795 w 9601201"/>
              <a:gd name="connsiteY343" fmla="*/ 4194894 h 4194894"/>
              <a:gd name="connsiteX344" fmla="*/ 7351544 w 9601201"/>
              <a:gd name="connsiteY344" fmla="*/ 1116695 h 4194894"/>
              <a:gd name="connsiteX345" fmla="*/ 7365351 w 9601201"/>
              <a:gd name="connsiteY345" fmla="*/ 1128018 h 4194894"/>
              <a:gd name="connsiteX346" fmla="*/ 7374681 w 9601201"/>
              <a:gd name="connsiteY346" fmla="*/ 1132947 h 4194894"/>
              <a:gd name="connsiteX347" fmla="*/ 4318206 w 9601201"/>
              <a:gd name="connsiteY347" fmla="*/ 4189971 h 4194894"/>
              <a:gd name="connsiteX348" fmla="*/ 4323130 w 9601201"/>
              <a:gd name="connsiteY348" fmla="*/ 4194894 h 4194894"/>
              <a:gd name="connsiteX349" fmla="*/ 4291693 w 9601201"/>
              <a:gd name="connsiteY349" fmla="*/ 4194894 h 4194894"/>
              <a:gd name="connsiteX350" fmla="*/ 4291693 w 9601201"/>
              <a:gd name="connsiteY350" fmla="*/ 4194893 h 4194894"/>
              <a:gd name="connsiteX351" fmla="*/ 4273899 w 9601201"/>
              <a:gd name="connsiteY351" fmla="*/ 4194893 h 4194894"/>
              <a:gd name="connsiteX352" fmla="*/ 7324711 w 9601201"/>
              <a:gd name="connsiteY352" fmla="*/ 1094292 h 4194894"/>
              <a:gd name="connsiteX353" fmla="*/ 7326550 w 9601201"/>
              <a:gd name="connsiteY353" fmla="*/ 1096138 h 4194894"/>
              <a:gd name="connsiteX354" fmla="*/ 7326570 w 9601201"/>
              <a:gd name="connsiteY354" fmla="*/ 1096138 h 4194894"/>
              <a:gd name="connsiteX355" fmla="*/ 7326973 w 9601201"/>
              <a:gd name="connsiteY355" fmla="*/ 1096546 h 4194894"/>
              <a:gd name="connsiteX356" fmla="*/ 7346134 w 9601201"/>
              <a:gd name="connsiteY356" fmla="*/ 1112259 h 4194894"/>
              <a:gd name="connsiteX357" fmla="*/ 4268974 w 9601201"/>
              <a:gd name="connsiteY357" fmla="*/ 4189971 h 4194894"/>
              <a:gd name="connsiteX358" fmla="*/ 4273897 w 9601201"/>
              <a:gd name="connsiteY358" fmla="*/ 4194893 h 4194894"/>
              <a:gd name="connsiteX359" fmla="*/ 4224666 w 9601201"/>
              <a:gd name="connsiteY359" fmla="*/ 4194893 h 4194894"/>
              <a:gd name="connsiteX360" fmla="*/ 9601201 w 9601201"/>
              <a:gd name="connsiteY360" fmla="*/ 1083138 h 4194894"/>
              <a:gd name="connsiteX361" fmla="*/ 9601201 w 9601201"/>
              <a:gd name="connsiteY361" fmla="*/ 1122540 h 4194894"/>
              <a:gd name="connsiteX362" fmla="*/ 6534871 w 9601201"/>
              <a:gd name="connsiteY362" fmla="*/ 4189971 h 4194894"/>
              <a:gd name="connsiteX363" fmla="*/ 6539795 w 9601201"/>
              <a:gd name="connsiteY363" fmla="*/ 4194894 h 4194894"/>
              <a:gd name="connsiteX364" fmla="*/ 6490564 w 9601201"/>
              <a:gd name="connsiteY364" fmla="*/ 4194894 h 4194894"/>
              <a:gd name="connsiteX365" fmla="*/ 7300139 w 9601201"/>
              <a:gd name="connsiteY365" fmla="*/ 1069627 h 4194894"/>
              <a:gd name="connsiteX366" fmla="*/ 7319797 w 9601201"/>
              <a:gd name="connsiteY366" fmla="*/ 1089359 h 4194894"/>
              <a:gd name="connsiteX367" fmla="*/ 4219742 w 9601201"/>
              <a:gd name="connsiteY367" fmla="*/ 4189971 h 4194894"/>
              <a:gd name="connsiteX368" fmla="*/ 4224664 w 9601201"/>
              <a:gd name="connsiteY368" fmla="*/ 4194893 h 4194894"/>
              <a:gd name="connsiteX369" fmla="*/ 4175434 w 9601201"/>
              <a:gd name="connsiteY369" fmla="*/ 4194893 h 4194894"/>
              <a:gd name="connsiteX370" fmla="*/ 7275568 w 9601201"/>
              <a:gd name="connsiteY370" fmla="*/ 1044962 h 4194894"/>
              <a:gd name="connsiteX371" fmla="*/ 7295226 w 9601201"/>
              <a:gd name="connsiteY371" fmla="*/ 1064695 h 4194894"/>
              <a:gd name="connsiteX372" fmla="*/ 4170510 w 9601201"/>
              <a:gd name="connsiteY372" fmla="*/ 4189971 h 4194894"/>
              <a:gd name="connsiteX373" fmla="*/ 4175432 w 9601201"/>
              <a:gd name="connsiteY373" fmla="*/ 4194893 h 4194894"/>
              <a:gd name="connsiteX374" fmla="*/ 4126202 w 9601201"/>
              <a:gd name="connsiteY374" fmla="*/ 4194893 h 4194894"/>
              <a:gd name="connsiteX375" fmla="*/ 9601201 w 9601201"/>
              <a:gd name="connsiteY375" fmla="*/ 1033888 h 4194894"/>
              <a:gd name="connsiteX376" fmla="*/ 9601201 w 9601201"/>
              <a:gd name="connsiteY376" fmla="*/ 1073290 h 4194894"/>
              <a:gd name="connsiteX377" fmla="*/ 6485639 w 9601201"/>
              <a:gd name="connsiteY377" fmla="*/ 4189971 h 4194894"/>
              <a:gd name="connsiteX378" fmla="*/ 6490564 w 9601201"/>
              <a:gd name="connsiteY378" fmla="*/ 4194894 h 4194894"/>
              <a:gd name="connsiteX379" fmla="*/ 6441331 w 9601201"/>
              <a:gd name="connsiteY379" fmla="*/ 4194894 h 4194894"/>
              <a:gd name="connsiteX380" fmla="*/ 7250997 w 9601201"/>
              <a:gd name="connsiteY380" fmla="*/ 1020297 h 4194894"/>
              <a:gd name="connsiteX381" fmla="*/ 7270655 w 9601201"/>
              <a:gd name="connsiteY381" fmla="*/ 1040030 h 4194894"/>
              <a:gd name="connsiteX382" fmla="*/ 4121278 w 9601201"/>
              <a:gd name="connsiteY382" fmla="*/ 4189971 h 4194894"/>
              <a:gd name="connsiteX383" fmla="*/ 4126200 w 9601201"/>
              <a:gd name="connsiteY383" fmla="*/ 4194893 h 4194894"/>
              <a:gd name="connsiteX384" fmla="*/ 4076971 w 9601201"/>
              <a:gd name="connsiteY384" fmla="*/ 4194893 h 4194894"/>
              <a:gd name="connsiteX385" fmla="*/ 7226139 w 9601201"/>
              <a:gd name="connsiteY385" fmla="*/ 995344 h 4194894"/>
              <a:gd name="connsiteX386" fmla="*/ 7246084 w 9601201"/>
              <a:gd name="connsiteY386" fmla="*/ 1015365 h 4194894"/>
              <a:gd name="connsiteX387" fmla="*/ 4072048 w 9601201"/>
              <a:gd name="connsiteY387" fmla="*/ 4189971 h 4194894"/>
              <a:gd name="connsiteX388" fmla="*/ 4076969 w 9601201"/>
              <a:gd name="connsiteY388" fmla="*/ 4194893 h 4194894"/>
              <a:gd name="connsiteX389" fmla="*/ 4027739 w 9601201"/>
              <a:gd name="connsiteY389" fmla="*/ 4194893 h 4194894"/>
              <a:gd name="connsiteX390" fmla="*/ 9601201 w 9601201"/>
              <a:gd name="connsiteY390" fmla="*/ 984639 h 4194894"/>
              <a:gd name="connsiteX391" fmla="*/ 9601201 w 9601201"/>
              <a:gd name="connsiteY391" fmla="*/ 1024040 h 4194894"/>
              <a:gd name="connsiteX392" fmla="*/ 6436407 w 9601201"/>
              <a:gd name="connsiteY392" fmla="*/ 4189971 h 4194894"/>
              <a:gd name="connsiteX393" fmla="*/ 6441331 w 9601201"/>
              <a:gd name="connsiteY393" fmla="*/ 4194894 h 4194894"/>
              <a:gd name="connsiteX394" fmla="*/ 6392099 w 9601201"/>
              <a:gd name="connsiteY394" fmla="*/ 4194894 h 4194894"/>
              <a:gd name="connsiteX395" fmla="*/ 7201566 w 9601201"/>
              <a:gd name="connsiteY395" fmla="*/ 970677 h 4194894"/>
              <a:gd name="connsiteX396" fmla="*/ 7221225 w 9601201"/>
              <a:gd name="connsiteY396" fmla="*/ 990411 h 4194894"/>
              <a:gd name="connsiteX397" fmla="*/ 4022815 w 9601201"/>
              <a:gd name="connsiteY397" fmla="*/ 4189971 h 4194894"/>
              <a:gd name="connsiteX398" fmla="*/ 4027737 w 9601201"/>
              <a:gd name="connsiteY398" fmla="*/ 4194893 h 4194894"/>
              <a:gd name="connsiteX399" fmla="*/ 3978508 w 9601201"/>
              <a:gd name="connsiteY399" fmla="*/ 4194893 h 4194894"/>
              <a:gd name="connsiteX400" fmla="*/ 7176992 w 9601201"/>
              <a:gd name="connsiteY400" fmla="*/ 946009 h 4194894"/>
              <a:gd name="connsiteX401" fmla="*/ 7196651 w 9601201"/>
              <a:gd name="connsiteY401" fmla="*/ 965744 h 4194894"/>
              <a:gd name="connsiteX402" fmla="*/ 3973583 w 9601201"/>
              <a:gd name="connsiteY402" fmla="*/ 4189971 h 4194894"/>
              <a:gd name="connsiteX403" fmla="*/ 3978506 w 9601201"/>
              <a:gd name="connsiteY403" fmla="*/ 4194893 h 4194894"/>
              <a:gd name="connsiteX404" fmla="*/ 3929275 w 9601201"/>
              <a:gd name="connsiteY404" fmla="*/ 4194893 h 4194894"/>
              <a:gd name="connsiteX405" fmla="*/ 9601201 w 9601201"/>
              <a:gd name="connsiteY405" fmla="*/ 935389 h 4194894"/>
              <a:gd name="connsiteX406" fmla="*/ 9601201 w 9601201"/>
              <a:gd name="connsiteY406" fmla="*/ 974792 h 4194894"/>
              <a:gd name="connsiteX407" fmla="*/ 6387176 w 9601201"/>
              <a:gd name="connsiteY407" fmla="*/ 4189971 h 4194894"/>
              <a:gd name="connsiteX408" fmla="*/ 6392099 w 9601201"/>
              <a:gd name="connsiteY408" fmla="*/ 4194894 h 4194894"/>
              <a:gd name="connsiteX409" fmla="*/ 6342867 w 9601201"/>
              <a:gd name="connsiteY409" fmla="*/ 4194894 h 4194894"/>
              <a:gd name="connsiteX410" fmla="*/ 7152418 w 9601201"/>
              <a:gd name="connsiteY410" fmla="*/ 921342 h 4194894"/>
              <a:gd name="connsiteX411" fmla="*/ 7172078 w 9601201"/>
              <a:gd name="connsiteY411" fmla="*/ 941077 h 4194894"/>
              <a:gd name="connsiteX412" fmla="*/ 3924351 w 9601201"/>
              <a:gd name="connsiteY412" fmla="*/ 4189971 h 4194894"/>
              <a:gd name="connsiteX413" fmla="*/ 3929273 w 9601201"/>
              <a:gd name="connsiteY413" fmla="*/ 4194893 h 4194894"/>
              <a:gd name="connsiteX414" fmla="*/ 3880043 w 9601201"/>
              <a:gd name="connsiteY414" fmla="*/ 4194893 h 4194894"/>
              <a:gd name="connsiteX415" fmla="*/ 7127845 w 9601201"/>
              <a:gd name="connsiteY415" fmla="*/ 896675 h 4194894"/>
              <a:gd name="connsiteX416" fmla="*/ 7147504 w 9601201"/>
              <a:gd name="connsiteY416" fmla="*/ 916410 h 4194894"/>
              <a:gd name="connsiteX417" fmla="*/ 3875119 w 9601201"/>
              <a:gd name="connsiteY417" fmla="*/ 4189971 h 4194894"/>
              <a:gd name="connsiteX418" fmla="*/ 3880041 w 9601201"/>
              <a:gd name="connsiteY418" fmla="*/ 4194893 h 4194894"/>
              <a:gd name="connsiteX419" fmla="*/ 3830811 w 9601201"/>
              <a:gd name="connsiteY419" fmla="*/ 4194893 h 4194894"/>
              <a:gd name="connsiteX420" fmla="*/ 9601201 w 9601201"/>
              <a:gd name="connsiteY420" fmla="*/ 886140 h 4194894"/>
              <a:gd name="connsiteX421" fmla="*/ 9601201 w 9601201"/>
              <a:gd name="connsiteY421" fmla="*/ 925542 h 4194894"/>
              <a:gd name="connsiteX422" fmla="*/ 6337944 w 9601201"/>
              <a:gd name="connsiteY422" fmla="*/ 4189971 h 4194894"/>
              <a:gd name="connsiteX423" fmla="*/ 6342867 w 9601201"/>
              <a:gd name="connsiteY423" fmla="*/ 4194894 h 4194894"/>
              <a:gd name="connsiteX424" fmla="*/ 6293635 w 9601201"/>
              <a:gd name="connsiteY424" fmla="*/ 4194894 h 4194894"/>
              <a:gd name="connsiteX425" fmla="*/ 7103271 w 9601201"/>
              <a:gd name="connsiteY425" fmla="*/ 872008 h 4194894"/>
              <a:gd name="connsiteX426" fmla="*/ 7122931 w 9601201"/>
              <a:gd name="connsiteY426" fmla="*/ 891742 h 4194894"/>
              <a:gd name="connsiteX427" fmla="*/ 3825887 w 9601201"/>
              <a:gd name="connsiteY427" fmla="*/ 4189971 h 4194894"/>
              <a:gd name="connsiteX428" fmla="*/ 3830809 w 9601201"/>
              <a:gd name="connsiteY428" fmla="*/ 4194893 h 4194894"/>
              <a:gd name="connsiteX429" fmla="*/ 3781579 w 9601201"/>
              <a:gd name="connsiteY429" fmla="*/ 4194893 h 4194894"/>
              <a:gd name="connsiteX430" fmla="*/ 7078698 w 9601201"/>
              <a:gd name="connsiteY430" fmla="*/ 847341 h 4194894"/>
              <a:gd name="connsiteX431" fmla="*/ 7098357 w 9601201"/>
              <a:gd name="connsiteY431" fmla="*/ 867075 h 4194894"/>
              <a:gd name="connsiteX432" fmla="*/ 3776655 w 9601201"/>
              <a:gd name="connsiteY432" fmla="*/ 4189971 h 4194894"/>
              <a:gd name="connsiteX433" fmla="*/ 3781577 w 9601201"/>
              <a:gd name="connsiteY433" fmla="*/ 4194893 h 4194894"/>
              <a:gd name="connsiteX434" fmla="*/ 3732348 w 9601201"/>
              <a:gd name="connsiteY434" fmla="*/ 4194893 h 4194894"/>
              <a:gd name="connsiteX435" fmla="*/ 9601201 w 9601201"/>
              <a:gd name="connsiteY435" fmla="*/ 836262 h 4194894"/>
              <a:gd name="connsiteX436" fmla="*/ 9601201 w 9601201"/>
              <a:gd name="connsiteY436" fmla="*/ 876293 h 4194894"/>
              <a:gd name="connsiteX437" fmla="*/ 6288713 w 9601201"/>
              <a:gd name="connsiteY437" fmla="*/ 4189971 h 4194894"/>
              <a:gd name="connsiteX438" fmla="*/ 6293635 w 9601201"/>
              <a:gd name="connsiteY438" fmla="*/ 4194894 h 4194894"/>
              <a:gd name="connsiteX439" fmla="*/ 6243172 w 9601201"/>
              <a:gd name="connsiteY439" fmla="*/ 4194894 h 4194894"/>
              <a:gd name="connsiteX440" fmla="*/ 7054124 w 9601201"/>
              <a:gd name="connsiteY440" fmla="*/ 822673 h 4194894"/>
              <a:gd name="connsiteX441" fmla="*/ 7073784 w 9601201"/>
              <a:gd name="connsiteY441" fmla="*/ 842408 h 4194894"/>
              <a:gd name="connsiteX442" fmla="*/ 3727423 w 9601201"/>
              <a:gd name="connsiteY442" fmla="*/ 4189971 h 4194894"/>
              <a:gd name="connsiteX443" fmla="*/ 3732346 w 9601201"/>
              <a:gd name="connsiteY443" fmla="*/ 4194893 h 4194894"/>
              <a:gd name="connsiteX444" fmla="*/ 3683116 w 9601201"/>
              <a:gd name="connsiteY444" fmla="*/ 4194893 h 4194894"/>
              <a:gd name="connsiteX445" fmla="*/ 7029551 w 9601201"/>
              <a:gd name="connsiteY445" fmla="*/ 798006 h 4194894"/>
              <a:gd name="connsiteX446" fmla="*/ 7049210 w 9601201"/>
              <a:gd name="connsiteY446" fmla="*/ 817741 h 4194894"/>
              <a:gd name="connsiteX447" fmla="*/ 3678191 w 9601201"/>
              <a:gd name="connsiteY447" fmla="*/ 4189971 h 4194894"/>
              <a:gd name="connsiteX448" fmla="*/ 3683114 w 9601201"/>
              <a:gd name="connsiteY448" fmla="*/ 4194893 h 4194894"/>
              <a:gd name="connsiteX449" fmla="*/ 3633884 w 9601201"/>
              <a:gd name="connsiteY449" fmla="*/ 4194893 h 4194894"/>
              <a:gd name="connsiteX450" fmla="*/ 9601201 w 9601201"/>
              <a:gd name="connsiteY450" fmla="*/ 787021 h 4194894"/>
              <a:gd name="connsiteX451" fmla="*/ 9601201 w 9601201"/>
              <a:gd name="connsiteY451" fmla="*/ 826416 h 4194894"/>
              <a:gd name="connsiteX452" fmla="*/ 6238250 w 9601201"/>
              <a:gd name="connsiteY452" fmla="*/ 4189971 h 4194894"/>
              <a:gd name="connsiteX453" fmla="*/ 6243172 w 9601201"/>
              <a:gd name="connsiteY453" fmla="*/ 4194894 h 4194894"/>
              <a:gd name="connsiteX454" fmla="*/ 6193941 w 9601201"/>
              <a:gd name="connsiteY454" fmla="*/ 4194894 h 4194894"/>
              <a:gd name="connsiteX455" fmla="*/ 7004977 w 9601201"/>
              <a:gd name="connsiteY455" fmla="*/ 773339 h 4194894"/>
              <a:gd name="connsiteX456" fmla="*/ 7024637 w 9601201"/>
              <a:gd name="connsiteY456" fmla="*/ 793074 h 4194894"/>
              <a:gd name="connsiteX457" fmla="*/ 3628960 w 9601201"/>
              <a:gd name="connsiteY457" fmla="*/ 4189971 h 4194894"/>
              <a:gd name="connsiteX458" fmla="*/ 3633882 w 9601201"/>
              <a:gd name="connsiteY458" fmla="*/ 4194893 h 4194894"/>
              <a:gd name="connsiteX459" fmla="*/ 3584652 w 9601201"/>
              <a:gd name="connsiteY459" fmla="*/ 4194893 h 4194894"/>
              <a:gd name="connsiteX460" fmla="*/ 6980404 w 9601201"/>
              <a:gd name="connsiteY460" fmla="*/ 748672 h 4194894"/>
              <a:gd name="connsiteX461" fmla="*/ 7000064 w 9601201"/>
              <a:gd name="connsiteY461" fmla="*/ 768407 h 4194894"/>
              <a:gd name="connsiteX462" fmla="*/ 3579728 w 9601201"/>
              <a:gd name="connsiteY462" fmla="*/ 4189971 h 4194894"/>
              <a:gd name="connsiteX463" fmla="*/ 3584650 w 9601201"/>
              <a:gd name="connsiteY463" fmla="*/ 4194893 h 4194894"/>
              <a:gd name="connsiteX464" fmla="*/ 3535420 w 9601201"/>
              <a:gd name="connsiteY464" fmla="*/ 4194893 h 4194894"/>
              <a:gd name="connsiteX465" fmla="*/ 9601201 w 9601201"/>
              <a:gd name="connsiteY465" fmla="*/ 737781 h 4194894"/>
              <a:gd name="connsiteX466" fmla="*/ 9601201 w 9601201"/>
              <a:gd name="connsiteY466" fmla="*/ 777174 h 4194894"/>
              <a:gd name="connsiteX467" fmla="*/ 6189017 w 9601201"/>
              <a:gd name="connsiteY467" fmla="*/ 4189971 h 4194894"/>
              <a:gd name="connsiteX468" fmla="*/ 6193941 w 9601201"/>
              <a:gd name="connsiteY468" fmla="*/ 4194894 h 4194894"/>
              <a:gd name="connsiteX469" fmla="*/ 6144709 w 9601201"/>
              <a:gd name="connsiteY469" fmla="*/ 4194894 h 4194894"/>
              <a:gd name="connsiteX470" fmla="*/ 9601200 w 9601201"/>
              <a:gd name="connsiteY470" fmla="*/ 688540 h 4194894"/>
              <a:gd name="connsiteX471" fmla="*/ 9601200 w 9601201"/>
              <a:gd name="connsiteY471" fmla="*/ 689694 h 4194894"/>
              <a:gd name="connsiteX472" fmla="*/ 9601201 w 9601201"/>
              <a:gd name="connsiteY472" fmla="*/ 689694 h 4194894"/>
              <a:gd name="connsiteX473" fmla="*/ 9601201 w 9601201"/>
              <a:gd name="connsiteY473" fmla="*/ 727934 h 4194894"/>
              <a:gd name="connsiteX474" fmla="*/ 6139785 w 9601201"/>
              <a:gd name="connsiteY474" fmla="*/ 4189971 h 4194894"/>
              <a:gd name="connsiteX475" fmla="*/ 6144709 w 9601201"/>
              <a:gd name="connsiteY475" fmla="*/ 4194894 h 4194894"/>
              <a:gd name="connsiteX476" fmla="*/ 6095476 w 9601201"/>
              <a:gd name="connsiteY476" fmla="*/ 4194894 h 4194894"/>
              <a:gd name="connsiteX477" fmla="*/ 9601200 w 9601201"/>
              <a:gd name="connsiteY477" fmla="*/ 639299 h 4194894"/>
              <a:gd name="connsiteX478" fmla="*/ 9601200 w 9601201"/>
              <a:gd name="connsiteY478" fmla="*/ 678694 h 4194894"/>
              <a:gd name="connsiteX479" fmla="*/ 6090553 w 9601201"/>
              <a:gd name="connsiteY479" fmla="*/ 4189971 h 4194894"/>
              <a:gd name="connsiteX480" fmla="*/ 6095476 w 9601201"/>
              <a:gd name="connsiteY480" fmla="*/ 4194894 h 4194894"/>
              <a:gd name="connsiteX481" fmla="*/ 6046244 w 9601201"/>
              <a:gd name="connsiteY481" fmla="*/ 4194894 h 4194894"/>
              <a:gd name="connsiteX482" fmla="*/ 9601200 w 9601201"/>
              <a:gd name="connsiteY482" fmla="*/ 590060 h 4194894"/>
              <a:gd name="connsiteX483" fmla="*/ 9601200 w 9601201"/>
              <a:gd name="connsiteY483" fmla="*/ 629454 h 4194894"/>
              <a:gd name="connsiteX484" fmla="*/ 6041321 w 9601201"/>
              <a:gd name="connsiteY484" fmla="*/ 4189971 h 4194894"/>
              <a:gd name="connsiteX485" fmla="*/ 6046244 w 9601201"/>
              <a:gd name="connsiteY485" fmla="*/ 4194894 h 4194894"/>
              <a:gd name="connsiteX486" fmla="*/ 5997013 w 9601201"/>
              <a:gd name="connsiteY486" fmla="*/ 4194894 h 4194894"/>
              <a:gd name="connsiteX487" fmla="*/ 9601200 w 9601201"/>
              <a:gd name="connsiteY487" fmla="*/ 540819 h 4194894"/>
              <a:gd name="connsiteX488" fmla="*/ 9601200 w 9601201"/>
              <a:gd name="connsiteY488" fmla="*/ 580213 h 4194894"/>
              <a:gd name="connsiteX489" fmla="*/ 5992089 w 9601201"/>
              <a:gd name="connsiteY489" fmla="*/ 4189971 h 4194894"/>
              <a:gd name="connsiteX490" fmla="*/ 5997013 w 9601201"/>
              <a:gd name="connsiteY490" fmla="*/ 4194894 h 4194894"/>
              <a:gd name="connsiteX491" fmla="*/ 5947781 w 9601201"/>
              <a:gd name="connsiteY491" fmla="*/ 4194894 h 4194894"/>
              <a:gd name="connsiteX492" fmla="*/ 9601200 w 9601201"/>
              <a:gd name="connsiteY492" fmla="*/ 491578 h 4194894"/>
              <a:gd name="connsiteX493" fmla="*/ 9601200 w 9601201"/>
              <a:gd name="connsiteY493" fmla="*/ 530973 h 4194894"/>
              <a:gd name="connsiteX494" fmla="*/ 5942859 w 9601201"/>
              <a:gd name="connsiteY494" fmla="*/ 4189971 h 4194894"/>
              <a:gd name="connsiteX495" fmla="*/ 5947781 w 9601201"/>
              <a:gd name="connsiteY495" fmla="*/ 4194894 h 4194894"/>
              <a:gd name="connsiteX496" fmla="*/ 5898549 w 9601201"/>
              <a:gd name="connsiteY496" fmla="*/ 4194894 h 4194894"/>
              <a:gd name="connsiteX497" fmla="*/ 9601200 w 9601201"/>
              <a:gd name="connsiteY497" fmla="*/ 442338 h 4194894"/>
              <a:gd name="connsiteX498" fmla="*/ 9601200 w 9601201"/>
              <a:gd name="connsiteY498" fmla="*/ 481731 h 4194894"/>
              <a:gd name="connsiteX499" fmla="*/ 5893625 w 9601201"/>
              <a:gd name="connsiteY499" fmla="*/ 4189971 h 4194894"/>
              <a:gd name="connsiteX500" fmla="*/ 5898549 w 9601201"/>
              <a:gd name="connsiteY500" fmla="*/ 4194894 h 4194894"/>
              <a:gd name="connsiteX501" fmla="*/ 5849318 w 9601201"/>
              <a:gd name="connsiteY501" fmla="*/ 4194894 h 4194894"/>
              <a:gd name="connsiteX502" fmla="*/ 9601200 w 9601201"/>
              <a:gd name="connsiteY502" fmla="*/ 393096 h 4194894"/>
              <a:gd name="connsiteX503" fmla="*/ 9601200 w 9601201"/>
              <a:gd name="connsiteY503" fmla="*/ 432490 h 4194894"/>
              <a:gd name="connsiteX504" fmla="*/ 5844393 w 9601201"/>
              <a:gd name="connsiteY504" fmla="*/ 4189971 h 4194894"/>
              <a:gd name="connsiteX505" fmla="*/ 5849318 w 9601201"/>
              <a:gd name="connsiteY505" fmla="*/ 4194894 h 4194894"/>
              <a:gd name="connsiteX506" fmla="*/ 5800085 w 9601201"/>
              <a:gd name="connsiteY506" fmla="*/ 4194894 h 4194894"/>
              <a:gd name="connsiteX507" fmla="*/ 9601200 w 9601201"/>
              <a:gd name="connsiteY507" fmla="*/ 343855 h 4194894"/>
              <a:gd name="connsiteX508" fmla="*/ 9601200 w 9601201"/>
              <a:gd name="connsiteY508" fmla="*/ 383250 h 4194894"/>
              <a:gd name="connsiteX509" fmla="*/ 5795162 w 9601201"/>
              <a:gd name="connsiteY509" fmla="*/ 4189971 h 4194894"/>
              <a:gd name="connsiteX510" fmla="*/ 5800085 w 9601201"/>
              <a:gd name="connsiteY510" fmla="*/ 4194894 h 4194894"/>
              <a:gd name="connsiteX511" fmla="*/ 5750854 w 9601201"/>
              <a:gd name="connsiteY511" fmla="*/ 4194894 h 4194894"/>
              <a:gd name="connsiteX512" fmla="*/ 9601200 w 9601201"/>
              <a:gd name="connsiteY512" fmla="*/ 294614 h 4194894"/>
              <a:gd name="connsiteX513" fmla="*/ 9601200 w 9601201"/>
              <a:gd name="connsiteY513" fmla="*/ 334009 h 4194894"/>
              <a:gd name="connsiteX514" fmla="*/ 5745930 w 9601201"/>
              <a:gd name="connsiteY514" fmla="*/ 4189971 h 4194894"/>
              <a:gd name="connsiteX515" fmla="*/ 5750854 w 9601201"/>
              <a:gd name="connsiteY515" fmla="*/ 4194894 h 4194894"/>
              <a:gd name="connsiteX516" fmla="*/ 5701621 w 9601201"/>
              <a:gd name="connsiteY516" fmla="*/ 4194894 h 4194894"/>
              <a:gd name="connsiteX517" fmla="*/ 9601200 w 9601201"/>
              <a:gd name="connsiteY517" fmla="*/ 245374 h 4194894"/>
              <a:gd name="connsiteX518" fmla="*/ 9601200 w 9601201"/>
              <a:gd name="connsiteY518" fmla="*/ 284768 h 4194894"/>
              <a:gd name="connsiteX519" fmla="*/ 5696699 w 9601201"/>
              <a:gd name="connsiteY519" fmla="*/ 4189971 h 4194894"/>
              <a:gd name="connsiteX520" fmla="*/ 5701621 w 9601201"/>
              <a:gd name="connsiteY520" fmla="*/ 4194894 h 4194894"/>
              <a:gd name="connsiteX521" fmla="*/ 5652389 w 9601201"/>
              <a:gd name="connsiteY521" fmla="*/ 4194894 h 4194894"/>
              <a:gd name="connsiteX522" fmla="*/ 9601200 w 9601201"/>
              <a:gd name="connsiteY522" fmla="*/ 196134 h 4194894"/>
              <a:gd name="connsiteX523" fmla="*/ 9601200 w 9601201"/>
              <a:gd name="connsiteY523" fmla="*/ 235528 h 4194894"/>
              <a:gd name="connsiteX524" fmla="*/ 5647468 w 9601201"/>
              <a:gd name="connsiteY524" fmla="*/ 4189971 h 4194894"/>
              <a:gd name="connsiteX525" fmla="*/ 5652389 w 9601201"/>
              <a:gd name="connsiteY525" fmla="*/ 4194894 h 4194894"/>
              <a:gd name="connsiteX526" fmla="*/ 5603158 w 9601201"/>
              <a:gd name="connsiteY526" fmla="*/ 4194894 h 4194894"/>
              <a:gd name="connsiteX527" fmla="*/ 9601200 w 9601201"/>
              <a:gd name="connsiteY527" fmla="*/ 146893 h 4194894"/>
              <a:gd name="connsiteX528" fmla="*/ 9601200 w 9601201"/>
              <a:gd name="connsiteY528" fmla="*/ 186288 h 4194894"/>
              <a:gd name="connsiteX529" fmla="*/ 5598236 w 9601201"/>
              <a:gd name="connsiteY529" fmla="*/ 4189971 h 4194894"/>
              <a:gd name="connsiteX530" fmla="*/ 5603158 w 9601201"/>
              <a:gd name="connsiteY530" fmla="*/ 4194894 h 4194894"/>
              <a:gd name="connsiteX531" fmla="*/ 5553927 w 9601201"/>
              <a:gd name="connsiteY531" fmla="*/ 4194894 h 4194894"/>
              <a:gd name="connsiteX532" fmla="*/ 9601200 w 9601201"/>
              <a:gd name="connsiteY532" fmla="*/ 97652 h 4194894"/>
              <a:gd name="connsiteX533" fmla="*/ 9601200 w 9601201"/>
              <a:gd name="connsiteY533" fmla="*/ 137046 h 4194894"/>
              <a:gd name="connsiteX534" fmla="*/ 5549003 w 9601201"/>
              <a:gd name="connsiteY534" fmla="*/ 4189971 h 4194894"/>
              <a:gd name="connsiteX535" fmla="*/ 5553927 w 9601201"/>
              <a:gd name="connsiteY535" fmla="*/ 4194894 h 4194894"/>
              <a:gd name="connsiteX536" fmla="*/ 5504695 w 9601201"/>
              <a:gd name="connsiteY536" fmla="*/ 4194894 h 4194894"/>
              <a:gd name="connsiteX537" fmla="*/ 9601200 w 9601201"/>
              <a:gd name="connsiteY537" fmla="*/ 48411 h 4194894"/>
              <a:gd name="connsiteX538" fmla="*/ 9601200 w 9601201"/>
              <a:gd name="connsiteY538" fmla="*/ 87806 h 4194894"/>
              <a:gd name="connsiteX539" fmla="*/ 5499771 w 9601201"/>
              <a:gd name="connsiteY539" fmla="*/ 4189971 h 4194894"/>
              <a:gd name="connsiteX540" fmla="*/ 5504695 w 9601201"/>
              <a:gd name="connsiteY540" fmla="*/ 4194894 h 4194894"/>
              <a:gd name="connsiteX541" fmla="*/ 5455462 w 9601201"/>
              <a:gd name="connsiteY541" fmla="*/ 4194894 h 4194894"/>
              <a:gd name="connsiteX542" fmla="*/ 9551138 w 9601201"/>
              <a:gd name="connsiteY542" fmla="*/ 1 h 4194894"/>
              <a:gd name="connsiteX543" fmla="*/ 9590525 w 9601201"/>
              <a:gd name="connsiteY543" fmla="*/ 1 h 4194894"/>
              <a:gd name="connsiteX544" fmla="*/ 5401307 w 9601201"/>
              <a:gd name="connsiteY544" fmla="*/ 4189971 h 4194894"/>
              <a:gd name="connsiteX545" fmla="*/ 5406230 w 9601201"/>
              <a:gd name="connsiteY545" fmla="*/ 4194894 h 4194894"/>
              <a:gd name="connsiteX546" fmla="*/ 5356998 w 9601201"/>
              <a:gd name="connsiteY546" fmla="*/ 4194894 h 4194894"/>
              <a:gd name="connsiteX547" fmla="*/ 9501906 w 9601201"/>
              <a:gd name="connsiteY547" fmla="*/ 1 h 4194894"/>
              <a:gd name="connsiteX548" fmla="*/ 9541293 w 9601201"/>
              <a:gd name="connsiteY548" fmla="*/ 1 h 4194894"/>
              <a:gd name="connsiteX549" fmla="*/ 5352076 w 9601201"/>
              <a:gd name="connsiteY549" fmla="*/ 4189971 h 4194894"/>
              <a:gd name="connsiteX550" fmla="*/ 5356998 w 9601201"/>
              <a:gd name="connsiteY550" fmla="*/ 4194894 h 4194894"/>
              <a:gd name="connsiteX551" fmla="*/ 5307766 w 9601201"/>
              <a:gd name="connsiteY551" fmla="*/ 4194894 h 4194894"/>
              <a:gd name="connsiteX552" fmla="*/ 9452674 w 9601201"/>
              <a:gd name="connsiteY552" fmla="*/ 1 h 4194894"/>
              <a:gd name="connsiteX553" fmla="*/ 9492061 w 9601201"/>
              <a:gd name="connsiteY553" fmla="*/ 1 h 4194894"/>
              <a:gd name="connsiteX554" fmla="*/ 5302844 w 9601201"/>
              <a:gd name="connsiteY554" fmla="*/ 4189971 h 4194894"/>
              <a:gd name="connsiteX555" fmla="*/ 5307766 w 9601201"/>
              <a:gd name="connsiteY555" fmla="*/ 4194894 h 4194894"/>
              <a:gd name="connsiteX556" fmla="*/ 5258536 w 9601201"/>
              <a:gd name="connsiteY556" fmla="*/ 4194894 h 4194894"/>
              <a:gd name="connsiteX557" fmla="*/ 9403442 w 9601201"/>
              <a:gd name="connsiteY557" fmla="*/ 1 h 4194894"/>
              <a:gd name="connsiteX558" fmla="*/ 9442829 w 9601201"/>
              <a:gd name="connsiteY558" fmla="*/ 1 h 4194894"/>
              <a:gd name="connsiteX559" fmla="*/ 5253611 w 9601201"/>
              <a:gd name="connsiteY559" fmla="*/ 4189971 h 4194894"/>
              <a:gd name="connsiteX560" fmla="*/ 5258536 w 9601201"/>
              <a:gd name="connsiteY560" fmla="*/ 4194894 h 4194894"/>
              <a:gd name="connsiteX561" fmla="*/ 5209304 w 9601201"/>
              <a:gd name="connsiteY561" fmla="*/ 4194894 h 4194894"/>
              <a:gd name="connsiteX562" fmla="*/ 9354210 w 9601201"/>
              <a:gd name="connsiteY562" fmla="*/ 1 h 4194894"/>
              <a:gd name="connsiteX563" fmla="*/ 9393597 w 9601201"/>
              <a:gd name="connsiteY563" fmla="*/ 1 h 4194894"/>
              <a:gd name="connsiteX564" fmla="*/ 5204380 w 9601201"/>
              <a:gd name="connsiteY564" fmla="*/ 4189971 h 4194894"/>
              <a:gd name="connsiteX565" fmla="*/ 5209304 w 9601201"/>
              <a:gd name="connsiteY565" fmla="*/ 4194894 h 4194894"/>
              <a:gd name="connsiteX566" fmla="*/ 5160071 w 9601201"/>
              <a:gd name="connsiteY566" fmla="*/ 4194894 h 4194894"/>
              <a:gd name="connsiteX567" fmla="*/ 9304978 w 9601201"/>
              <a:gd name="connsiteY567" fmla="*/ 1 h 4194894"/>
              <a:gd name="connsiteX568" fmla="*/ 9344366 w 9601201"/>
              <a:gd name="connsiteY568" fmla="*/ 1 h 4194894"/>
              <a:gd name="connsiteX569" fmla="*/ 5155148 w 9601201"/>
              <a:gd name="connsiteY569" fmla="*/ 4189971 h 4194894"/>
              <a:gd name="connsiteX570" fmla="*/ 5160071 w 9601201"/>
              <a:gd name="connsiteY570" fmla="*/ 4194894 h 4194894"/>
              <a:gd name="connsiteX571" fmla="*/ 5110839 w 9601201"/>
              <a:gd name="connsiteY571" fmla="*/ 4194894 h 4194894"/>
              <a:gd name="connsiteX572" fmla="*/ 9255746 w 9601201"/>
              <a:gd name="connsiteY572" fmla="*/ 1 h 4194894"/>
              <a:gd name="connsiteX573" fmla="*/ 9295134 w 9601201"/>
              <a:gd name="connsiteY573" fmla="*/ 1 h 4194894"/>
              <a:gd name="connsiteX574" fmla="*/ 5105916 w 9601201"/>
              <a:gd name="connsiteY574" fmla="*/ 4189971 h 4194894"/>
              <a:gd name="connsiteX575" fmla="*/ 5110839 w 9601201"/>
              <a:gd name="connsiteY575" fmla="*/ 4194894 h 4194894"/>
              <a:gd name="connsiteX576" fmla="*/ 5061607 w 9601201"/>
              <a:gd name="connsiteY576" fmla="*/ 4194894 h 4194894"/>
              <a:gd name="connsiteX577" fmla="*/ 9206514 w 9601201"/>
              <a:gd name="connsiteY577" fmla="*/ 1 h 4194894"/>
              <a:gd name="connsiteX578" fmla="*/ 9245902 w 9601201"/>
              <a:gd name="connsiteY578" fmla="*/ 1 h 4194894"/>
              <a:gd name="connsiteX579" fmla="*/ 5056684 w 9601201"/>
              <a:gd name="connsiteY579" fmla="*/ 4189971 h 4194894"/>
              <a:gd name="connsiteX580" fmla="*/ 5061607 w 9601201"/>
              <a:gd name="connsiteY580" fmla="*/ 4194894 h 4194894"/>
              <a:gd name="connsiteX581" fmla="*/ 5012375 w 9601201"/>
              <a:gd name="connsiteY581" fmla="*/ 4194894 h 4194894"/>
              <a:gd name="connsiteX582" fmla="*/ 9157283 w 9601201"/>
              <a:gd name="connsiteY582" fmla="*/ 1 h 4194894"/>
              <a:gd name="connsiteX583" fmla="*/ 9196670 w 9601201"/>
              <a:gd name="connsiteY583" fmla="*/ 1 h 4194894"/>
              <a:gd name="connsiteX584" fmla="*/ 5007453 w 9601201"/>
              <a:gd name="connsiteY584" fmla="*/ 4189971 h 4194894"/>
              <a:gd name="connsiteX585" fmla="*/ 5012375 w 9601201"/>
              <a:gd name="connsiteY585" fmla="*/ 4194894 h 4194894"/>
              <a:gd name="connsiteX586" fmla="*/ 4963143 w 9601201"/>
              <a:gd name="connsiteY586" fmla="*/ 4194894 h 4194894"/>
              <a:gd name="connsiteX587" fmla="*/ 9108052 w 9601201"/>
              <a:gd name="connsiteY587" fmla="*/ 1 h 4194894"/>
              <a:gd name="connsiteX588" fmla="*/ 9147438 w 9601201"/>
              <a:gd name="connsiteY588" fmla="*/ 1 h 4194894"/>
              <a:gd name="connsiteX589" fmla="*/ 4958220 w 9601201"/>
              <a:gd name="connsiteY589" fmla="*/ 4189971 h 4194894"/>
              <a:gd name="connsiteX590" fmla="*/ 4963143 w 9601201"/>
              <a:gd name="connsiteY590" fmla="*/ 4194894 h 4194894"/>
              <a:gd name="connsiteX591" fmla="*/ 4913913 w 9601201"/>
              <a:gd name="connsiteY591" fmla="*/ 4194894 h 4194894"/>
              <a:gd name="connsiteX592" fmla="*/ 9058819 w 9601201"/>
              <a:gd name="connsiteY592" fmla="*/ 1 h 4194894"/>
              <a:gd name="connsiteX593" fmla="*/ 9098206 w 9601201"/>
              <a:gd name="connsiteY593" fmla="*/ 1 h 4194894"/>
              <a:gd name="connsiteX594" fmla="*/ 4908988 w 9601201"/>
              <a:gd name="connsiteY594" fmla="*/ 4189971 h 4194894"/>
              <a:gd name="connsiteX595" fmla="*/ 4913913 w 9601201"/>
              <a:gd name="connsiteY595" fmla="*/ 4194894 h 4194894"/>
              <a:gd name="connsiteX596" fmla="*/ 4864680 w 9601201"/>
              <a:gd name="connsiteY596" fmla="*/ 4194894 h 4194894"/>
              <a:gd name="connsiteX597" fmla="*/ 9009587 w 9601201"/>
              <a:gd name="connsiteY597" fmla="*/ 1 h 4194894"/>
              <a:gd name="connsiteX598" fmla="*/ 9048974 w 9601201"/>
              <a:gd name="connsiteY598" fmla="*/ 1 h 4194894"/>
              <a:gd name="connsiteX599" fmla="*/ 4859756 w 9601201"/>
              <a:gd name="connsiteY599" fmla="*/ 4189971 h 4194894"/>
              <a:gd name="connsiteX600" fmla="*/ 4864680 w 9601201"/>
              <a:gd name="connsiteY600" fmla="*/ 4194894 h 4194894"/>
              <a:gd name="connsiteX601" fmla="*/ 4815448 w 9601201"/>
              <a:gd name="connsiteY601" fmla="*/ 4194894 h 4194894"/>
              <a:gd name="connsiteX602" fmla="*/ 8960355 w 9601201"/>
              <a:gd name="connsiteY602" fmla="*/ 1 h 4194894"/>
              <a:gd name="connsiteX603" fmla="*/ 8999742 w 9601201"/>
              <a:gd name="connsiteY603" fmla="*/ 1 h 4194894"/>
              <a:gd name="connsiteX604" fmla="*/ 4810524 w 9601201"/>
              <a:gd name="connsiteY604" fmla="*/ 4189971 h 4194894"/>
              <a:gd name="connsiteX605" fmla="*/ 4815448 w 9601201"/>
              <a:gd name="connsiteY605" fmla="*/ 4194894 h 4194894"/>
              <a:gd name="connsiteX606" fmla="*/ 4766216 w 9601201"/>
              <a:gd name="connsiteY606" fmla="*/ 4194894 h 4194894"/>
              <a:gd name="connsiteX607" fmla="*/ 8911123 w 9601201"/>
              <a:gd name="connsiteY607" fmla="*/ 1 h 4194894"/>
              <a:gd name="connsiteX608" fmla="*/ 8950511 w 9601201"/>
              <a:gd name="connsiteY608" fmla="*/ 1 h 4194894"/>
              <a:gd name="connsiteX609" fmla="*/ 4761293 w 9601201"/>
              <a:gd name="connsiteY609" fmla="*/ 4189971 h 4194894"/>
              <a:gd name="connsiteX610" fmla="*/ 4766216 w 9601201"/>
              <a:gd name="connsiteY610" fmla="*/ 4194894 h 4194894"/>
              <a:gd name="connsiteX611" fmla="*/ 4716984 w 9601201"/>
              <a:gd name="connsiteY611" fmla="*/ 4194894 h 4194894"/>
              <a:gd name="connsiteX612" fmla="*/ 8861892 w 9601201"/>
              <a:gd name="connsiteY612" fmla="*/ 1 h 4194894"/>
              <a:gd name="connsiteX613" fmla="*/ 8901279 w 9601201"/>
              <a:gd name="connsiteY613" fmla="*/ 1 h 4194894"/>
              <a:gd name="connsiteX614" fmla="*/ 4712062 w 9601201"/>
              <a:gd name="connsiteY614" fmla="*/ 4189971 h 4194894"/>
              <a:gd name="connsiteX615" fmla="*/ 4716984 w 9601201"/>
              <a:gd name="connsiteY615" fmla="*/ 4194894 h 4194894"/>
              <a:gd name="connsiteX616" fmla="*/ 4667752 w 9601201"/>
              <a:gd name="connsiteY616" fmla="*/ 4194894 h 4194894"/>
              <a:gd name="connsiteX617" fmla="*/ 8812660 w 9601201"/>
              <a:gd name="connsiteY617" fmla="*/ 1 h 4194894"/>
              <a:gd name="connsiteX618" fmla="*/ 8852047 w 9601201"/>
              <a:gd name="connsiteY618" fmla="*/ 1 h 4194894"/>
              <a:gd name="connsiteX619" fmla="*/ 4662830 w 9601201"/>
              <a:gd name="connsiteY619" fmla="*/ 4189971 h 4194894"/>
              <a:gd name="connsiteX620" fmla="*/ 4667752 w 9601201"/>
              <a:gd name="connsiteY620" fmla="*/ 4194894 h 4194894"/>
              <a:gd name="connsiteX621" fmla="*/ 4618521 w 9601201"/>
              <a:gd name="connsiteY621" fmla="*/ 4194894 h 4194894"/>
              <a:gd name="connsiteX622" fmla="*/ 8763428 w 9601201"/>
              <a:gd name="connsiteY622" fmla="*/ 1 h 4194894"/>
              <a:gd name="connsiteX623" fmla="*/ 8802814 w 9601201"/>
              <a:gd name="connsiteY623" fmla="*/ 1 h 4194894"/>
              <a:gd name="connsiteX624" fmla="*/ 4613597 w 9601201"/>
              <a:gd name="connsiteY624" fmla="*/ 4189971 h 4194894"/>
              <a:gd name="connsiteX625" fmla="*/ 4618521 w 9601201"/>
              <a:gd name="connsiteY625" fmla="*/ 4194894 h 4194894"/>
              <a:gd name="connsiteX626" fmla="*/ 4569290 w 9601201"/>
              <a:gd name="connsiteY626" fmla="*/ 4194894 h 4194894"/>
              <a:gd name="connsiteX627" fmla="*/ 7640281 w 9601201"/>
              <a:gd name="connsiteY627" fmla="*/ 1123350 h 4194894"/>
              <a:gd name="connsiteX628" fmla="*/ 7672966 w 9601201"/>
              <a:gd name="connsiteY628" fmla="*/ 1096546 h 4194894"/>
              <a:gd name="connsiteX629" fmla="*/ 7673185 w 9601201"/>
              <a:gd name="connsiteY629" fmla="*/ 1096342 h 4194894"/>
              <a:gd name="connsiteX630" fmla="*/ 8191989 w 9601201"/>
              <a:gd name="connsiteY630" fmla="*/ 575559 h 4194894"/>
              <a:gd name="connsiteX631" fmla="*/ 8215899 w 9601201"/>
              <a:gd name="connsiteY631" fmla="*/ 547629 h 4194894"/>
              <a:gd name="connsiteX632" fmla="*/ 8714195 w 9601201"/>
              <a:gd name="connsiteY632" fmla="*/ 1 h 4194894"/>
              <a:gd name="connsiteX633" fmla="*/ 8753583 w 9601201"/>
              <a:gd name="connsiteY633" fmla="*/ 1 h 4194894"/>
              <a:gd name="connsiteX634" fmla="*/ 8274520 w 9601201"/>
              <a:gd name="connsiteY634" fmla="*/ 479150 h 4194894"/>
              <a:gd name="connsiteX635" fmla="*/ 8289401 w 9601201"/>
              <a:gd name="connsiteY635" fmla="*/ 461767 h 4194894"/>
              <a:gd name="connsiteX636" fmla="*/ 8350395 w 9601201"/>
              <a:gd name="connsiteY636" fmla="*/ 363867 h 4194894"/>
              <a:gd name="connsiteX637" fmla="*/ 8664963 w 9601201"/>
              <a:gd name="connsiteY637" fmla="*/ 1 h 4194894"/>
              <a:gd name="connsiteX638" fmla="*/ 8704351 w 9601201"/>
              <a:gd name="connsiteY638" fmla="*/ 1 h 4194894"/>
              <a:gd name="connsiteX639" fmla="*/ 8366665 w 9601201"/>
              <a:gd name="connsiteY639" fmla="*/ 337748 h 4194894"/>
              <a:gd name="connsiteX640" fmla="*/ 8396761 w 9601201"/>
              <a:gd name="connsiteY640" fmla="*/ 268252 h 4194894"/>
              <a:gd name="connsiteX641" fmla="*/ 8615731 w 9601201"/>
              <a:gd name="connsiteY641" fmla="*/ 1 h 4194894"/>
              <a:gd name="connsiteX642" fmla="*/ 8655119 w 9601201"/>
              <a:gd name="connsiteY642" fmla="*/ 1 h 4194894"/>
              <a:gd name="connsiteX643" fmla="*/ 8404283 w 9601201"/>
              <a:gd name="connsiteY643" fmla="*/ 250882 h 4194894"/>
              <a:gd name="connsiteX644" fmla="*/ 8423762 w 9601201"/>
              <a:gd name="connsiteY644" fmla="*/ 205902 h 4194894"/>
              <a:gd name="connsiteX645" fmla="*/ 8428876 w 9601201"/>
              <a:gd name="connsiteY645" fmla="*/ 186890 h 4194894"/>
              <a:gd name="connsiteX646" fmla="*/ 8566500 w 9601201"/>
              <a:gd name="connsiteY646" fmla="*/ 1 h 4194894"/>
              <a:gd name="connsiteX647" fmla="*/ 8605887 w 9601201"/>
              <a:gd name="connsiteY647" fmla="*/ 1 h 4194894"/>
              <a:gd name="connsiteX648" fmla="*/ 8432500 w 9601201"/>
              <a:gd name="connsiteY648" fmla="*/ 173420 h 4194894"/>
              <a:gd name="connsiteX649" fmla="*/ 8446997 w 9601201"/>
              <a:gd name="connsiteY649" fmla="*/ 119526 h 4194894"/>
              <a:gd name="connsiteX650" fmla="*/ 8517269 w 9601201"/>
              <a:gd name="connsiteY650" fmla="*/ 1 h 4194894"/>
              <a:gd name="connsiteX651" fmla="*/ 8556656 w 9601201"/>
              <a:gd name="connsiteY651" fmla="*/ 1 h 4194894"/>
              <a:gd name="connsiteX652" fmla="*/ 8450620 w 9601201"/>
              <a:gd name="connsiteY652" fmla="*/ 106056 h 4194894"/>
              <a:gd name="connsiteX653" fmla="*/ 8460711 w 9601201"/>
              <a:gd name="connsiteY653" fmla="*/ 68543 h 4194894"/>
              <a:gd name="connsiteX654" fmla="*/ 8461975 w 9601201"/>
              <a:gd name="connsiteY654" fmla="*/ 55305 h 4194894"/>
              <a:gd name="connsiteX655" fmla="*/ 8468037 w 9601201"/>
              <a:gd name="connsiteY655" fmla="*/ 1 h 4194894"/>
              <a:gd name="connsiteX656" fmla="*/ 8507423 w 9601201"/>
              <a:gd name="connsiteY656" fmla="*/ 1 h 4194894"/>
              <a:gd name="connsiteX657" fmla="*/ 8463015 w 9601201"/>
              <a:gd name="connsiteY657" fmla="*/ 44418 h 4194894"/>
              <a:gd name="connsiteX658" fmla="*/ 8467174 w 9601201"/>
              <a:gd name="connsiteY658" fmla="*/ 864 h 4194894"/>
              <a:gd name="connsiteX659" fmla="*/ 9601199 w 9601201"/>
              <a:gd name="connsiteY659" fmla="*/ 0 h 4194894"/>
              <a:gd name="connsiteX660" fmla="*/ 9601200 w 9601201"/>
              <a:gd name="connsiteY660" fmla="*/ 0 h 4194894"/>
              <a:gd name="connsiteX661" fmla="*/ 9601200 w 9601201"/>
              <a:gd name="connsiteY661" fmla="*/ 38565 h 4194894"/>
              <a:gd name="connsiteX662" fmla="*/ 5450539 w 9601201"/>
              <a:gd name="connsiteY662" fmla="*/ 4189971 h 4194894"/>
              <a:gd name="connsiteX663" fmla="*/ 5455462 w 9601201"/>
              <a:gd name="connsiteY663" fmla="*/ 4194894 h 4194894"/>
              <a:gd name="connsiteX664" fmla="*/ 5406230 w 9601201"/>
              <a:gd name="connsiteY664" fmla="*/ 4194894 h 4194894"/>
              <a:gd name="connsiteX665" fmla="*/ 9600369 w 9601201"/>
              <a:gd name="connsiteY665" fmla="*/ 1 h 4194894"/>
              <a:gd name="connsiteX666" fmla="*/ 9601199 w 9601201"/>
              <a:gd name="connsiteY666" fmla="*/ 1 h 4194894"/>
              <a:gd name="connsiteX667" fmla="*/ 0 w 9601201"/>
              <a:gd name="connsiteY667" fmla="*/ 0 h 4194894"/>
              <a:gd name="connsiteX668" fmla="*/ 3533296 w 9601201"/>
              <a:gd name="connsiteY668" fmla="*/ 0 h 4194894"/>
              <a:gd name="connsiteX669" fmla="*/ 3505200 w 9601201"/>
              <a:gd name="connsiteY669" fmla="*/ 28096 h 4194894"/>
              <a:gd name="connsiteX670" fmla="*/ 3505200 w 9601201"/>
              <a:gd name="connsiteY670" fmla="*/ 37942 h 4194894"/>
              <a:gd name="connsiteX671" fmla="*/ 3543142 w 9601201"/>
              <a:gd name="connsiteY671" fmla="*/ 0 h 4194894"/>
              <a:gd name="connsiteX672" fmla="*/ 3582528 w 9601201"/>
              <a:gd name="connsiteY672" fmla="*/ 0 h 4194894"/>
              <a:gd name="connsiteX673" fmla="*/ 3505200 w 9601201"/>
              <a:gd name="connsiteY673" fmla="*/ 77328 h 4194894"/>
              <a:gd name="connsiteX674" fmla="*/ 3505200 w 9601201"/>
              <a:gd name="connsiteY674" fmla="*/ 87174 h 4194894"/>
              <a:gd name="connsiteX675" fmla="*/ 3592374 w 9601201"/>
              <a:gd name="connsiteY675" fmla="*/ 0 h 4194894"/>
              <a:gd name="connsiteX676" fmla="*/ 3631760 w 9601201"/>
              <a:gd name="connsiteY676" fmla="*/ 0 h 4194894"/>
              <a:gd name="connsiteX677" fmla="*/ 3505200 w 9601201"/>
              <a:gd name="connsiteY677" fmla="*/ 126560 h 4194894"/>
              <a:gd name="connsiteX678" fmla="*/ 3505200 w 9601201"/>
              <a:gd name="connsiteY678" fmla="*/ 136407 h 4194894"/>
              <a:gd name="connsiteX679" fmla="*/ 3641607 w 9601201"/>
              <a:gd name="connsiteY679" fmla="*/ 0 h 4194894"/>
              <a:gd name="connsiteX680" fmla="*/ 3649813 w 9601201"/>
              <a:gd name="connsiteY680" fmla="*/ 0 h 4194894"/>
              <a:gd name="connsiteX681" fmla="*/ 3680992 w 9601201"/>
              <a:gd name="connsiteY681" fmla="*/ 0 h 4194894"/>
              <a:gd name="connsiteX682" fmla="*/ 3505200 w 9601201"/>
              <a:gd name="connsiteY682" fmla="*/ 175792 h 4194894"/>
              <a:gd name="connsiteX683" fmla="*/ 3505200 w 9601201"/>
              <a:gd name="connsiteY683" fmla="*/ 185639 h 4194894"/>
              <a:gd name="connsiteX684" fmla="*/ 3690839 w 9601201"/>
              <a:gd name="connsiteY684" fmla="*/ 0 h 4194894"/>
              <a:gd name="connsiteX685" fmla="*/ 3730225 w 9601201"/>
              <a:gd name="connsiteY685" fmla="*/ 0 h 4194894"/>
              <a:gd name="connsiteX686" fmla="*/ 3505200 w 9601201"/>
              <a:gd name="connsiteY686" fmla="*/ 225025 h 4194894"/>
              <a:gd name="connsiteX687" fmla="*/ 3505200 w 9601201"/>
              <a:gd name="connsiteY687" fmla="*/ 234870 h 4194894"/>
              <a:gd name="connsiteX688" fmla="*/ 3740070 w 9601201"/>
              <a:gd name="connsiteY688" fmla="*/ 0 h 4194894"/>
              <a:gd name="connsiteX689" fmla="*/ 3779457 w 9601201"/>
              <a:gd name="connsiteY689" fmla="*/ 0 h 4194894"/>
              <a:gd name="connsiteX690" fmla="*/ 3505200 w 9601201"/>
              <a:gd name="connsiteY690" fmla="*/ 274257 h 4194894"/>
              <a:gd name="connsiteX691" fmla="*/ 3505200 w 9601201"/>
              <a:gd name="connsiteY691" fmla="*/ 284101 h 4194894"/>
              <a:gd name="connsiteX692" fmla="*/ 3789301 w 9601201"/>
              <a:gd name="connsiteY692" fmla="*/ 0 h 4194894"/>
              <a:gd name="connsiteX693" fmla="*/ 3828687 w 9601201"/>
              <a:gd name="connsiteY693" fmla="*/ 0 h 4194894"/>
              <a:gd name="connsiteX694" fmla="*/ 3505200 w 9601201"/>
              <a:gd name="connsiteY694" fmla="*/ 323487 h 4194894"/>
              <a:gd name="connsiteX695" fmla="*/ 3505200 w 9601201"/>
              <a:gd name="connsiteY695" fmla="*/ 333334 h 4194894"/>
              <a:gd name="connsiteX696" fmla="*/ 3838534 w 9601201"/>
              <a:gd name="connsiteY696" fmla="*/ 0 h 4194894"/>
              <a:gd name="connsiteX697" fmla="*/ 3877919 w 9601201"/>
              <a:gd name="connsiteY697" fmla="*/ 0 h 4194894"/>
              <a:gd name="connsiteX698" fmla="*/ 3505200 w 9601201"/>
              <a:gd name="connsiteY698" fmla="*/ 372719 h 4194894"/>
              <a:gd name="connsiteX699" fmla="*/ 3505200 w 9601201"/>
              <a:gd name="connsiteY699" fmla="*/ 382566 h 4194894"/>
              <a:gd name="connsiteX700" fmla="*/ 3887766 w 9601201"/>
              <a:gd name="connsiteY700" fmla="*/ 0 h 4194894"/>
              <a:gd name="connsiteX701" fmla="*/ 3927151 w 9601201"/>
              <a:gd name="connsiteY701" fmla="*/ 0 h 4194894"/>
              <a:gd name="connsiteX702" fmla="*/ 3505200 w 9601201"/>
              <a:gd name="connsiteY702" fmla="*/ 421951 h 4194894"/>
              <a:gd name="connsiteX703" fmla="*/ 3505200 w 9601201"/>
              <a:gd name="connsiteY703" fmla="*/ 431797 h 4194894"/>
              <a:gd name="connsiteX704" fmla="*/ 3936997 w 9601201"/>
              <a:gd name="connsiteY704" fmla="*/ 0 h 4194894"/>
              <a:gd name="connsiteX705" fmla="*/ 3976384 w 9601201"/>
              <a:gd name="connsiteY705" fmla="*/ 0 h 4194894"/>
              <a:gd name="connsiteX706" fmla="*/ 3505200 w 9601201"/>
              <a:gd name="connsiteY706" fmla="*/ 471184 h 4194894"/>
              <a:gd name="connsiteX707" fmla="*/ 3505200 w 9601201"/>
              <a:gd name="connsiteY707" fmla="*/ 481030 h 4194894"/>
              <a:gd name="connsiteX708" fmla="*/ 3986230 w 9601201"/>
              <a:gd name="connsiteY708" fmla="*/ 0 h 4194894"/>
              <a:gd name="connsiteX709" fmla="*/ 4025616 w 9601201"/>
              <a:gd name="connsiteY709" fmla="*/ 0 h 4194894"/>
              <a:gd name="connsiteX710" fmla="*/ 3505200 w 9601201"/>
              <a:gd name="connsiteY710" fmla="*/ 520416 h 4194894"/>
              <a:gd name="connsiteX711" fmla="*/ 3505200 w 9601201"/>
              <a:gd name="connsiteY711" fmla="*/ 530261 h 4194894"/>
              <a:gd name="connsiteX712" fmla="*/ 4035461 w 9601201"/>
              <a:gd name="connsiteY712" fmla="*/ 0 h 4194894"/>
              <a:gd name="connsiteX713" fmla="*/ 4074848 w 9601201"/>
              <a:gd name="connsiteY713" fmla="*/ 0 h 4194894"/>
              <a:gd name="connsiteX714" fmla="*/ 3505200 w 9601201"/>
              <a:gd name="connsiteY714" fmla="*/ 569648 h 4194894"/>
              <a:gd name="connsiteX715" fmla="*/ 3505200 w 9601201"/>
              <a:gd name="connsiteY715" fmla="*/ 579493 h 4194894"/>
              <a:gd name="connsiteX716" fmla="*/ 4084693 w 9601201"/>
              <a:gd name="connsiteY716" fmla="*/ 0 h 4194894"/>
              <a:gd name="connsiteX717" fmla="*/ 4124078 w 9601201"/>
              <a:gd name="connsiteY717" fmla="*/ 0 h 4194894"/>
              <a:gd name="connsiteX718" fmla="*/ 3505200 w 9601201"/>
              <a:gd name="connsiteY718" fmla="*/ 618878 h 4194894"/>
              <a:gd name="connsiteX719" fmla="*/ 3505200 w 9601201"/>
              <a:gd name="connsiteY719" fmla="*/ 628726 h 4194894"/>
              <a:gd name="connsiteX720" fmla="*/ 4133926 w 9601201"/>
              <a:gd name="connsiteY720" fmla="*/ 0 h 4194894"/>
              <a:gd name="connsiteX721" fmla="*/ 4173310 w 9601201"/>
              <a:gd name="connsiteY721" fmla="*/ 0 h 4194894"/>
              <a:gd name="connsiteX722" fmla="*/ 3505200 w 9601201"/>
              <a:gd name="connsiteY722" fmla="*/ 668110 h 4194894"/>
              <a:gd name="connsiteX723" fmla="*/ 3505200 w 9601201"/>
              <a:gd name="connsiteY723" fmla="*/ 677958 h 4194894"/>
              <a:gd name="connsiteX724" fmla="*/ 4183158 w 9601201"/>
              <a:gd name="connsiteY724" fmla="*/ 0 h 4194894"/>
              <a:gd name="connsiteX725" fmla="*/ 4222543 w 9601201"/>
              <a:gd name="connsiteY725" fmla="*/ 0 h 4194894"/>
              <a:gd name="connsiteX726" fmla="*/ 3505200 w 9601201"/>
              <a:gd name="connsiteY726" fmla="*/ 717343 h 4194894"/>
              <a:gd name="connsiteX727" fmla="*/ 3505200 w 9601201"/>
              <a:gd name="connsiteY727" fmla="*/ 727190 h 4194894"/>
              <a:gd name="connsiteX728" fmla="*/ 4232390 w 9601201"/>
              <a:gd name="connsiteY728" fmla="*/ 0 h 4194894"/>
              <a:gd name="connsiteX729" fmla="*/ 4271775 w 9601201"/>
              <a:gd name="connsiteY729" fmla="*/ 0 h 4194894"/>
              <a:gd name="connsiteX730" fmla="*/ 3505200 w 9601201"/>
              <a:gd name="connsiteY730" fmla="*/ 766575 h 4194894"/>
              <a:gd name="connsiteX731" fmla="*/ 3505200 w 9601201"/>
              <a:gd name="connsiteY731" fmla="*/ 776421 h 4194894"/>
              <a:gd name="connsiteX732" fmla="*/ 4281621 w 9601201"/>
              <a:gd name="connsiteY732" fmla="*/ 0 h 4194894"/>
              <a:gd name="connsiteX733" fmla="*/ 4321007 w 9601201"/>
              <a:gd name="connsiteY733" fmla="*/ 0 h 4194894"/>
              <a:gd name="connsiteX734" fmla="*/ 3505200 w 9601201"/>
              <a:gd name="connsiteY734" fmla="*/ 815807 h 4194894"/>
              <a:gd name="connsiteX735" fmla="*/ 3505200 w 9601201"/>
              <a:gd name="connsiteY735" fmla="*/ 825654 h 4194894"/>
              <a:gd name="connsiteX736" fmla="*/ 4330854 w 9601201"/>
              <a:gd name="connsiteY736" fmla="*/ 0 h 4194894"/>
              <a:gd name="connsiteX737" fmla="*/ 4370239 w 9601201"/>
              <a:gd name="connsiteY737" fmla="*/ 0 h 4194894"/>
              <a:gd name="connsiteX738" fmla="*/ 3505200 w 9601201"/>
              <a:gd name="connsiteY738" fmla="*/ 865039 h 4194894"/>
              <a:gd name="connsiteX739" fmla="*/ 3505200 w 9601201"/>
              <a:gd name="connsiteY739" fmla="*/ 874884 h 4194894"/>
              <a:gd name="connsiteX740" fmla="*/ 4380084 w 9601201"/>
              <a:gd name="connsiteY740" fmla="*/ 0 h 4194894"/>
              <a:gd name="connsiteX741" fmla="*/ 4419471 w 9601201"/>
              <a:gd name="connsiteY741" fmla="*/ 0 h 4194894"/>
              <a:gd name="connsiteX742" fmla="*/ 3505200 w 9601201"/>
              <a:gd name="connsiteY742" fmla="*/ 914271 h 4194894"/>
              <a:gd name="connsiteX743" fmla="*/ 3505200 w 9601201"/>
              <a:gd name="connsiteY743" fmla="*/ 924116 h 4194894"/>
              <a:gd name="connsiteX744" fmla="*/ 4429316 w 9601201"/>
              <a:gd name="connsiteY744" fmla="*/ 0 h 4194894"/>
              <a:gd name="connsiteX745" fmla="*/ 4468702 w 9601201"/>
              <a:gd name="connsiteY745" fmla="*/ 0 h 4194894"/>
              <a:gd name="connsiteX746" fmla="*/ 3505200 w 9601201"/>
              <a:gd name="connsiteY746" fmla="*/ 963502 h 4194894"/>
              <a:gd name="connsiteX747" fmla="*/ 3505200 w 9601201"/>
              <a:gd name="connsiteY747" fmla="*/ 973349 h 4194894"/>
              <a:gd name="connsiteX748" fmla="*/ 4478549 w 9601201"/>
              <a:gd name="connsiteY748" fmla="*/ 0 h 4194894"/>
              <a:gd name="connsiteX749" fmla="*/ 4517935 w 9601201"/>
              <a:gd name="connsiteY749" fmla="*/ 0 h 4194894"/>
              <a:gd name="connsiteX750" fmla="*/ 3505200 w 9601201"/>
              <a:gd name="connsiteY750" fmla="*/ 1012735 h 4194894"/>
              <a:gd name="connsiteX751" fmla="*/ 3505200 w 9601201"/>
              <a:gd name="connsiteY751" fmla="*/ 1022581 h 4194894"/>
              <a:gd name="connsiteX752" fmla="*/ 4527781 w 9601201"/>
              <a:gd name="connsiteY752" fmla="*/ 0 h 4194894"/>
              <a:gd name="connsiteX753" fmla="*/ 4567167 w 9601201"/>
              <a:gd name="connsiteY753" fmla="*/ 0 h 4194894"/>
              <a:gd name="connsiteX754" fmla="*/ 3505200 w 9601201"/>
              <a:gd name="connsiteY754" fmla="*/ 1061967 h 4194894"/>
              <a:gd name="connsiteX755" fmla="*/ 3505200 w 9601201"/>
              <a:gd name="connsiteY755" fmla="*/ 1071813 h 4194894"/>
              <a:gd name="connsiteX756" fmla="*/ 4577013 w 9601201"/>
              <a:gd name="connsiteY756" fmla="*/ 0 h 4194894"/>
              <a:gd name="connsiteX757" fmla="*/ 4616398 w 9601201"/>
              <a:gd name="connsiteY757" fmla="*/ 0 h 4194894"/>
              <a:gd name="connsiteX758" fmla="*/ 3505200 w 9601201"/>
              <a:gd name="connsiteY758" fmla="*/ 1111198 h 4194894"/>
              <a:gd name="connsiteX759" fmla="*/ 3505200 w 9601201"/>
              <a:gd name="connsiteY759" fmla="*/ 1121045 h 4194894"/>
              <a:gd name="connsiteX760" fmla="*/ 4626245 w 9601201"/>
              <a:gd name="connsiteY760" fmla="*/ 0 h 4194894"/>
              <a:gd name="connsiteX761" fmla="*/ 4665630 w 9601201"/>
              <a:gd name="connsiteY761" fmla="*/ 0 h 4194894"/>
              <a:gd name="connsiteX762" fmla="*/ 3505200 w 9601201"/>
              <a:gd name="connsiteY762" fmla="*/ 1160430 h 4194894"/>
              <a:gd name="connsiteX763" fmla="*/ 3505200 w 9601201"/>
              <a:gd name="connsiteY763" fmla="*/ 1170276 h 4194894"/>
              <a:gd name="connsiteX764" fmla="*/ 4675476 w 9601201"/>
              <a:gd name="connsiteY764" fmla="*/ 0 h 4194894"/>
              <a:gd name="connsiteX765" fmla="*/ 4714862 w 9601201"/>
              <a:gd name="connsiteY765" fmla="*/ 0 h 4194894"/>
              <a:gd name="connsiteX766" fmla="*/ 3505200 w 9601201"/>
              <a:gd name="connsiteY766" fmla="*/ 1209662 h 4194894"/>
              <a:gd name="connsiteX767" fmla="*/ 3505200 w 9601201"/>
              <a:gd name="connsiteY767" fmla="*/ 1219508 h 4194894"/>
              <a:gd name="connsiteX768" fmla="*/ 4724708 w 9601201"/>
              <a:gd name="connsiteY768" fmla="*/ 0 h 4194894"/>
              <a:gd name="connsiteX769" fmla="*/ 4764094 w 9601201"/>
              <a:gd name="connsiteY769" fmla="*/ 0 h 4194894"/>
              <a:gd name="connsiteX770" fmla="*/ 3505200 w 9601201"/>
              <a:gd name="connsiteY770" fmla="*/ 1258894 h 4194894"/>
              <a:gd name="connsiteX771" fmla="*/ 3505200 w 9601201"/>
              <a:gd name="connsiteY771" fmla="*/ 1268740 h 4194894"/>
              <a:gd name="connsiteX772" fmla="*/ 4773940 w 9601201"/>
              <a:gd name="connsiteY772" fmla="*/ 0 h 4194894"/>
              <a:gd name="connsiteX773" fmla="*/ 4813326 w 9601201"/>
              <a:gd name="connsiteY773" fmla="*/ 0 h 4194894"/>
              <a:gd name="connsiteX774" fmla="*/ 3505200 w 9601201"/>
              <a:gd name="connsiteY774" fmla="*/ 1308126 h 4194894"/>
              <a:gd name="connsiteX775" fmla="*/ 3505200 w 9601201"/>
              <a:gd name="connsiteY775" fmla="*/ 1317972 h 4194894"/>
              <a:gd name="connsiteX776" fmla="*/ 4823172 w 9601201"/>
              <a:gd name="connsiteY776" fmla="*/ 0 h 4194894"/>
              <a:gd name="connsiteX777" fmla="*/ 4862558 w 9601201"/>
              <a:gd name="connsiteY777" fmla="*/ 0 h 4194894"/>
              <a:gd name="connsiteX778" fmla="*/ 3505200 w 9601201"/>
              <a:gd name="connsiteY778" fmla="*/ 1357358 h 4194894"/>
              <a:gd name="connsiteX779" fmla="*/ 3505200 w 9601201"/>
              <a:gd name="connsiteY779" fmla="*/ 1367204 h 4194894"/>
              <a:gd name="connsiteX780" fmla="*/ 4872404 w 9601201"/>
              <a:gd name="connsiteY780" fmla="*/ 0 h 4194894"/>
              <a:gd name="connsiteX781" fmla="*/ 4911789 w 9601201"/>
              <a:gd name="connsiteY781" fmla="*/ 0 h 4194894"/>
              <a:gd name="connsiteX782" fmla="*/ 3505200 w 9601201"/>
              <a:gd name="connsiteY782" fmla="*/ 1406589 h 4194894"/>
              <a:gd name="connsiteX783" fmla="*/ 3505200 w 9601201"/>
              <a:gd name="connsiteY783" fmla="*/ 1416436 h 4194894"/>
              <a:gd name="connsiteX784" fmla="*/ 4921636 w 9601201"/>
              <a:gd name="connsiteY784" fmla="*/ 0 h 4194894"/>
              <a:gd name="connsiteX785" fmla="*/ 4961021 w 9601201"/>
              <a:gd name="connsiteY785" fmla="*/ 0 h 4194894"/>
              <a:gd name="connsiteX786" fmla="*/ 3505200 w 9601201"/>
              <a:gd name="connsiteY786" fmla="*/ 1455821 h 4194894"/>
              <a:gd name="connsiteX787" fmla="*/ 3505200 w 9601201"/>
              <a:gd name="connsiteY787" fmla="*/ 1465668 h 4194894"/>
              <a:gd name="connsiteX788" fmla="*/ 4970868 w 9601201"/>
              <a:gd name="connsiteY788" fmla="*/ 0 h 4194894"/>
              <a:gd name="connsiteX789" fmla="*/ 5010253 w 9601201"/>
              <a:gd name="connsiteY789" fmla="*/ 0 h 4194894"/>
              <a:gd name="connsiteX790" fmla="*/ 3505200 w 9601201"/>
              <a:gd name="connsiteY790" fmla="*/ 1505053 h 4194894"/>
              <a:gd name="connsiteX791" fmla="*/ 3505200 w 9601201"/>
              <a:gd name="connsiteY791" fmla="*/ 1514900 h 4194894"/>
              <a:gd name="connsiteX792" fmla="*/ 5020100 w 9601201"/>
              <a:gd name="connsiteY792" fmla="*/ 0 h 4194894"/>
              <a:gd name="connsiteX793" fmla="*/ 5059485 w 9601201"/>
              <a:gd name="connsiteY793" fmla="*/ 0 h 4194894"/>
              <a:gd name="connsiteX794" fmla="*/ 3505200 w 9601201"/>
              <a:gd name="connsiteY794" fmla="*/ 1554285 h 4194894"/>
              <a:gd name="connsiteX795" fmla="*/ 3505200 w 9601201"/>
              <a:gd name="connsiteY795" fmla="*/ 1564132 h 4194894"/>
              <a:gd name="connsiteX796" fmla="*/ 5069332 w 9601201"/>
              <a:gd name="connsiteY796" fmla="*/ 0 h 4194894"/>
              <a:gd name="connsiteX797" fmla="*/ 5108716 w 9601201"/>
              <a:gd name="connsiteY797" fmla="*/ 0 h 4194894"/>
              <a:gd name="connsiteX798" fmla="*/ 3505200 w 9601201"/>
              <a:gd name="connsiteY798" fmla="*/ 1603517 h 4194894"/>
              <a:gd name="connsiteX799" fmla="*/ 3505200 w 9601201"/>
              <a:gd name="connsiteY799" fmla="*/ 1613363 h 4194894"/>
              <a:gd name="connsiteX800" fmla="*/ 5118563 w 9601201"/>
              <a:gd name="connsiteY800" fmla="*/ 0 h 4194894"/>
              <a:gd name="connsiteX801" fmla="*/ 5157949 w 9601201"/>
              <a:gd name="connsiteY801" fmla="*/ 0 h 4194894"/>
              <a:gd name="connsiteX802" fmla="*/ 3505200 w 9601201"/>
              <a:gd name="connsiteY802" fmla="*/ 1652749 h 4194894"/>
              <a:gd name="connsiteX803" fmla="*/ 3505200 w 9601201"/>
              <a:gd name="connsiteY803" fmla="*/ 1662595 h 4194894"/>
              <a:gd name="connsiteX804" fmla="*/ 5167795 w 9601201"/>
              <a:gd name="connsiteY804" fmla="*/ 0 h 4194894"/>
              <a:gd name="connsiteX805" fmla="*/ 5207181 w 9601201"/>
              <a:gd name="connsiteY805" fmla="*/ 0 h 4194894"/>
              <a:gd name="connsiteX806" fmla="*/ 3505200 w 9601201"/>
              <a:gd name="connsiteY806" fmla="*/ 1701981 h 4194894"/>
              <a:gd name="connsiteX807" fmla="*/ 3505200 w 9601201"/>
              <a:gd name="connsiteY807" fmla="*/ 1711827 h 4194894"/>
              <a:gd name="connsiteX808" fmla="*/ 5217027 w 9601201"/>
              <a:gd name="connsiteY808" fmla="*/ 0 h 4194894"/>
              <a:gd name="connsiteX809" fmla="*/ 5256413 w 9601201"/>
              <a:gd name="connsiteY809" fmla="*/ 0 h 4194894"/>
              <a:gd name="connsiteX810" fmla="*/ 3505200 w 9601201"/>
              <a:gd name="connsiteY810" fmla="*/ 1751213 h 4194894"/>
              <a:gd name="connsiteX811" fmla="*/ 3505200 w 9601201"/>
              <a:gd name="connsiteY811" fmla="*/ 1761059 h 4194894"/>
              <a:gd name="connsiteX812" fmla="*/ 5266259 w 9601201"/>
              <a:gd name="connsiteY812" fmla="*/ 0 h 4194894"/>
              <a:gd name="connsiteX813" fmla="*/ 5305645 w 9601201"/>
              <a:gd name="connsiteY813" fmla="*/ 0 h 4194894"/>
              <a:gd name="connsiteX814" fmla="*/ 3505200 w 9601201"/>
              <a:gd name="connsiteY814" fmla="*/ 1800445 h 4194894"/>
              <a:gd name="connsiteX815" fmla="*/ 3505200 w 9601201"/>
              <a:gd name="connsiteY815" fmla="*/ 1810291 h 4194894"/>
              <a:gd name="connsiteX816" fmla="*/ 5315490 w 9601201"/>
              <a:gd name="connsiteY816" fmla="*/ 0 h 4194894"/>
              <a:gd name="connsiteX817" fmla="*/ 5354876 w 9601201"/>
              <a:gd name="connsiteY817" fmla="*/ 0 h 4194894"/>
              <a:gd name="connsiteX818" fmla="*/ 3505200 w 9601201"/>
              <a:gd name="connsiteY818" fmla="*/ 1849676 h 4194894"/>
              <a:gd name="connsiteX819" fmla="*/ 3505200 w 9601201"/>
              <a:gd name="connsiteY819" fmla="*/ 1859523 h 4194894"/>
              <a:gd name="connsiteX820" fmla="*/ 5364722 w 9601201"/>
              <a:gd name="connsiteY820" fmla="*/ 0 h 4194894"/>
              <a:gd name="connsiteX821" fmla="*/ 5398520 w 9601201"/>
              <a:gd name="connsiteY821" fmla="*/ 0 h 4194894"/>
              <a:gd name="connsiteX822" fmla="*/ 5398520 w 9601201"/>
              <a:gd name="connsiteY822" fmla="*/ 1 h 4194894"/>
              <a:gd name="connsiteX823" fmla="*/ 5404107 w 9601201"/>
              <a:gd name="connsiteY823" fmla="*/ 1 h 4194894"/>
              <a:gd name="connsiteX824" fmla="*/ 3505200 w 9601201"/>
              <a:gd name="connsiteY824" fmla="*/ 1898908 h 4194894"/>
              <a:gd name="connsiteX825" fmla="*/ 3505200 w 9601201"/>
              <a:gd name="connsiteY825" fmla="*/ 1908755 h 4194894"/>
              <a:gd name="connsiteX826" fmla="*/ 5413954 w 9601201"/>
              <a:gd name="connsiteY826" fmla="*/ 1 h 4194894"/>
              <a:gd name="connsiteX827" fmla="*/ 5453339 w 9601201"/>
              <a:gd name="connsiteY827" fmla="*/ 1 h 4194894"/>
              <a:gd name="connsiteX828" fmla="*/ 3505200 w 9601201"/>
              <a:gd name="connsiteY828" fmla="*/ 1948140 h 4194894"/>
              <a:gd name="connsiteX829" fmla="*/ 3505200 w 9601201"/>
              <a:gd name="connsiteY829" fmla="*/ 1957987 h 4194894"/>
              <a:gd name="connsiteX830" fmla="*/ 5463186 w 9601201"/>
              <a:gd name="connsiteY830" fmla="*/ 1 h 4194894"/>
              <a:gd name="connsiteX831" fmla="*/ 5502571 w 9601201"/>
              <a:gd name="connsiteY831" fmla="*/ 1 h 4194894"/>
              <a:gd name="connsiteX832" fmla="*/ 3505200 w 9601201"/>
              <a:gd name="connsiteY832" fmla="*/ 1997372 h 4194894"/>
              <a:gd name="connsiteX833" fmla="*/ 3505200 w 9601201"/>
              <a:gd name="connsiteY833" fmla="*/ 2007218 h 4194894"/>
              <a:gd name="connsiteX834" fmla="*/ 5512417 w 9601201"/>
              <a:gd name="connsiteY834" fmla="*/ 1 h 4194894"/>
              <a:gd name="connsiteX835" fmla="*/ 5551803 w 9601201"/>
              <a:gd name="connsiteY835" fmla="*/ 1 h 4194894"/>
              <a:gd name="connsiteX836" fmla="*/ 3505200 w 9601201"/>
              <a:gd name="connsiteY836" fmla="*/ 2046604 h 4194894"/>
              <a:gd name="connsiteX837" fmla="*/ 3505200 w 9601201"/>
              <a:gd name="connsiteY837" fmla="*/ 2056450 h 4194894"/>
              <a:gd name="connsiteX838" fmla="*/ 5561649 w 9601201"/>
              <a:gd name="connsiteY838" fmla="*/ 1 h 4194894"/>
              <a:gd name="connsiteX839" fmla="*/ 5601035 w 9601201"/>
              <a:gd name="connsiteY839" fmla="*/ 1 h 4194894"/>
              <a:gd name="connsiteX840" fmla="*/ 3505200 w 9601201"/>
              <a:gd name="connsiteY840" fmla="*/ 2095836 h 4194894"/>
              <a:gd name="connsiteX841" fmla="*/ 3505200 w 9601201"/>
              <a:gd name="connsiteY841" fmla="*/ 2105682 h 4194894"/>
              <a:gd name="connsiteX842" fmla="*/ 5610880 w 9601201"/>
              <a:gd name="connsiteY842" fmla="*/ 1 h 4194894"/>
              <a:gd name="connsiteX843" fmla="*/ 5650267 w 9601201"/>
              <a:gd name="connsiteY843" fmla="*/ 1 h 4194894"/>
              <a:gd name="connsiteX844" fmla="*/ 3505200 w 9601201"/>
              <a:gd name="connsiteY844" fmla="*/ 2145068 h 4194894"/>
              <a:gd name="connsiteX845" fmla="*/ 3505200 w 9601201"/>
              <a:gd name="connsiteY845" fmla="*/ 2154914 h 4194894"/>
              <a:gd name="connsiteX846" fmla="*/ 5660112 w 9601201"/>
              <a:gd name="connsiteY846" fmla="*/ 1 h 4194894"/>
              <a:gd name="connsiteX847" fmla="*/ 5699498 w 9601201"/>
              <a:gd name="connsiteY847" fmla="*/ 1 h 4194894"/>
              <a:gd name="connsiteX848" fmla="*/ 3505200 w 9601201"/>
              <a:gd name="connsiteY848" fmla="*/ 2194300 h 4194894"/>
              <a:gd name="connsiteX849" fmla="*/ 3505200 w 9601201"/>
              <a:gd name="connsiteY849" fmla="*/ 2204146 h 4194894"/>
              <a:gd name="connsiteX850" fmla="*/ 5709345 w 9601201"/>
              <a:gd name="connsiteY850" fmla="*/ 1 h 4194894"/>
              <a:gd name="connsiteX851" fmla="*/ 5748729 w 9601201"/>
              <a:gd name="connsiteY851" fmla="*/ 1 h 4194894"/>
              <a:gd name="connsiteX852" fmla="*/ 3505200 w 9601201"/>
              <a:gd name="connsiteY852" fmla="*/ 2243531 h 4194894"/>
              <a:gd name="connsiteX853" fmla="*/ 3505200 w 9601201"/>
              <a:gd name="connsiteY853" fmla="*/ 2253378 h 4194894"/>
              <a:gd name="connsiteX854" fmla="*/ 5758577 w 9601201"/>
              <a:gd name="connsiteY854" fmla="*/ 1 h 4194894"/>
              <a:gd name="connsiteX855" fmla="*/ 5797962 w 9601201"/>
              <a:gd name="connsiteY855" fmla="*/ 1 h 4194894"/>
              <a:gd name="connsiteX856" fmla="*/ 3505200 w 9601201"/>
              <a:gd name="connsiteY856" fmla="*/ 2292763 h 4194894"/>
              <a:gd name="connsiteX857" fmla="*/ 3505200 w 9601201"/>
              <a:gd name="connsiteY857" fmla="*/ 2302610 h 4194894"/>
              <a:gd name="connsiteX858" fmla="*/ 5807809 w 9601201"/>
              <a:gd name="connsiteY858" fmla="*/ 1 h 4194894"/>
              <a:gd name="connsiteX859" fmla="*/ 5847194 w 9601201"/>
              <a:gd name="connsiteY859" fmla="*/ 1 h 4194894"/>
              <a:gd name="connsiteX860" fmla="*/ 3505200 w 9601201"/>
              <a:gd name="connsiteY860" fmla="*/ 2341995 h 4194894"/>
              <a:gd name="connsiteX861" fmla="*/ 3505200 w 9601201"/>
              <a:gd name="connsiteY861" fmla="*/ 2351842 h 4194894"/>
              <a:gd name="connsiteX862" fmla="*/ 5857041 w 9601201"/>
              <a:gd name="connsiteY862" fmla="*/ 1 h 4194894"/>
              <a:gd name="connsiteX863" fmla="*/ 5896426 w 9601201"/>
              <a:gd name="connsiteY863" fmla="*/ 1 h 4194894"/>
              <a:gd name="connsiteX864" fmla="*/ 3505200 w 9601201"/>
              <a:gd name="connsiteY864" fmla="*/ 2391227 h 4194894"/>
              <a:gd name="connsiteX865" fmla="*/ 3505200 w 9601201"/>
              <a:gd name="connsiteY865" fmla="*/ 2401073 h 4194894"/>
              <a:gd name="connsiteX866" fmla="*/ 5906272 w 9601201"/>
              <a:gd name="connsiteY866" fmla="*/ 1 h 4194894"/>
              <a:gd name="connsiteX867" fmla="*/ 5945658 w 9601201"/>
              <a:gd name="connsiteY867" fmla="*/ 1 h 4194894"/>
              <a:gd name="connsiteX868" fmla="*/ 3505200 w 9601201"/>
              <a:gd name="connsiteY868" fmla="*/ 2440459 h 4194894"/>
              <a:gd name="connsiteX869" fmla="*/ 3505200 w 9601201"/>
              <a:gd name="connsiteY869" fmla="*/ 2450305 h 4194894"/>
              <a:gd name="connsiteX870" fmla="*/ 5955504 w 9601201"/>
              <a:gd name="connsiteY870" fmla="*/ 1 h 4194894"/>
              <a:gd name="connsiteX871" fmla="*/ 5994890 w 9601201"/>
              <a:gd name="connsiteY871" fmla="*/ 1 h 4194894"/>
              <a:gd name="connsiteX872" fmla="*/ 3505200 w 9601201"/>
              <a:gd name="connsiteY872" fmla="*/ 2489691 h 4194894"/>
              <a:gd name="connsiteX873" fmla="*/ 3505200 w 9601201"/>
              <a:gd name="connsiteY873" fmla="*/ 2499537 h 4194894"/>
              <a:gd name="connsiteX874" fmla="*/ 6004736 w 9601201"/>
              <a:gd name="connsiteY874" fmla="*/ 1 h 4194894"/>
              <a:gd name="connsiteX875" fmla="*/ 6044121 w 9601201"/>
              <a:gd name="connsiteY875" fmla="*/ 1 h 4194894"/>
              <a:gd name="connsiteX876" fmla="*/ 3505200 w 9601201"/>
              <a:gd name="connsiteY876" fmla="*/ 2538923 h 4194894"/>
              <a:gd name="connsiteX877" fmla="*/ 3505200 w 9601201"/>
              <a:gd name="connsiteY877" fmla="*/ 2548769 h 4194894"/>
              <a:gd name="connsiteX878" fmla="*/ 6053968 w 9601201"/>
              <a:gd name="connsiteY878" fmla="*/ 1 h 4194894"/>
              <a:gd name="connsiteX879" fmla="*/ 6093353 w 9601201"/>
              <a:gd name="connsiteY879" fmla="*/ 1 h 4194894"/>
              <a:gd name="connsiteX880" fmla="*/ 3505200 w 9601201"/>
              <a:gd name="connsiteY880" fmla="*/ 2588155 h 4194894"/>
              <a:gd name="connsiteX881" fmla="*/ 3505200 w 9601201"/>
              <a:gd name="connsiteY881" fmla="*/ 2598001 h 4194894"/>
              <a:gd name="connsiteX882" fmla="*/ 6103200 w 9601201"/>
              <a:gd name="connsiteY882" fmla="*/ 1 h 4194894"/>
              <a:gd name="connsiteX883" fmla="*/ 6142585 w 9601201"/>
              <a:gd name="connsiteY883" fmla="*/ 1 h 4194894"/>
              <a:gd name="connsiteX884" fmla="*/ 3505200 w 9601201"/>
              <a:gd name="connsiteY884" fmla="*/ 2637386 h 4194894"/>
              <a:gd name="connsiteX885" fmla="*/ 3505200 w 9601201"/>
              <a:gd name="connsiteY885" fmla="*/ 2647233 h 4194894"/>
              <a:gd name="connsiteX886" fmla="*/ 6152432 w 9601201"/>
              <a:gd name="connsiteY886" fmla="*/ 1 h 4194894"/>
              <a:gd name="connsiteX887" fmla="*/ 6191817 w 9601201"/>
              <a:gd name="connsiteY887" fmla="*/ 1 h 4194894"/>
              <a:gd name="connsiteX888" fmla="*/ 3505200 w 9601201"/>
              <a:gd name="connsiteY888" fmla="*/ 2686618 h 4194894"/>
              <a:gd name="connsiteX889" fmla="*/ 3505200 w 9601201"/>
              <a:gd name="connsiteY889" fmla="*/ 2696465 h 4194894"/>
              <a:gd name="connsiteX890" fmla="*/ 6201664 w 9601201"/>
              <a:gd name="connsiteY890" fmla="*/ 1 h 4194894"/>
              <a:gd name="connsiteX891" fmla="*/ 6241048 w 9601201"/>
              <a:gd name="connsiteY891" fmla="*/ 1 h 4194894"/>
              <a:gd name="connsiteX892" fmla="*/ 3505200 w 9601201"/>
              <a:gd name="connsiteY892" fmla="*/ 2735850 h 4194894"/>
              <a:gd name="connsiteX893" fmla="*/ 3505200 w 9601201"/>
              <a:gd name="connsiteY893" fmla="*/ 2745697 h 4194894"/>
              <a:gd name="connsiteX894" fmla="*/ 6250895 w 9601201"/>
              <a:gd name="connsiteY894" fmla="*/ 1 h 4194894"/>
              <a:gd name="connsiteX895" fmla="*/ 6291236 w 9601201"/>
              <a:gd name="connsiteY895" fmla="*/ 1 h 4194894"/>
              <a:gd name="connsiteX896" fmla="*/ 3505200 w 9601201"/>
              <a:gd name="connsiteY896" fmla="*/ 2787038 h 4194894"/>
              <a:gd name="connsiteX897" fmla="*/ 3505200 w 9601201"/>
              <a:gd name="connsiteY897" fmla="*/ 2796887 h 4194894"/>
              <a:gd name="connsiteX898" fmla="*/ 6301081 w 9601201"/>
              <a:gd name="connsiteY898" fmla="*/ 1 h 4194894"/>
              <a:gd name="connsiteX899" fmla="*/ 6340468 w 9601201"/>
              <a:gd name="connsiteY899" fmla="*/ 1 h 4194894"/>
              <a:gd name="connsiteX900" fmla="*/ 3505200 w 9601201"/>
              <a:gd name="connsiteY900" fmla="*/ 2836288 h 4194894"/>
              <a:gd name="connsiteX901" fmla="*/ 3505200 w 9601201"/>
              <a:gd name="connsiteY901" fmla="*/ 2846136 h 4194894"/>
              <a:gd name="connsiteX902" fmla="*/ 6350313 w 9601201"/>
              <a:gd name="connsiteY902" fmla="*/ 1 h 4194894"/>
              <a:gd name="connsiteX903" fmla="*/ 6389700 w 9601201"/>
              <a:gd name="connsiteY903" fmla="*/ 1 h 4194894"/>
              <a:gd name="connsiteX904" fmla="*/ 3505200 w 9601201"/>
              <a:gd name="connsiteY904" fmla="*/ 2885538 h 4194894"/>
              <a:gd name="connsiteX905" fmla="*/ 3505200 w 9601201"/>
              <a:gd name="connsiteY905" fmla="*/ 2895386 h 4194894"/>
              <a:gd name="connsiteX906" fmla="*/ 6399545 w 9601201"/>
              <a:gd name="connsiteY906" fmla="*/ 1 h 4194894"/>
              <a:gd name="connsiteX907" fmla="*/ 6438932 w 9601201"/>
              <a:gd name="connsiteY907" fmla="*/ 1 h 4194894"/>
              <a:gd name="connsiteX908" fmla="*/ 3505200 w 9601201"/>
              <a:gd name="connsiteY908" fmla="*/ 2934787 h 4194894"/>
              <a:gd name="connsiteX909" fmla="*/ 3505200 w 9601201"/>
              <a:gd name="connsiteY909" fmla="*/ 2944636 h 4194894"/>
              <a:gd name="connsiteX910" fmla="*/ 6448778 w 9601201"/>
              <a:gd name="connsiteY910" fmla="*/ 1 h 4194894"/>
              <a:gd name="connsiteX911" fmla="*/ 6488164 w 9601201"/>
              <a:gd name="connsiteY911" fmla="*/ 1 h 4194894"/>
              <a:gd name="connsiteX912" fmla="*/ 3505200 w 9601201"/>
              <a:gd name="connsiteY912" fmla="*/ 2984037 h 4194894"/>
              <a:gd name="connsiteX913" fmla="*/ 3505200 w 9601201"/>
              <a:gd name="connsiteY913" fmla="*/ 2993885 h 4194894"/>
              <a:gd name="connsiteX914" fmla="*/ 6498009 w 9601201"/>
              <a:gd name="connsiteY914" fmla="*/ 1 h 4194894"/>
              <a:gd name="connsiteX915" fmla="*/ 6532687 w 9601201"/>
              <a:gd name="connsiteY915" fmla="*/ 1 h 4194894"/>
              <a:gd name="connsiteX916" fmla="*/ 6533098 w 9601201"/>
              <a:gd name="connsiteY916" fmla="*/ 4302 h 4194894"/>
              <a:gd name="connsiteX917" fmla="*/ 3505200 w 9601201"/>
              <a:gd name="connsiteY917" fmla="*/ 3033287 h 4194894"/>
              <a:gd name="connsiteX918" fmla="*/ 3505200 w 9601201"/>
              <a:gd name="connsiteY918" fmla="*/ 3043135 h 4194894"/>
              <a:gd name="connsiteX919" fmla="*/ 6533956 w 9601201"/>
              <a:gd name="connsiteY919" fmla="*/ 13290 h 4194894"/>
              <a:gd name="connsiteX920" fmla="*/ 6537390 w 9601201"/>
              <a:gd name="connsiteY920" fmla="*/ 49257 h 4194894"/>
              <a:gd name="connsiteX921" fmla="*/ 3505200 w 9601201"/>
              <a:gd name="connsiteY921" fmla="*/ 3082536 h 4194894"/>
              <a:gd name="connsiteX922" fmla="*/ 3505200 w 9601201"/>
              <a:gd name="connsiteY922" fmla="*/ 3092385 h 4194894"/>
              <a:gd name="connsiteX923" fmla="*/ 6538249 w 9601201"/>
              <a:gd name="connsiteY923" fmla="*/ 58246 h 4194894"/>
              <a:gd name="connsiteX924" fmla="*/ 6539232 w 9601201"/>
              <a:gd name="connsiteY924" fmla="*/ 68542 h 4194894"/>
              <a:gd name="connsiteX925" fmla="*/ 6545193 w 9601201"/>
              <a:gd name="connsiteY925" fmla="*/ 90701 h 4194894"/>
              <a:gd name="connsiteX926" fmla="*/ 3505200 w 9601201"/>
              <a:gd name="connsiteY926" fmla="*/ 3131786 h 4194894"/>
              <a:gd name="connsiteX927" fmla="*/ 3505200 w 9601201"/>
              <a:gd name="connsiteY927" fmla="*/ 3141635 h 4194894"/>
              <a:gd name="connsiteX928" fmla="*/ 6547280 w 9601201"/>
              <a:gd name="connsiteY928" fmla="*/ 98462 h 4194894"/>
              <a:gd name="connsiteX929" fmla="*/ 6555632 w 9601201"/>
              <a:gd name="connsiteY929" fmla="*/ 129508 h 4194894"/>
              <a:gd name="connsiteX930" fmla="*/ 3505200 w 9601201"/>
              <a:gd name="connsiteY930" fmla="*/ 3181036 h 4194894"/>
              <a:gd name="connsiteX931" fmla="*/ 3505200 w 9601201"/>
              <a:gd name="connsiteY931" fmla="*/ 3190883 h 4194894"/>
              <a:gd name="connsiteX932" fmla="*/ 6557719 w 9601201"/>
              <a:gd name="connsiteY932" fmla="*/ 137268 h 4194894"/>
              <a:gd name="connsiteX933" fmla="*/ 6566071 w 9601201"/>
              <a:gd name="connsiteY933" fmla="*/ 168315 h 4194894"/>
              <a:gd name="connsiteX934" fmla="*/ 3505200 w 9601201"/>
              <a:gd name="connsiteY934" fmla="*/ 3230285 h 4194894"/>
              <a:gd name="connsiteX935" fmla="*/ 3505200 w 9601201"/>
              <a:gd name="connsiteY935" fmla="*/ 3240133 h 4194894"/>
              <a:gd name="connsiteX936" fmla="*/ 6568158 w 9601201"/>
              <a:gd name="connsiteY936" fmla="*/ 176075 h 4194894"/>
              <a:gd name="connsiteX937" fmla="*/ 6576181 w 9601201"/>
              <a:gd name="connsiteY937" fmla="*/ 205901 h 4194894"/>
              <a:gd name="connsiteX938" fmla="*/ 6576649 w 9601201"/>
              <a:gd name="connsiteY938" fmla="*/ 206982 h 4194894"/>
              <a:gd name="connsiteX939" fmla="*/ 3505200 w 9601201"/>
              <a:gd name="connsiteY939" fmla="*/ 3279534 h 4194894"/>
              <a:gd name="connsiteX940" fmla="*/ 3505200 w 9601201"/>
              <a:gd name="connsiteY940" fmla="*/ 3289383 h 4194894"/>
              <a:gd name="connsiteX941" fmla="*/ 6579625 w 9601201"/>
              <a:gd name="connsiteY941" fmla="*/ 213853 h 4194894"/>
              <a:gd name="connsiteX942" fmla="*/ 6591531 w 9601201"/>
              <a:gd name="connsiteY942" fmla="*/ 241345 h 4194894"/>
              <a:gd name="connsiteX943" fmla="*/ 3505200 w 9601201"/>
              <a:gd name="connsiteY943" fmla="*/ 3328784 h 4194894"/>
              <a:gd name="connsiteX944" fmla="*/ 3505200 w 9601201"/>
              <a:gd name="connsiteY944" fmla="*/ 3338632 h 4194894"/>
              <a:gd name="connsiteX945" fmla="*/ 6594506 w 9601201"/>
              <a:gd name="connsiteY945" fmla="*/ 248216 h 4194894"/>
              <a:gd name="connsiteX946" fmla="*/ 6606412 w 9601201"/>
              <a:gd name="connsiteY946" fmla="*/ 275708 h 4194894"/>
              <a:gd name="connsiteX947" fmla="*/ 3505200 w 9601201"/>
              <a:gd name="connsiteY947" fmla="*/ 3378033 h 4194894"/>
              <a:gd name="connsiteX948" fmla="*/ 3505200 w 9601201"/>
              <a:gd name="connsiteY948" fmla="*/ 3387882 h 4194894"/>
              <a:gd name="connsiteX949" fmla="*/ 6609387 w 9601201"/>
              <a:gd name="connsiteY949" fmla="*/ 282579 h 4194894"/>
              <a:gd name="connsiteX950" fmla="*/ 6621293 w 9601201"/>
              <a:gd name="connsiteY950" fmla="*/ 310071 h 4194894"/>
              <a:gd name="connsiteX951" fmla="*/ 3505200 w 9601201"/>
              <a:gd name="connsiteY951" fmla="*/ 3427283 h 4194894"/>
              <a:gd name="connsiteX952" fmla="*/ 3505200 w 9601201"/>
              <a:gd name="connsiteY952" fmla="*/ 3437132 h 4194894"/>
              <a:gd name="connsiteX953" fmla="*/ 6624269 w 9601201"/>
              <a:gd name="connsiteY953" fmla="*/ 316942 h 4194894"/>
              <a:gd name="connsiteX954" fmla="*/ 6633284 w 9601201"/>
              <a:gd name="connsiteY954" fmla="*/ 337760 h 4194894"/>
              <a:gd name="connsiteX955" fmla="*/ 6636955 w 9601201"/>
              <a:gd name="connsiteY955" fmla="*/ 343652 h 4194894"/>
              <a:gd name="connsiteX956" fmla="*/ 3505200 w 9601201"/>
              <a:gd name="connsiteY956" fmla="*/ 3476533 h 4194894"/>
              <a:gd name="connsiteX957" fmla="*/ 3505200 w 9601201"/>
              <a:gd name="connsiteY957" fmla="*/ 3486380 h 4194894"/>
              <a:gd name="connsiteX958" fmla="*/ 6640735 w 9601201"/>
              <a:gd name="connsiteY958" fmla="*/ 349719 h 4194894"/>
              <a:gd name="connsiteX959" fmla="*/ 6655858 w 9601201"/>
              <a:gd name="connsiteY959" fmla="*/ 373993 h 4194894"/>
              <a:gd name="connsiteX960" fmla="*/ 3505200 w 9601201"/>
              <a:gd name="connsiteY960" fmla="*/ 3525783 h 4194894"/>
              <a:gd name="connsiteX961" fmla="*/ 3505200 w 9601201"/>
              <a:gd name="connsiteY961" fmla="*/ 3535630 h 4194894"/>
              <a:gd name="connsiteX962" fmla="*/ 6659638 w 9601201"/>
              <a:gd name="connsiteY962" fmla="*/ 380059 h 4194894"/>
              <a:gd name="connsiteX963" fmla="*/ 6674761 w 9601201"/>
              <a:gd name="connsiteY963" fmla="*/ 404332 h 4194894"/>
              <a:gd name="connsiteX964" fmla="*/ 3505200 w 9601201"/>
              <a:gd name="connsiteY964" fmla="*/ 3575031 h 4194894"/>
              <a:gd name="connsiteX965" fmla="*/ 3505200 w 9601201"/>
              <a:gd name="connsiteY965" fmla="*/ 3584880 h 4194894"/>
              <a:gd name="connsiteX966" fmla="*/ 6678541 w 9601201"/>
              <a:gd name="connsiteY966" fmla="*/ 410399 h 4194894"/>
              <a:gd name="connsiteX967" fmla="*/ 6693663 w 9601201"/>
              <a:gd name="connsiteY967" fmla="*/ 434672 h 4194894"/>
              <a:gd name="connsiteX968" fmla="*/ 3505200 w 9601201"/>
              <a:gd name="connsiteY968" fmla="*/ 3624281 h 4194894"/>
              <a:gd name="connsiteX969" fmla="*/ 3505200 w 9601201"/>
              <a:gd name="connsiteY969" fmla="*/ 3634129 h 4194894"/>
              <a:gd name="connsiteX970" fmla="*/ 6697443 w 9601201"/>
              <a:gd name="connsiteY970" fmla="*/ 440739 h 4194894"/>
              <a:gd name="connsiteX971" fmla="*/ 6710542 w 9601201"/>
              <a:gd name="connsiteY971" fmla="*/ 461764 h 4194894"/>
              <a:gd name="connsiteX972" fmla="*/ 6712974 w 9601201"/>
              <a:gd name="connsiteY972" fmla="*/ 464604 h 4194894"/>
              <a:gd name="connsiteX973" fmla="*/ 3505200 w 9601201"/>
              <a:gd name="connsiteY973" fmla="*/ 3673530 h 4194894"/>
              <a:gd name="connsiteX974" fmla="*/ 3505200 w 9601201"/>
              <a:gd name="connsiteY974" fmla="*/ 3683379 h 4194894"/>
              <a:gd name="connsiteX975" fmla="*/ 6717515 w 9601201"/>
              <a:gd name="connsiteY975" fmla="*/ 469909 h 4194894"/>
              <a:gd name="connsiteX976" fmla="*/ 6735685 w 9601201"/>
              <a:gd name="connsiteY976" fmla="*/ 491134 h 4194894"/>
              <a:gd name="connsiteX977" fmla="*/ 3505200 w 9601201"/>
              <a:gd name="connsiteY977" fmla="*/ 3722780 h 4194894"/>
              <a:gd name="connsiteX978" fmla="*/ 3505200 w 9601201"/>
              <a:gd name="connsiteY978" fmla="*/ 3732629 h 4194894"/>
              <a:gd name="connsiteX979" fmla="*/ 6740227 w 9601201"/>
              <a:gd name="connsiteY979" fmla="*/ 496440 h 4194894"/>
              <a:gd name="connsiteX980" fmla="*/ 6758397 w 9601201"/>
              <a:gd name="connsiteY980" fmla="*/ 517665 h 4194894"/>
              <a:gd name="connsiteX981" fmla="*/ 3505200 w 9601201"/>
              <a:gd name="connsiteY981" fmla="*/ 3772030 h 4194894"/>
              <a:gd name="connsiteX982" fmla="*/ 3505200 w 9601201"/>
              <a:gd name="connsiteY982" fmla="*/ 3781878 h 4194894"/>
              <a:gd name="connsiteX983" fmla="*/ 6762938 w 9601201"/>
              <a:gd name="connsiteY983" fmla="*/ 522970 h 4194894"/>
              <a:gd name="connsiteX984" fmla="*/ 6781108 w 9601201"/>
              <a:gd name="connsiteY984" fmla="*/ 544194 h 4194894"/>
              <a:gd name="connsiteX985" fmla="*/ 3505200 w 9601201"/>
              <a:gd name="connsiteY985" fmla="*/ 3821280 h 4194894"/>
              <a:gd name="connsiteX986" fmla="*/ 3505200 w 9601201"/>
              <a:gd name="connsiteY986" fmla="*/ 3831128 h 4194894"/>
              <a:gd name="connsiteX987" fmla="*/ 6785650 w 9601201"/>
              <a:gd name="connsiteY987" fmla="*/ 549500 h 4194894"/>
              <a:gd name="connsiteX988" fmla="*/ 6803819 w 9601201"/>
              <a:gd name="connsiteY988" fmla="*/ 570724 h 4194894"/>
              <a:gd name="connsiteX989" fmla="*/ 3505200 w 9601201"/>
              <a:gd name="connsiteY989" fmla="*/ 3870529 h 4194894"/>
              <a:gd name="connsiteX990" fmla="*/ 3505200 w 9601201"/>
              <a:gd name="connsiteY990" fmla="*/ 3880378 h 4194894"/>
              <a:gd name="connsiteX991" fmla="*/ 6808389 w 9601201"/>
              <a:gd name="connsiteY991" fmla="*/ 576001 h 4194894"/>
              <a:gd name="connsiteX992" fmla="*/ 6828049 w 9601201"/>
              <a:gd name="connsiteY992" fmla="*/ 595736 h 4194894"/>
              <a:gd name="connsiteX993" fmla="*/ 3505200 w 9601201"/>
              <a:gd name="connsiteY993" fmla="*/ 3919779 h 4194894"/>
              <a:gd name="connsiteX994" fmla="*/ 3505200 w 9601201"/>
              <a:gd name="connsiteY994" fmla="*/ 3929626 h 4194894"/>
              <a:gd name="connsiteX995" fmla="*/ 6832963 w 9601201"/>
              <a:gd name="connsiteY995" fmla="*/ 600668 h 4194894"/>
              <a:gd name="connsiteX996" fmla="*/ 6852622 w 9601201"/>
              <a:gd name="connsiteY996" fmla="*/ 620403 h 4194894"/>
              <a:gd name="connsiteX997" fmla="*/ 3505200 w 9601201"/>
              <a:gd name="connsiteY997" fmla="*/ 3969028 h 4194894"/>
              <a:gd name="connsiteX998" fmla="*/ 3505200 w 9601201"/>
              <a:gd name="connsiteY998" fmla="*/ 3978876 h 4194894"/>
              <a:gd name="connsiteX999" fmla="*/ 6857536 w 9601201"/>
              <a:gd name="connsiteY999" fmla="*/ 625336 h 4194894"/>
              <a:gd name="connsiteX1000" fmla="*/ 6877196 w 9601201"/>
              <a:gd name="connsiteY1000" fmla="*/ 645070 h 4194894"/>
              <a:gd name="connsiteX1001" fmla="*/ 3505200 w 9601201"/>
              <a:gd name="connsiteY1001" fmla="*/ 4018277 h 4194894"/>
              <a:gd name="connsiteX1002" fmla="*/ 3505200 w 9601201"/>
              <a:gd name="connsiteY1002" fmla="*/ 4028126 h 4194894"/>
              <a:gd name="connsiteX1003" fmla="*/ 6882110 w 9601201"/>
              <a:gd name="connsiteY1003" fmla="*/ 650003 h 4194894"/>
              <a:gd name="connsiteX1004" fmla="*/ 6901769 w 9601201"/>
              <a:gd name="connsiteY1004" fmla="*/ 669737 h 4194894"/>
              <a:gd name="connsiteX1005" fmla="*/ 3505200 w 9601201"/>
              <a:gd name="connsiteY1005" fmla="*/ 4067527 h 4194894"/>
              <a:gd name="connsiteX1006" fmla="*/ 3505200 w 9601201"/>
              <a:gd name="connsiteY1006" fmla="*/ 4077377 h 4194894"/>
              <a:gd name="connsiteX1007" fmla="*/ 6906684 w 9601201"/>
              <a:gd name="connsiteY1007" fmla="*/ 674670 h 4194894"/>
              <a:gd name="connsiteX1008" fmla="*/ 6926343 w 9601201"/>
              <a:gd name="connsiteY1008" fmla="*/ 694405 h 4194894"/>
              <a:gd name="connsiteX1009" fmla="*/ 3505200 w 9601201"/>
              <a:gd name="connsiteY1009" fmla="*/ 4116777 h 4194894"/>
              <a:gd name="connsiteX1010" fmla="*/ 3505200 w 9601201"/>
              <a:gd name="connsiteY1010" fmla="*/ 4126625 h 4194894"/>
              <a:gd name="connsiteX1011" fmla="*/ 6931257 w 9601201"/>
              <a:gd name="connsiteY1011" fmla="*/ 699337 h 4194894"/>
              <a:gd name="connsiteX1012" fmla="*/ 6950917 w 9601201"/>
              <a:gd name="connsiteY1012" fmla="*/ 719072 h 4194894"/>
              <a:gd name="connsiteX1013" fmla="*/ 3505200 w 9601201"/>
              <a:gd name="connsiteY1013" fmla="*/ 4166028 h 4194894"/>
              <a:gd name="connsiteX1014" fmla="*/ 3505200 w 9601201"/>
              <a:gd name="connsiteY1014" fmla="*/ 4175875 h 4194894"/>
              <a:gd name="connsiteX1015" fmla="*/ 6955830 w 9601201"/>
              <a:gd name="connsiteY1015" fmla="*/ 724005 h 4194894"/>
              <a:gd name="connsiteX1016" fmla="*/ 6975490 w 9601201"/>
              <a:gd name="connsiteY1016" fmla="*/ 743739 h 4194894"/>
              <a:gd name="connsiteX1017" fmla="*/ 3530496 w 9601201"/>
              <a:gd name="connsiteY1017" fmla="*/ 4189971 h 4194894"/>
              <a:gd name="connsiteX1018" fmla="*/ 3535418 w 9601201"/>
              <a:gd name="connsiteY1018" fmla="*/ 4194893 h 4194894"/>
              <a:gd name="connsiteX1019" fmla="*/ 0 w 9601201"/>
              <a:gd name="connsiteY1019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</a:cxnLst>
            <a:rect l="l" t="t" r="r" b="b"/>
            <a:pathLst>
              <a:path w="9601201" h="4194894">
                <a:moveTo>
                  <a:pt x="9601200" y="4185865"/>
                </a:moveTo>
                <a:lnTo>
                  <a:pt x="9601200" y="4194894"/>
                </a:lnTo>
                <a:lnTo>
                  <a:pt x="9592172" y="4194894"/>
                </a:lnTo>
                <a:close/>
                <a:moveTo>
                  <a:pt x="9601200" y="4136624"/>
                </a:moveTo>
                <a:lnTo>
                  <a:pt x="9601200" y="4176016"/>
                </a:lnTo>
                <a:lnTo>
                  <a:pt x="9587247" y="4189971"/>
                </a:lnTo>
                <a:lnTo>
                  <a:pt x="9592172" y="4194894"/>
                </a:lnTo>
                <a:lnTo>
                  <a:pt x="9542940" y="4194894"/>
                </a:lnTo>
                <a:close/>
                <a:moveTo>
                  <a:pt x="9601200" y="4087383"/>
                </a:moveTo>
                <a:lnTo>
                  <a:pt x="9601200" y="4126775"/>
                </a:lnTo>
                <a:lnTo>
                  <a:pt x="9538015" y="4189971"/>
                </a:lnTo>
                <a:lnTo>
                  <a:pt x="9542940" y="4194894"/>
                </a:lnTo>
                <a:lnTo>
                  <a:pt x="9493708" y="4194894"/>
                </a:lnTo>
                <a:close/>
                <a:moveTo>
                  <a:pt x="9601200" y="4038141"/>
                </a:moveTo>
                <a:lnTo>
                  <a:pt x="9601200" y="4077534"/>
                </a:lnTo>
                <a:lnTo>
                  <a:pt x="9488783" y="4189971"/>
                </a:lnTo>
                <a:lnTo>
                  <a:pt x="9493708" y="4194894"/>
                </a:lnTo>
                <a:lnTo>
                  <a:pt x="9444475" y="4194894"/>
                </a:lnTo>
                <a:close/>
                <a:moveTo>
                  <a:pt x="9601200" y="3988901"/>
                </a:moveTo>
                <a:lnTo>
                  <a:pt x="9601200" y="4028293"/>
                </a:lnTo>
                <a:lnTo>
                  <a:pt x="9439551" y="4189971"/>
                </a:lnTo>
                <a:lnTo>
                  <a:pt x="9444475" y="4194894"/>
                </a:lnTo>
                <a:lnTo>
                  <a:pt x="9395243" y="4194894"/>
                </a:lnTo>
                <a:close/>
                <a:moveTo>
                  <a:pt x="9601200" y="3939662"/>
                </a:moveTo>
                <a:lnTo>
                  <a:pt x="9601200" y="3979053"/>
                </a:lnTo>
                <a:lnTo>
                  <a:pt x="9390319" y="4189971"/>
                </a:lnTo>
                <a:lnTo>
                  <a:pt x="9395243" y="4194894"/>
                </a:lnTo>
                <a:lnTo>
                  <a:pt x="9346013" y="4194894"/>
                </a:lnTo>
                <a:close/>
                <a:moveTo>
                  <a:pt x="9601200" y="3890421"/>
                </a:moveTo>
                <a:lnTo>
                  <a:pt x="9601200" y="3929813"/>
                </a:lnTo>
                <a:lnTo>
                  <a:pt x="9341088" y="4189971"/>
                </a:lnTo>
                <a:lnTo>
                  <a:pt x="9346013" y="4194894"/>
                </a:lnTo>
                <a:lnTo>
                  <a:pt x="9296781" y="4194894"/>
                </a:lnTo>
                <a:close/>
                <a:moveTo>
                  <a:pt x="9601200" y="3841117"/>
                </a:moveTo>
                <a:lnTo>
                  <a:pt x="9601200" y="3880572"/>
                </a:lnTo>
                <a:lnTo>
                  <a:pt x="9291856" y="4189971"/>
                </a:lnTo>
                <a:lnTo>
                  <a:pt x="9296781" y="4194894"/>
                </a:lnTo>
                <a:lnTo>
                  <a:pt x="9247549" y="4194894"/>
                </a:lnTo>
                <a:close/>
                <a:moveTo>
                  <a:pt x="9601200" y="3791867"/>
                </a:moveTo>
                <a:lnTo>
                  <a:pt x="9601200" y="3831267"/>
                </a:lnTo>
                <a:lnTo>
                  <a:pt x="9242624" y="4189971"/>
                </a:lnTo>
                <a:lnTo>
                  <a:pt x="9247549" y="4194894"/>
                </a:lnTo>
                <a:lnTo>
                  <a:pt x="9198317" y="4194894"/>
                </a:lnTo>
                <a:close/>
                <a:moveTo>
                  <a:pt x="9601200" y="3742617"/>
                </a:moveTo>
                <a:lnTo>
                  <a:pt x="9601200" y="3782018"/>
                </a:lnTo>
                <a:lnTo>
                  <a:pt x="9193393" y="4189971"/>
                </a:lnTo>
                <a:lnTo>
                  <a:pt x="9198317" y="4194894"/>
                </a:lnTo>
                <a:lnTo>
                  <a:pt x="9149085" y="4194894"/>
                </a:lnTo>
                <a:close/>
                <a:moveTo>
                  <a:pt x="9601200" y="3693367"/>
                </a:moveTo>
                <a:lnTo>
                  <a:pt x="9601200" y="3732767"/>
                </a:lnTo>
                <a:lnTo>
                  <a:pt x="9144159" y="4189971"/>
                </a:lnTo>
                <a:lnTo>
                  <a:pt x="9149085" y="4194894"/>
                </a:lnTo>
                <a:lnTo>
                  <a:pt x="9099852" y="4194894"/>
                </a:lnTo>
                <a:close/>
                <a:moveTo>
                  <a:pt x="9601200" y="3644117"/>
                </a:moveTo>
                <a:lnTo>
                  <a:pt x="9601200" y="3683517"/>
                </a:lnTo>
                <a:lnTo>
                  <a:pt x="9094927" y="4189971"/>
                </a:lnTo>
                <a:lnTo>
                  <a:pt x="9099852" y="4194894"/>
                </a:lnTo>
                <a:lnTo>
                  <a:pt x="9050620" y="4194894"/>
                </a:lnTo>
                <a:close/>
                <a:moveTo>
                  <a:pt x="9601200" y="3594868"/>
                </a:moveTo>
                <a:lnTo>
                  <a:pt x="9601200" y="3634269"/>
                </a:lnTo>
                <a:lnTo>
                  <a:pt x="9045697" y="4189971"/>
                </a:lnTo>
                <a:lnTo>
                  <a:pt x="9050620" y="4194894"/>
                </a:lnTo>
                <a:lnTo>
                  <a:pt x="9001389" y="4194894"/>
                </a:lnTo>
                <a:close/>
                <a:moveTo>
                  <a:pt x="9601200" y="3545619"/>
                </a:moveTo>
                <a:lnTo>
                  <a:pt x="9601200" y="3585020"/>
                </a:lnTo>
                <a:lnTo>
                  <a:pt x="8996465" y="4189971"/>
                </a:lnTo>
                <a:lnTo>
                  <a:pt x="9001389" y="4194894"/>
                </a:lnTo>
                <a:lnTo>
                  <a:pt x="8952157" y="4194894"/>
                </a:lnTo>
                <a:close/>
                <a:moveTo>
                  <a:pt x="9601201" y="3496368"/>
                </a:moveTo>
                <a:lnTo>
                  <a:pt x="9601201" y="3524969"/>
                </a:lnTo>
                <a:lnTo>
                  <a:pt x="9601200" y="3524969"/>
                </a:lnTo>
                <a:lnTo>
                  <a:pt x="9601200" y="3535770"/>
                </a:lnTo>
                <a:lnTo>
                  <a:pt x="8947233" y="4189971"/>
                </a:lnTo>
                <a:lnTo>
                  <a:pt x="8952157" y="4194894"/>
                </a:lnTo>
                <a:lnTo>
                  <a:pt x="8902925" y="4194894"/>
                </a:lnTo>
                <a:close/>
                <a:moveTo>
                  <a:pt x="9601201" y="3447118"/>
                </a:moveTo>
                <a:lnTo>
                  <a:pt x="9601201" y="3486519"/>
                </a:lnTo>
                <a:lnTo>
                  <a:pt x="8898001" y="4189971"/>
                </a:lnTo>
                <a:lnTo>
                  <a:pt x="8902925" y="4194894"/>
                </a:lnTo>
                <a:lnTo>
                  <a:pt x="8853693" y="4194894"/>
                </a:lnTo>
                <a:close/>
                <a:moveTo>
                  <a:pt x="9601201" y="3397868"/>
                </a:moveTo>
                <a:lnTo>
                  <a:pt x="9601201" y="3437270"/>
                </a:lnTo>
                <a:lnTo>
                  <a:pt x="8848769" y="4189971"/>
                </a:lnTo>
                <a:lnTo>
                  <a:pt x="8853693" y="4194894"/>
                </a:lnTo>
                <a:lnTo>
                  <a:pt x="8804461" y="4194894"/>
                </a:lnTo>
                <a:close/>
                <a:moveTo>
                  <a:pt x="9601201" y="3348619"/>
                </a:moveTo>
                <a:lnTo>
                  <a:pt x="9601201" y="3388019"/>
                </a:lnTo>
                <a:lnTo>
                  <a:pt x="8799536" y="4189971"/>
                </a:lnTo>
                <a:lnTo>
                  <a:pt x="8804461" y="4194894"/>
                </a:lnTo>
                <a:lnTo>
                  <a:pt x="8755229" y="4194894"/>
                </a:lnTo>
                <a:close/>
                <a:moveTo>
                  <a:pt x="9601201" y="3299370"/>
                </a:moveTo>
                <a:lnTo>
                  <a:pt x="9601201" y="3338769"/>
                </a:lnTo>
                <a:lnTo>
                  <a:pt x="8750304" y="4189971"/>
                </a:lnTo>
                <a:lnTo>
                  <a:pt x="8755229" y="4194894"/>
                </a:lnTo>
                <a:lnTo>
                  <a:pt x="8705998" y="4194894"/>
                </a:lnTo>
                <a:close/>
                <a:moveTo>
                  <a:pt x="9601201" y="3250120"/>
                </a:moveTo>
                <a:lnTo>
                  <a:pt x="9601201" y="3289521"/>
                </a:lnTo>
                <a:lnTo>
                  <a:pt x="8701073" y="4189971"/>
                </a:lnTo>
                <a:lnTo>
                  <a:pt x="8705998" y="4194894"/>
                </a:lnTo>
                <a:lnTo>
                  <a:pt x="8656766" y="4194894"/>
                </a:lnTo>
                <a:close/>
                <a:moveTo>
                  <a:pt x="9601201" y="3200871"/>
                </a:moveTo>
                <a:lnTo>
                  <a:pt x="9601201" y="3240271"/>
                </a:lnTo>
                <a:lnTo>
                  <a:pt x="8651841" y="4189971"/>
                </a:lnTo>
                <a:lnTo>
                  <a:pt x="8656766" y="4194894"/>
                </a:lnTo>
                <a:lnTo>
                  <a:pt x="8607535" y="4194894"/>
                </a:lnTo>
                <a:close/>
                <a:moveTo>
                  <a:pt x="9601201" y="3151622"/>
                </a:moveTo>
                <a:lnTo>
                  <a:pt x="9601201" y="3191022"/>
                </a:lnTo>
                <a:lnTo>
                  <a:pt x="8602610" y="4189971"/>
                </a:lnTo>
                <a:lnTo>
                  <a:pt x="8607535" y="4194894"/>
                </a:lnTo>
                <a:lnTo>
                  <a:pt x="8558303" y="4194894"/>
                </a:lnTo>
                <a:close/>
                <a:moveTo>
                  <a:pt x="9601201" y="3102370"/>
                </a:moveTo>
                <a:lnTo>
                  <a:pt x="9601201" y="3141772"/>
                </a:lnTo>
                <a:lnTo>
                  <a:pt x="8553378" y="4189971"/>
                </a:lnTo>
                <a:lnTo>
                  <a:pt x="8558303" y="4194894"/>
                </a:lnTo>
                <a:lnTo>
                  <a:pt x="8509069" y="4194894"/>
                </a:lnTo>
                <a:close/>
                <a:moveTo>
                  <a:pt x="9601201" y="3053121"/>
                </a:moveTo>
                <a:lnTo>
                  <a:pt x="9601201" y="3092522"/>
                </a:lnTo>
                <a:lnTo>
                  <a:pt x="8504145" y="4189971"/>
                </a:lnTo>
                <a:lnTo>
                  <a:pt x="8509069" y="4194894"/>
                </a:lnTo>
                <a:lnTo>
                  <a:pt x="8459837" y="4194894"/>
                </a:lnTo>
                <a:close/>
                <a:moveTo>
                  <a:pt x="9601201" y="3003872"/>
                </a:moveTo>
                <a:lnTo>
                  <a:pt x="9601201" y="3043272"/>
                </a:lnTo>
                <a:lnTo>
                  <a:pt x="8454913" y="4189971"/>
                </a:lnTo>
                <a:lnTo>
                  <a:pt x="8459837" y="4194894"/>
                </a:lnTo>
                <a:lnTo>
                  <a:pt x="8410607" y="4194894"/>
                </a:lnTo>
                <a:close/>
                <a:moveTo>
                  <a:pt x="9601201" y="2954623"/>
                </a:moveTo>
                <a:lnTo>
                  <a:pt x="9601201" y="2994024"/>
                </a:lnTo>
                <a:lnTo>
                  <a:pt x="8405683" y="4189971"/>
                </a:lnTo>
                <a:lnTo>
                  <a:pt x="8410607" y="4194894"/>
                </a:lnTo>
                <a:lnTo>
                  <a:pt x="8361375" y="4194894"/>
                </a:lnTo>
                <a:close/>
                <a:moveTo>
                  <a:pt x="9601201" y="2905373"/>
                </a:moveTo>
                <a:lnTo>
                  <a:pt x="9601201" y="2944774"/>
                </a:lnTo>
                <a:lnTo>
                  <a:pt x="8356451" y="4189971"/>
                </a:lnTo>
                <a:lnTo>
                  <a:pt x="8361375" y="4194894"/>
                </a:lnTo>
                <a:lnTo>
                  <a:pt x="8312143" y="4194894"/>
                </a:lnTo>
                <a:close/>
                <a:moveTo>
                  <a:pt x="9601201" y="2856124"/>
                </a:moveTo>
                <a:lnTo>
                  <a:pt x="9601201" y="2895525"/>
                </a:lnTo>
                <a:lnTo>
                  <a:pt x="8307219" y="4189971"/>
                </a:lnTo>
                <a:lnTo>
                  <a:pt x="8312143" y="4194894"/>
                </a:lnTo>
                <a:lnTo>
                  <a:pt x="8262911" y="4194894"/>
                </a:lnTo>
                <a:close/>
                <a:moveTo>
                  <a:pt x="9601201" y="2806874"/>
                </a:moveTo>
                <a:lnTo>
                  <a:pt x="9601201" y="2846275"/>
                </a:lnTo>
                <a:lnTo>
                  <a:pt x="8257987" y="4189971"/>
                </a:lnTo>
                <a:lnTo>
                  <a:pt x="8262911" y="4194894"/>
                </a:lnTo>
                <a:lnTo>
                  <a:pt x="8213679" y="4194894"/>
                </a:lnTo>
                <a:close/>
                <a:moveTo>
                  <a:pt x="9601201" y="2757624"/>
                </a:moveTo>
                <a:lnTo>
                  <a:pt x="9601201" y="2797024"/>
                </a:lnTo>
                <a:lnTo>
                  <a:pt x="8208753" y="4189971"/>
                </a:lnTo>
                <a:lnTo>
                  <a:pt x="8213679" y="4194894"/>
                </a:lnTo>
                <a:lnTo>
                  <a:pt x="8164446" y="4194894"/>
                </a:lnTo>
                <a:close/>
                <a:moveTo>
                  <a:pt x="9601201" y="2708374"/>
                </a:moveTo>
                <a:lnTo>
                  <a:pt x="9601201" y="2747774"/>
                </a:lnTo>
                <a:lnTo>
                  <a:pt x="8159521" y="4189971"/>
                </a:lnTo>
                <a:lnTo>
                  <a:pt x="8164446" y="4194894"/>
                </a:lnTo>
                <a:lnTo>
                  <a:pt x="8115215" y="4194894"/>
                </a:lnTo>
                <a:close/>
                <a:moveTo>
                  <a:pt x="9601201" y="2659126"/>
                </a:moveTo>
                <a:lnTo>
                  <a:pt x="9601201" y="2698525"/>
                </a:lnTo>
                <a:lnTo>
                  <a:pt x="8110290" y="4189971"/>
                </a:lnTo>
                <a:lnTo>
                  <a:pt x="8115215" y="4194894"/>
                </a:lnTo>
                <a:lnTo>
                  <a:pt x="8065984" y="4194894"/>
                </a:lnTo>
                <a:close/>
                <a:moveTo>
                  <a:pt x="9601201" y="2609876"/>
                </a:moveTo>
                <a:lnTo>
                  <a:pt x="9601201" y="2649276"/>
                </a:lnTo>
                <a:lnTo>
                  <a:pt x="8061059" y="4189971"/>
                </a:lnTo>
                <a:lnTo>
                  <a:pt x="8065984" y="4194894"/>
                </a:lnTo>
                <a:lnTo>
                  <a:pt x="8016752" y="4194894"/>
                </a:lnTo>
                <a:close/>
                <a:moveTo>
                  <a:pt x="9601201" y="2560626"/>
                </a:moveTo>
                <a:lnTo>
                  <a:pt x="9601201" y="2600026"/>
                </a:lnTo>
                <a:lnTo>
                  <a:pt x="8011827" y="4189971"/>
                </a:lnTo>
                <a:lnTo>
                  <a:pt x="8016752" y="4194894"/>
                </a:lnTo>
                <a:lnTo>
                  <a:pt x="7967520" y="4194894"/>
                </a:lnTo>
                <a:close/>
                <a:moveTo>
                  <a:pt x="9601201" y="2511377"/>
                </a:moveTo>
                <a:lnTo>
                  <a:pt x="9601201" y="2550777"/>
                </a:lnTo>
                <a:lnTo>
                  <a:pt x="7962595" y="4189971"/>
                </a:lnTo>
                <a:lnTo>
                  <a:pt x="7967520" y="4194894"/>
                </a:lnTo>
                <a:lnTo>
                  <a:pt x="7918288" y="4194894"/>
                </a:lnTo>
                <a:close/>
                <a:moveTo>
                  <a:pt x="9601201" y="2462126"/>
                </a:moveTo>
                <a:lnTo>
                  <a:pt x="9601201" y="2501528"/>
                </a:lnTo>
                <a:lnTo>
                  <a:pt x="7913363" y="4189971"/>
                </a:lnTo>
                <a:lnTo>
                  <a:pt x="7918288" y="4194894"/>
                </a:lnTo>
                <a:lnTo>
                  <a:pt x="7869055" y="4194894"/>
                </a:lnTo>
                <a:close/>
                <a:moveTo>
                  <a:pt x="9601201" y="2412876"/>
                </a:moveTo>
                <a:lnTo>
                  <a:pt x="9601201" y="2452278"/>
                </a:lnTo>
                <a:lnTo>
                  <a:pt x="7864131" y="4189971"/>
                </a:lnTo>
                <a:lnTo>
                  <a:pt x="7869055" y="4194894"/>
                </a:lnTo>
                <a:lnTo>
                  <a:pt x="7819823" y="4194894"/>
                </a:lnTo>
                <a:close/>
                <a:moveTo>
                  <a:pt x="9601201" y="2363628"/>
                </a:moveTo>
                <a:lnTo>
                  <a:pt x="9601201" y="2403028"/>
                </a:lnTo>
                <a:lnTo>
                  <a:pt x="7814899" y="4189971"/>
                </a:lnTo>
                <a:lnTo>
                  <a:pt x="7819823" y="4194894"/>
                </a:lnTo>
                <a:lnTo>
                  <a:pt x="7770593" y="4194894"/>
                </a:lnTo>
                <a:close/>
                <a:moveTo>
                  <a:pt x="9601201" y="2314378"/>
                </a:moveTo>
                <a:lnTo>
                  <a:pt x="9601201" y="2353779"/>
                </a:lnTo>
                <a:lnTo>
                  <a:pt x="7765668" y="4189971"/>
                </a:lnTo>
                <a:lnTo>
                  <a:pt x="7770593" y="4194894"/>
                </a:lnTo>
                <a:lnTo>
                  <a:pt x="7721361" y="4194894"/>
                </a:lnTo>
                <a:close/>
                <a:moveTo>
                  <a:pt x="9601201" y="2265129"/>
                </a:moveTo>
                <a:lnTo>
                  <a:pt x="9601201" y="2304530"/>
                </a:lnTo>
                <a:lnTo>
                  <a:pt x="7716436" y="4189971"/>
                </a:lnTo>
                <a:lnTo>
                  <a:pt x="7721361" y="4194894"/>
                </a:lnTo>
                <a:lnTo>
                  <a:pt x="7672129" y="4194894"/>
                </a:lnTo>
                <a:close/>
                <a:moveTo>
                  <a:pt x="9601201" y="2215879"/>
                </a:moveTo>
                <a:lnTo>
                  <a:pt x="9601201" y="2255280"/>
                </a:lnTo>
                <a:lnTo>
                  <a:pt x="7667204" y="4189971"/>
                </a:lnTo>
                <a:lnTo>
                  <a:pt x="7672129" y="4194894"/>
                </a:lnTo>
                <a:lnTo>
                  <a:pt x="7622897" y="4194894"/>
                </a:lnTo>
                <a:close/>
                <a:moveTo>
                  <a:pt x="9601201" y="2166629"/>
                </a:moveTo>
                <a:lnTo>
                  <a:pt x="9601201" y="2206031"/>
                </a:lnTo>
                <a:lnTo>
                  <a:pt x="7617973" y="4189971"/>
                </a:lnTo>
                <a:lnTo>
                  <a:pt x="7622897" y="4194894"/>
                </a:lnTo>
                <a:lnTo>
                  <a:pt x="7573665" y="4194894"/>
                </a:lnTo>
                <a:close/>
                <a:moveTo>
                  <a:pt x="9601201" y="2117379"/>
                </a:moveTo>
                <a:lnTo>
                  <a:pt x="9601201" y="2156780"/>
                </a:lnTo>
                <a:lnTo>
                  <a:pt x="7568739" y="4189971"/>
                </a:lnTo>
                <a:lnTo>
                  <a:pt x="7573665" y="4194894"/>
                </a:lnTo>
                <a:lnTo>
                  <a:pt x="7524432" y="4194894"/>
                </a:lnTo>
                <a:close/>
                <a:moveTo>
                  <a:pt x="9601201" y="2068129"/>
                </a:moveTo>
                <a:lnTo>
                  <a:pt x="9601201" y="2107531"/>
                </a:lnTo>
                <a:lnTo>
                  <a:pt x="7519507" y="4189971"/>
                </a:lnTo>
                <a:lnTo>
                  <a:pt x="7524432" y="4194894"/>
                </a:lnTo>
                <a:lnTo>
                  <a:pt x="7475200" y="4194894"/>
                </a:lnTo>
                <a:close/>
                <a:moveTo>
                  <a:pt x="9601201" y="2018880"/>
                </a:moveTo>
                <a:lnTo>
                  <a:pt x="9601201" y="2058282"/>
                </a:lnTo>
                <a:lnTo>
                  <a:pt x="7470277" y="4189971"/>
                </a:lnTo>
                <a:lnTo>
                  <a:pt x="7475200" y="4194894"/>
                </a:lnTo>
                <a:lnTo>
                  <a:pt x="7425969" y="4194894"/>
                </a:lnTo>
                <a:close/>
                <a:moveTo>
                  <a:pt x="9601201" y="1969630"/>
                </a:moveTo>
                <a:lnTo>
                  <a:pt x="9601201" y="2009033"/>
                </a:lnTo>
                <a:lnTo>
                  <a:pt x="7421045" y="4189971"/>
                </a:lnTo>
                <a:lnTo>
                  <a:pt x="7425969" y="4194894"/>
                </a:lnTo>
                <a:lnTo>
                  <a:pt x="7376737" y="4194894"/>
                </a:lnTo>
                <a:close/>
                <a:moveTo>
                  <a:pt x="9601201" y="1920382"/>
                </a:moveTo>
                <a:lnTo>
                  <a:pt x="9601201" y="1959783"/>
                </a:lnTo>
                <a:lnTo>
                  <a:pt x="7371813" y="4189971"/>
                </a:lnTo>
                <a:lnTo>
                  <a:pt x="7376737" y="4194894"/>
                </a:lnTo>
                <a:lnTo>
                  <a:pt x="7327506" y="4194894"/>
                </a:lnTo>
                <a:close/>
                <a:moveTo>
                  <a:pt x="9601201" y="1871132"/>
                </a:moveTo>
                <a:lnTo>
                  <a:pt x="9601201" y="1910533"/>
                </a:lnTo>
                <a:lnTo>
                  <a:pt x="7322581" y="4189971"/>
                </a:lnTo>
                <a:lnTo>
                  <a:pt x="7327506" y="4194894"/>
                </a:lnTo>
                <a:lnTo>
                  <a:pt x="7278274" y="4194894"/>
                </a:lnTo>
                <a:close/>
                <a:moveTo>
                  <a:pt x="9601201" y="1821882"/>
                </a:moveTo>
                <a:lnTo>
                  <a:pt x="9601201" y="1861283"/>
                </a:lnTo>
                <a:lnTo>
                  <a:pt x="7273349" y="4189971"/>
                </a:lnTo>
                <a:lnTo>
                  <a:pt x="7278274" y="4194894"/>
                </a:lnTo>
                <a:lnTo>
                  <a:pt x="7229041" y="4194894"/>
                </a:lnTo>
                <a:close/>
                <a:moveTo>
                  <a:pt x="9601201" y="1772632"/>
                </a:moveTo>
                <a:lnTo>
                  <a:pt x="9601201" y="1812035"/>
                </a:lnTo>
                <a:lnTo>
                  <a:pt x="7224119" y="4189971"/>
                </a:lnTo>
                <a:lnTo>
                  <a:pt x="7229041" y="4194894"/>
                </a:lnTo>
                <a:lnTo>
                  <a:pt x="7179809" y="4194894"/>
                </a:lnTo>
                <a:close/>
                <a:moveTo>
                  <a:pt x="9601201" y="1723383"/>
                </a:moveTo>
                <a:lnTo>
                  <a:pt x="9601201" y="1762786"/>
                </a:lnTo>
                <a:lnTo>
                  <a:pt x="7174887" y="4189971"/>
                </a:lnTo>
                <a:lnTo>
                  <a:pt x="7179809" y="4194894"/>
                </a:lnTo>
                <a:lnTo>
                  <a:pt x="7130578" y="4194894"/>
                </a:lnTo>
                <a:close/>
                <a:moveTo>
                  <a:pt x="9601201" y="1674133"/>
                </a:moveTo>
                <a:lnTo>
                  <a:pt x="9601201" y="1713536"/>
                </a:lnTo>
                <a:lnTo>
                  <a:pt x="7125655" y="4189971"/>
                </a:lnTo>
                <a:lnTo>
                  <a:pt x="7130578" y="4194894"/>
                </a:lnTo>
                <a:lnTo>
                  <a:pt x="7083425" y="4194894"/>
                </a:lnTo>
                <a:lnTo>
                  <a:pt x="7081346" y="4194894"/>
                </a:lnTo>
                <a:close/>
                <a:moveTo>
                  <a:pt x="9601201" y="1624884"/>
                </a:moveTo>
                <a:lnTo>
                  <a:pt x="9601201" y="1664286"/>
                </a:lnTo>
                <a:lnTo>
                  <a:pt x="7076423" y="4189971"/>
                </a:lnTo>
                <a:lnTo>
                  <a:pt x="7081346" y="4194894"/>
                </a:lnTo>
                <a:lnTo>
                  <a:pt x="7032115" y="4194894"/>
                </a:lnTo>
                <a:close/>
                <a:moveTo>
                  <a:pt x="9601201" y="1575635"/>
                </a:moveTo>
                <a:lnTo>
                  <a:pt x="9601201" y="1615036"/>
                </a:lnTo>
                <a:lnTo>
                  <a:pt x="7027190" y="4189971"/>
                </a:lnTo>
                <a:lnTo>
                  <a:pt x="7032115" y="4194894"/>
                </a:lnTo>
                <a:lnTo>
                  <a:pt x="6982883" y="4194894"/>
                </a:lnTo>
                <a:close/>
                <a:moveTo>
                  <a:pt x="9601201" y="1526384"/>
                </a:moveTo>
                <a:lnTo>
                  <a:pt x="9601201" y="1565786"/>
                </a:lnTo>
                <a:lnTo>
                  <a:pt x="6977958" y="4189971"/>
                </a:lnTo>
                <a:lnTo>
                  <a:pt x="6982883" y="4194894"/>
                </a:lnTo>
                <a:lnTo>
                  <a:pt x="6933649" y="4194894"/>
                </a:lnTo>
                <a:close/>
                <a:moveTo>
                  <a:pt x="9601201" y="1477134"/>
                </a:moveTo>
                <a:lnTo>
                  <a:pt x="9601201" y="1516537"/>
                </a:lnTo>
                <a:lnTo>
                  <a:pt x="6928727" y="4189971"/>
                </a:lnTo>
                <a:lnTo>
                  <a:pt x="6933649" y="4194894"/>
                </a:lnTo>
                <a:lnTo>
                  <a:pt x="6884417" y="4194894"/>
                </a:lnTo>
                <a:close/>
                <a:moveTo>
                  <a:pt x="9601201" y="1427886"/>
                </a:moveTo>
                <a:lnTo>
                  <a:pt x="9601201" y="1467288"/>
                </a:lnTo>
                <a:lnTo>
                  <a:pt x="6879496" y="4189971"/>
                </a:lnTo>
                <a:lnTo>
                  <a:pt x="6884417" y="4194894"/>
                </a:lnTo>
                <a:lnTo>
                  <a:pt x="6835187" y="4194894"/>
                </a:lnTo>
                <a:close/>
                <a:moveTo>
                  <a:pt x="9601201" y="1378636"/>
                </a:moveTo>
                <a:lnTo>
                  <a:pt x="9601201" y="1418038"/>
                </a:lnTo>
                <a:lnTo>
                  <a:pt x="6830264" y="4189971"/>
                </a:lnTo>
                <a:lnTo>
                  <a:pt x="6835187" y="4194894"/>
                </a:lnTo>
                <a:lnTo>
                  <a:pt x="6785955" y="4194894"/>
                </a:lnTo>
                <a:close/>
                <a:moveTo>
                  <a:pt x="9601201" y="1329386"/>
                </a:moveTo>
                <a:lnTo>
                  <a:pt x="9601201" y="1368789"/>
                </a:lnTo>
                <a:lnTo>
                  <a:pt x="6781032" y="4189971"/>
                </a:lnTo>
                <a:lnTo>
                  <a:pt x="6785955" y="4194894"/>
                </a:lnTo>
                <a:lnTo>
                  <a:pt x="6736723" y="4194894"/>
                </a:lnTo>
                <a:close/>
                <a:moveTo>
                  <a:pt x="9601201" y="1280137"/>
                </a:moveTo>
                <a:lnTo>
                  <a:pt x="9601201" y="1319539"/>
                </a:lnTo>
                <a:lnTo>
                  <a:pt x="6731800" y="4189971"/>
                </a:lnTo>
                <a:lnTo>
                  <a:pt x="6736723" y="4194894"/>
                </a:lnTo>
                <a:lnTo>
                  <a:pt x="6687491" y="4194894"/>
                </a:lnTo>
                <a:close/>
                <a:moveTo>
                  <a:pt x="9601201" y="1230887"/>
                </a:moveTo>
                <a:lnTo>
                  <a:pt x="9601201" y="1270289"/>
                </a:lnTo>
                <a:lnTo>
                  <a:pt x="6682567" y="4189971"/>
                </a:lnTo>
                <a:lnTo>
                  <a:pt x="6687491" y="4194894"/>
                </a:lnTo>
                <a:lnTo>
                  <a:pt x="6638258" y="4194894"/>
                </a:lnTo>
                <a:close/>
                <a:moveTo>
                  <a:pt x="9601201" y="1181637"/>
                </a:moveTo>
                <a:lnTo>
                  <a:pt x="9601201" y="1221039"/>
                </a:lnTo>
                <a:lnTo>
                  <a:pt x="6633335" y="4189971"/>
                </a:lnTo>
                <a:lnTo>
                  <a:pt x="6638258" y="4194894"/>
                </a:lnTo>
                <a:lnTo>
                  <a:pt x="6589026" y="4194894"/>
                </a:lnTo>
                <a:close/>
                <a:moveTo>
                  <a:pt x="7539923" y="1164638"/>
                </a:moveTo>
                <a:lnTo>
                  <a:pt x="4515133" y="4189971"/>
                </a:lnTo>
                <a:lnTo>
                  <a:pt x="4520057" y="4194894"/>
                </a:lnTo>
                <a:lnTo>
                  <a:pt x="4470825" y="4194894"/>
                </a:lnTo>
                <a:lnTo>
                  <a:pt x="7496980" y="1168195"/>
                </a:lnTo>
                <a:lnTo>
                  <a:pt x="7499971" y="1168482"/>
                </a:lnTo>
                <a:close/>
                <a:moveTo>
                  <a:pt x="7452251" y="1163691"/>
                </a:moveTo>
                <a:lnTo>
                  <a:pt x="7453242" y="1163986"/>
                </a:lnTo>
                <a:lnTo>
                  <a:pt x="7487999" y="1167331"/>
                </a:lnTo>
                <a:lnTo>
                  <a:pt x="4465901" y="4189971"/>
                </a:lnTo>
                <a:lnTo>
                  <a:pt x="4470825" y="4194894"/>
                </a:lnTo>
                <a:lnTo>
                  <a:pt x="4421593" y="4194894"/>
                </a:lnTo>
                <a:close/>
                <a:moveTo>
                  <a:pt x="7414306" y="1152403"/>
                </a:moveTo>
                <a:lnTo>
                  <a:pt x="7444663" y="1161434"/>
                </a:lnTo>
                <a:lnTo>
                  <a:pt x="4416671" y="4189971"/>
                </a:lnTo>
                <a:lnTo>
                  <a:pt x="4421593" y="4194894"/>
                </a:lnTo>
                <a:lnTo>
                  <a:pt x="4372361" y="4194894"/>
                </a:lnTo>
                <a:close/>
                <a:moveTo>
                  <a:pt x="7615894" y="1137894"/>
                </a:moveTo>
                <a:lnTo>
                  <a:pt x="4564365" y="4189971"/>
                </a:lnTo>
                <a:lnTo>
                  <a:pt x="4569290" y="4194894"/>
                </a:lnTo>
                <a:lnTo>
                  <a:pt x="4520057" y="4194894"/>
                </a:lnTo>
                <a:lnTo>
                  <a:pt x="7551995" y="1162411"/>
                </a:lnTo>
                <a:lnTo>
                  <a:pt x="7592036" y="1150498"/>
                </a:lnTo>
                <a:close/>
                <a:moveTo>
                  <a:pt x="7381124" y="1136350"/>
                </a:moveTo>
                <a:lnTo>
                  <a:pt x="7406898" y="1149966"/>
                </a:lnTo>
                <a:lnTo>
                  <a:pt x="4367439" y="4189971"/>
                </a:lnTo>
                <a:lnTo>
                  <a:pt x="4372361" y="4194894"/>
                </a:lnTo>
                <a:lnTo>
                  <a:pt x="4323130" y="4194894"/>
                </a:lnTo>
                <a:close/>
                <a:moveTo>
                  <a:pt x="9601201" y="1132388"/>
                </a:moveTo>
                <a:lnTo>
                  <a:pt x="9601201" y="1171791"/>
                </a:lnTo>
                <a:lnTo>
                  <a:pt x="6584105" y="4189971"/>
                </a:lnTo>
                <a:lnTo>
                  <a:pt x="6589026" y="4194894"/>
                </a:lnTo>
                <a:lnTo>
                  <a:pt x="6539795" y="4194894"/>
                </a:lnTo>
                <a:close/>
                <a:moveTo>
                  <a:pt x="7351544" y="1116695"/>
                </a:moveTo>
                <a:lnTo>
                  <a:pt x="7365351" y="1128018"/>
                </a:lnTo>
                <a:lnTo>
                  <a:pt x="7374681" y="1132947"/>
                </a:lnTo>
                <a:lnTo>
                  <a:pt x="4318206" y="4189971"/>
                </a:lnTo>
                <a:lnTo>
                  <a:pt x="432313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4273899" y="4194893"/>
                </a:lnTo>
                <a:close/>
                <a:moveTo>
                  <a:pt x="7324711" y="1094292"/>
                </a:move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lnTo>
                  <a:pt x="7346134" y="1112259"/>
                </a:lnTo>
                <a:lnTo>
                  <a:pt x="4268974" y="4189971"/>
                </a:lnTo>
                <a:lnTo>
                  <a:pt x="4273897" y="4194893"/>
                </a:lnTo>
                <a:lnTo>
                  <a:pt x="4224666" y="4194893"/>
                </a:lnTo>
                <a:close/>
                <a:moveTo>
                  <a:pt x="9601201" y="1083138"/>
                </a:moveTo>
                <a:lnTo>
                  <a:pt x="9601201" y="1122540"/>
                </a:lnTo>
                <a:lnTo>
                  <a:pt x="6534871" y="4189971"/>
                </a:lnTo>
                <a:lnTo>
                  <a:pt x="6539795" y="4194894"/>
                </a:lnTo>
                <a:lnTo>
                  <a:pt x="6490564" y="4194894"/>
                </a:lnTo>
                <a:close/>
                <a:moveTo>
                  <a:pt x="7300139" y="1069627"/>
                </a:moveTo>
                <a:lnTo>
                  <a:pt x="7319797" y="1089359"/>
                </a:lnTo>
                <a:lnTo>
                  <a:pt x="4219742" y="4189971"/>
                </a:lnTo>
                <a:lnTo>
                  <a:pt x="4224664" y="4194893"/>
                </a:lnTo>
                <a:lnTo>
                  <a:pt x="4175434" y="4194893"/>
                </a:lnTo>
                <a:close/>
                <a:moveTo>
                  <a:pt x="7275568" y="1044962"/>
                </a:moveTo>
                <a:lnTo>
                  <a:pt x="7295226" y="1064695"/>
                </a:lnTo>
                <a:lnTo>
                  <a:pt x="4170510" y="4189971"/>
                </a:lnTo>
                <a:lnTo>
                  <a:pt x="4175432" y="4194893"/>
                </a:lnTo>
                <a:lnTo>
                  <a:pt x="4126202" y="4194893"/>
                </a:lnTo>
                <a:close/>
                <a:moveTo>
                  <a:pt x="9601201" y="1033888"/>
                </a:moveTo>
                <a:lnTo>
                  <a:pt x="9601201" y="1073290"/>
                </a:lnTo>
                <a:lnTo>
                  <a:pt x="6485639" y="4189971"/>
                </a:lnTo>
                <a:lnTo>
                  <a:pt x="6490564" y="4194894"/>
                </a:lnTo>
                <a:lnTo>
                  <a:pt x="6441331" y="4194894"/>
                </a:lnTo>
                <a:close/>
                <a:moveTo>
                  <a:pt x="7250997" y="1020297"/>
                </a:moveTo>
                <a:lnTo>
                  <a:pt x="7270655" y="1040030"/>
                </a:lnTo>
                <a:lnTo>
                  <a:pt x="4121278" y="4189971"/>
                </a:lnTo>
                <a:lnTo>
                  <a:pt x="4126200" y="4194893"/>
                </a:lnTo>
                <a:lnTo>
                  <a:pt x="4076971" y="4194893"/>
                </a:lnTo>
                <a:close/>
                <a:moveTo>
                  <a:pt x="7226139" y="995344"/>
                </a:moveTo>
                <a:lnTo>
                  <a:pt x="7246084" y="1015365"/>
                </a:lnTo>
                <a:lnTo>
                  <a:pt x="4072048" y="4189971"/>
                </a:lnTo>
                <a:lnTo>
                  <a:pt x="4076969" y="4194893"/>
                </a:lnTo>
                <a:lnTo>
                  <a:pt x="4027739" y="4194893"/>
                </a:lnTo>
                <a:close/>
                <a:moveTo>
                  <a:pt x="9601201" y="984639"/>
                </a:moveTo>
                <a:lnTo>
                  <a:pt x="9601201" y="1024040"/>
                </a:lnTo>
                <a:lnTo>
                  <a:pt x="6436407" y="4189971"/>
                </a:lnTo>
                <a:lnTo>
                  <a:pt x="6441331" y="4194894"/>
                </a:lnTo>
                <a:lnTo>
                  <a:pt x="6392099" y="4194894"/>
                </a:lnTo>
                <a:close/>
                <a:moveTo>
                  <a:pt x="7201566" y="970677"/>
                </a:moveTo>
                <a:lnTo>
                  <a:pt x="7221225" y="990411"/>
                </a:lnTo>
                <a:lnTo>
                  <a:pt x="4022815" y="4189971"/>
                </a:lnTo>
                <a:lnTo>
                  <a:pt x="4027737" y="4194893"/>
                </a:lnTo>
                <a:lnTo>
                  <a:pt x="3978508" y="4194893"/>
                </a:lnTo>
                <a:close/>
                <a:moveTo>
                  <a:pt x="7176992" y="946009"/>
                </a:moveTo>
                <a:lnTo>
                  <a:pt x="7196651" y="965744"/>
                </a:lnTo>
                <a:lnTo>
                  <a:pt x="3973583" y="4189971"/>
                </a:lnTo>
                <a:lnTo>
                  <a:pt x="3978506" y="4194893"/>
                </a:lnTo>
                <a:lnTo>
                  <a:pt x="3929275" y="4194893"/>
                </a:lnTo>
                <a:close/>
                <a:moveTo>
                  <a:pt x="9601201" y="935389"/>
                </a:moveTo>
                <a:lnTo>
                  <a:pt x="9601201" y="974792"/>
                </a:lnTo>
                <a:lnTo>
                  <a:pt x="6387176" y="4189971"/>
                </a:lnTo>
                <a:lnTo>
                  <a:pt x="6392099" y="4194894"/>
                </a:lnTo>
                <a:lnTo>
                  <a:pt x="6342867" y="4194894"/>
                </a:lnTo>
                <a:close/>
                <a:moveTo>
                  <a:pt x="7152418" y="921342"/>
                </a:moveTo>
                <a:lnTo>
                  <a:pt x="7172078" y="941077"/>
                </a:lnTo>
                <a:lnTo>
                  <a:pt x="3924351" y="4189971"/>
                </a:lnTo>
                <a:lnTo>
                  <a:pt x="3929273" y="4194893"/>
                </a:lnTo>
                <a:lnTo>
                  <a:pt x="3880043" y="4194893"/>
                </a:lnTo>
                <a:close/>
                <a:moveTo>
                  <a:pt x="7127845" y="896675"/>
                </a:moveTo>
                <a:lnTo>
                  <a:pt x="7147504" y="916410"/>
                </a:lnTo>
                <a:lnTo>
                  <a:pt x="3875119" y="4189971"/>
                </a:lnTo>
                <a:lnTo>
                  <a:pt x="3880041" y="4194893"/>
                </a:lnTo>
                <a:lnTo>
                  <a:pt x="3830811" y="4194893"/>
                </a:lnTo>
                <a:close/>
                <a:moveTo>
                  <a:pt x="9601201" y="886140"/>
                </a:moveTo>
                <a:lnTo>
                  <a:pt x="9601201" y="925542"/>
                </a:lnTo>
                <a:lnTo>
                  <a:pt x="6337944" y="4189971"/>
                </a:lnTo>
                <a:lnTo>
                  <a:pt x="6342867" y="4194894"/>
                </a:lnTo>
                <a:lnTo>
                  <a:pt x="6293635" y="4194894"/>
                </a:lnTo>
                <a:close/>
                <a:moveTo>
                  <a:pt x="7103271" y="872008"/>
                </a:moveTo>
                <a:lnTo>
                  <a:pt x="7122931" y="891742"/>
                </a:lnTo>
                <a:lnTo>
                  <a:pt x="3825887" y="4189971"/>
                </a:lnTo>
                <a:lnTo>
                  <a:pt x="3830809" y="4194893"/>
                </a:lnTo>
                <a:lnTo>
                  <a:pt x="3781579" y="4194893"/>
                </a:lnTo>
                <a:close/>
                <a:moveTo>
                  <a:pt x="7078698" y="847341"/>
                </a:moveTo>
                <a:lnTo>
                  <a:pt x="7098357" y="867075"/>
                </a:lnTo>
                <a:lnTo>
                  <a:pt x="3776655" y="4189971"/>
                </a:lnTo>
                <a:lnTo>
                  <a:pt x="3781577" y="4194893"/>
                </a:lnTo>
                <a:lnTo>
                  <a:pt x="3732348" y="4194893"/>
                </a:lnTo>
                <a:close/>
                <a:moveTo>
                  <a:pt x="9601201" y="836262"/>
                </a:moveTo>
                <a:lnTo>
                  <a:pt x="9601201" y="876293"/>
                </a:lnTo>
                <a:lnTo>
                  <a:pt x="6288713" y="4189971"/>
                </a:lnTo>
                <a:lnTo>
                  <a:pt x="6293635" y="4194894"/>
                </a:lnTo>
                <a:lnTo>
                  <a:pt x="6243172" y="4194894"/>
                </a:lnTo>
                <a:close/>
                <a:moveTo>
                  <a:pt x="7054124" y="822673"/>
                </a:moveTo>
                <a:lnTo>
                  <a:pt x="7073784" y="842408"/>
                </a:lnTo>
                <a:lnTo>
                  <a:pt x="3727423" y="4189971"/>
                </a:lnTo>
                <a:lnTo>
                  <a:pt x="3732346" y="4194893"/>
                </a:lnTo>
                <a:lnTo>
                  <a:pt x="3683116" y="4194893"/>
                </a:lnTo>
                <a:close/>
                <a:moveTo>
                  <a:pt x="7029551" y="798006"/>
                </a:moveTo>
                <a:lnTo>
                  <a:pt x="7049210" y="817741"/>
                </a:lnTo>
                <a:lnTo>
                  <a:pt x="3678191" y="4189971"/>
                </a:lnTo>
                <a:lnTo>
                  <a:pt x="3683114" y="4194893"/>
                </a:lnTo>
                <a:lnTo>
                  <a:pt x="3633884" y="4194893"/>
                </a:lnTo>
                <a:close/>
                <a:moveTo>
                  <a:pt x="9601201" y="787021"/>
                </a:moveTo>
                <a:lnTo>
                  <a:pt x="9601201" y="826416"/>
                </a:lnTo>
                <a:lnTo>
                  <a:pt x="6238250" y="4189971"/>
                </a:lnTo>
                <a:lnTo>
                  <a:pt x="6243172" y="4194894"/>
                </a:lnTo>
                <a:lnTo>
                  <a:pt x="6193941" y="4194894"/>
                </a:lnTo>
                <a:close/>
                <a:moveTo>
                  <a:pt x="7004977" y="773339"/>
                </a:moveTo>
                <a:lnTo>
                  <a:pt x="7024637" y="793074"/>
                </a:lnTo>
                <a:lnTo>
                  <a:pt x="3628960" y="4189971"/>
                </a:lnTo>
                <a:lnTo>
                  <a:pt x="3633882" y="4194893"/>
                </a:lnTo>
                <a:lnTo>
                  <a:pt x="3584652" y="4194893"/>
                </a:lnTo>
                <a:close/>
                <a:moveTo>
                  <a:pt x="6980404" y="748672"/>
                </a:moveTo>
                <a:lnTo>
                  <a:pt x="7000064" y="768407"/>
                </a:lnTo>
                <a:lnTo>
                  <a:pt x="3579728" y="4189971"/>
                </a:lnTo>
                <a:lnTo>
                  <a:pt x="3584650" y="4194893"/>
                </a:lnTo>
                <a:lnTo>
                  <a:pt x="3535420" y="4194893"/>
                </a:lnTo>
                <a:close/>
                <a:moveTo>
                  <a:pt x="9601201" y="737781"/>
                </a:moveTo>
                <a:lnTo>
                  <a:pt x="9601201" y="777174"/>
                </a:lnTo>
                <a:lnTo>
                  <a:pt x="6189017" y="4189971"/>
                </a:lnTo>
                <a:lnTo>
                  <a:pt x="6193941" y="4194894"/>
                </a:lnTo>
                <a:lnTo>
                  <a:pt x="6144709" y="4194894"/>
                </a:lnTo>
                <a:close/>
                <a:moveTo>
                  <a:pt x="9601200" y="688540"/>
                </a:moveTo>
                <a:lnTo>
                  <a:pt x="9601200" y="689694"/>
                </a:lnTo>
                <a:lnTo>
                  <a:pt x="9601201" y="689694"/>
                </a:lnTo>
                <a:lnTo>
                  <a:pt x="9601201" y="727934"/>
                </a:lnTo>
                <a:lnTo>
                  <a:pt x="6139785" y="4189971"/>
                </a:lnTo>
                <a:lnTo>
                  <a:pt x="6144709" y="4194894"/>
                </a:lnTo>
                <a:lnTo>
                  <a:pt x="6095476" y="4194894"/>
                </a:lnTo>
                <a:close/>
                <a:moveTo>
                  <a:pt x="9601200" y="639299"/>
                </a:moveTo>
                <a:lnTo>
                  <a:pt x="9601200" y="678694"/>
                </a:lnTo>
                <a:lnTo>
                  <a:pt x="6090553" y="4189971"/>
                </a:lnTo>
                <a:lnTo>
                  <a:pt x="6095476" y="4194894"/>
                </a:lnTo>
                <a:lnTo>
                  <a:pt x="6046244" y="4194894"/>
                </a:lnTo>
                <a:close/>
                <a:moveTo>
                  <a:pt x="9601200" y="590060"/>
                </a:moveTo>
                <a:lnTo>
                  <a:pt x="9601200" y="629454"/>
                </a:lnTo>
                <a:lnTo>
                  <a:pt x="6041321" y="4189971"/>
                </a:lnTo>
                <a:lnTo>
                  <a:pt x="6046244" y="4194894"/>
                </a:lnTo>
                <a:lnTo>
                  <a:pt x="5997013" y="4194894"/>
                </a:lnTo>
                <a:close/>
                <a:moveTo>
                  <a:pt x="9601200" y="540819"/>
                </a:moveTo>
                <a:lnTo>
                  <a:pt x="9601200" y="580213"/>
                </a:lnTo>
                <a:lnTo>
                  <a:pt x="5992089" y="4189971"/>
                </a:lnTo>
                <a:lnTo>
                  <a:pt x="5997013" y="4194894"/>
                </a:lnTo>
                <a:lnTo>
                  <a:pt x="5947781" y="4194894"/>
                </a:lnTo>
                <a:close/>
                <a:moveTo>
                  <a:pt x="9601200" y="491578"/>
                </a:moveTo>
                <a:lnTo>
                  <a:pt x="9601200" y="530973"/>
                </a:lnTo>
                <a:lnTo>
                  <a:pt x="5942859" y="4189971"/>
                </a:lnTo>
                <a:lnTo>
                  <a:pt x="5947781" y="4194894"/>
                </a:lnTo>
                <a:lnTo>
                  <a:pt x="5898549" y="4194894"/>
                </a:lnTo>
                <a:close/>
                <a:moveTo>
                  <a:pt x="9601200" y="442338"/>
                </a:moveTo>
                <a:lnTo>
                  <a:pt x="9601200" y="481731"/>
                </a:lnTo>
                <a:lnTo>
                  <a:pt x="5893625" y="4189971"/>
                </a:lnTo>
                <a:lnTo>
                  <a:pt x="5898549" y="4194894"/>
                </a:lnTo>
                <a:lnTo>
                  <a:pt x="5849318" y="4194894"/>
                </a:lnTo>
                <a:close/>
                <a:moveTo>
                  <a:pt x="9601200" y="393096"/>
                </a:moveTo>
                <a:lnTo>
                  <a:pt x="9601200" y="432490"/>
                </a:lnTo>
                <a:lnTo>
                  <a:pt x="5844393" y="4189971"/>
                </a:lnTo>
                <a:lnTo>
                  <a:pt x="5849318" y="4194894"/>
                </a:lnTo>
                <a:lnTo>
                  <a:pt x="5800085" y="4194894"/>
                </a:lnTo>
                <a:close/>
                <a:moveTo>
                  <a:pt x="9601200" y="343855"/>
                </a:moveTo>
                <a:lnTo>
                  <a:pt x="9601200" y="383250"/>
                </a:lnTo>
                <a:lnTo>
                  <a:pt x="5795162" y="4189971"/>
                </a:lnTo>
                <a:lnTo>
                  <a:pt x="5800085" y="4194894"/>
                </a:lnTo>
                <a:lnTo>
                  <a:pt x="5750854" y="4194894"/>
                </a:lnTo>
                <a:close/>
                <a:moveTo>
                  <a:pt x="9601200" y="294614"/>
                </a:moveTo>
                <a:lnTo>
                  <a:pt x="9601200" y="334009"/>
                </a:lnTo>
                <a:lnTo>
                  <a:pt x="5745930" y="4189971"/>
                </a:lnTo>
                <a:lnTo>
                  <a:pt x="5750854" y="4194894"/>
                </a:lnTo>
                <a:lnTo>
                  <a:pt x="5701621" y="4194894"/>
                </a:lnTo>
                <a:close/>
                <a:moveTo>
                  <a:pt x="9601200" y="245374"/>
                </a:moveTo>
                <a:lnTo>
                  <a:pt x="9601200" y="284768"/>
                </a:lnTo>
                <a:lnTo>
                  <a:pt x="5696699" y="4189971"/>
                </a:lnTo>
                <a:lnTo>
                  <a:pt x="5701621" y="4194894"/>
                </a:lnTo>
                <a:lnTo>
                  <a:pt x="5652389" y="4194894"/>
                </a:lnTo>
                <a:close/>
                <a:moveTo>
                  <a:pt x="9601200" y="196134"/>
                </a:moveTo>
                <a:lnTo>
                  <a:pt x="9601200" y="235528"/>
                </a:lnTo>
                <a:lnTo>
                  <a:pt x="5647468" y="4189971"/>
                </a:lnTo>
                <a:lnTo>
                  <a:pt x="5652389" y="4194894"/>
                </a:lnTo>
                <a:lnTo>
                  <a:pt x="5603158" y="4194894"/>
                </a:lnTo>
                <a:close/>
                <a:moveTo>
                  <a:pt x="9601200" y="146893"/>
                </a:moveTo>
                <a:lnTo>
                  <a:pt x="9601200" y="186288"/>
                </a:lnTo>
                <a:lnTo>
                  <a:pt x="5598236" y="4189971"/>
                </a:lnTo>
                <a:lnTo>
                  <a:pt x="5603158" y="4194894"/>
                </a:lnTo>
                <a:lnTo>
                  <a:pt x="5553927" y="4194894"/>
                </a:lnTo>
                <a:close/>
                <a:moveTo>
                  <a:pt x="9601200" y="97652"/>
                </a:moveTo>
                <a:lnTo>
                  <a:pt x="9601200" y="137046"/>
                </a:lnTo>
                <a:lnTo>
                  <a:pt x="5549003" y="4189971"/>
                </a:lnTo>
                <a:lnTo>
                  <a:pt x="5553927" y="4194894"/>
                </a:lnTo>
                <a:lnTo>
                  <a:pt x="5504695" y="4194894"/>
                </a:lnTo>
                <a:close/>
                <a:moveTo>
                  <a:pt x="9601200" y="48411"/>
                </a:moveTo>
                <a:lnTo>
                  <a:pt x="9601200" y="87806"/>
                </a:lnTo>
                <a:lnTo>
                  <a:pt x="5499771" y="4189971"/>
                </a:lnTo>
                <a:lnTo>
                  <a:pt x="5504695" y="4194894"/>
                </a:lnTo>
                <a:lnTo>
                  <a:pt x="5455462" y="4194894"/>
                </a:lnTo>
                <a:close/>
                <a:moveTo>
                  <a:pt x="9551138" y="1"/>
                </a:moveTo>
                <a:lnTo>
                  <a:pt x="9590525" y="1"/>
                </a:lnTo>
                <a:lnTo>
                  <a:pt x="5401307" y="4189971"/>
                </a:lnTo>
                <a:lnTo>
                  <a:pt x="5406230" y="4194894"/>
                </a:lnTo>
                <a:lnTo>
                  <a:pt x="5356998" y="4194894"/>
                </a:lnTo>
                <a:close/>
                <a:moveTo>
                  <a:pt x="9501906" y="1"/>
                </a:moveTo>
                <a:lnTo>
                  <a:pt x="9541293" y="1"/>
                </a:lnTo>
                <a:lnTo>
                  <a:pt x="5352076" y="4189971"/>
                </a:lnTo>
                <a:lnTo>
                  <a:pt x="5356998" y="4194894"/>
                </a:lnTo>
                <a:lnTo>
                  <a:pt x="5307766" y="4194894"/>
                </a:lnTo>
                <a:close/>
                <a:moveTo>
                  <a:pt x="9452674" y="1"/>
                </a:moveTo>
                <a:lnTo>
                  <a:pt x="9492061" y="1"/>
                </a:lnTo>
                <a:lnTo>
                  <a:pt x="5302844" y="4189971"/>
                </a:lnTo>
                <a:lnTo>
                  <a:pt x="5307766" y="4194894"/>
                </a:lnTo>
                <a:lnTo>
                  <a:pt x="5258536" y="4194894"/>
                </a:lnTo>
                <a:close/>
                <a:moveTo>
                  <a:pt x="9403442" y="1"/>
                </a:moveTo>
                <a:lnTo>
                  <a:pt x="9442829" y="1"/>
                </a:lnTo>
                <a:lnTo>
                  <a:pt x="5253611" y="4189971"/>
                </a:lnTo>
                <a:lnTo>
                  <a:pt x="5258536" y="4194894"/>
                </a:lnTo>
                <a:lnTo>
                  <a:pt x="5209304" y="4194894"/>
                </a:lnTo>
                <a:close/>
                <a:moveTo>
                  <a:pt x="9354210" y="1"/>
                </a:moveTo>
                <a:lnTo>
                  <a:pt x="9393597" y="1"/>
                </a:lnTo>
                <a:lnTo>
                  <a:pt x="5204380" y="4189971"/>
                </a:lnTo>
                <a:lnTo>
                  <a:pt x="5209304" y="4194894"/>
                </a:lnTo>
                <a:lnTo>
                  <a:pt x="5160071" y="4194894"/>
                </a:lnTo>
                <a:close/>
                <a:moveTo>
                  <a:pt x="9304978" y="1"/>
                </a:moveTo>
                <a:lnTo>
                  <a:pt x="9344366" y="1"/>
                </a:lnTo>
                <a:lnTo>
                  <a:pt x="5155148" y="4189971"/>
                </a:lnTo>
                <a:lnTo>
                  <a:pt x="5160071" y="4194894"/>
                </a:lnTo>
                <a:lnTo>
                  <a:pt x="5110839" y="4194894"/>
                </a:lnTo>
                <a:close/>
                <a:moveTo>
                  <a:pt x="9255746" y="1"/>
                </a:moveTo>
                <a:lnTo>
                  <a:pt x="9295134" y="1"/>
                </a:lnTo>
                <a:lnTo>
                  <a:pt x="5105916" y="4189971"/>
                </a:lnTo>
                <a:lnTo>
                  <a:pt x="5110839" y="4194894"/>
                </a:lnTo>
                <a:lnTo>
                  <a:pt x="5061607" y="4194894"/>
                </a:lnTo>
                <a:close/>
                <a:moveTo>
                  <a:pt x="9206514" y="1"/>
                </a:moveTo>
                <a:lnTo>
                  <a:pt x="9245902" y="1"/>
                </a:lnTo>
                <a:lnTo>
                  <a:pt x="5056684" y="4189971"/>
                </a:lnTo>
                <a:lnTo>
                  <a:pt x="5061607" y="4194894"/>
                </a:lnTo>
                <a:lnTo>
                  <a:pt x="5012375" y="4194894"/>
                </a:lnTo>
                <a:close/>
                <a:moveTo>
                  <a:pt x="9157283" y="1"/>
                </a:moveTo>
                <a:lnTo>
                  <a:pt x="9196670" y="1"/>
                </a:lnTo>
                <a:lnTo>
                  <a:pt x="5007453" y="4189971"/>
                </a:lnTo>
                <a:lnTo>
                  <a:pt x="5012375" y="4194894"/>
                </a:lnTo>
                <a:lnTo>
                  <a:pt x="4963143" y="4194894"/>
                </a:lnTo>
                <a:close/>
                <a:moveTo>
                  <a:pt x="9108052" y="1"/>
                </a:moveTo>
                <a:lnTo>
                  <a:pt x="9147438" y="1"/>
                </a:lnTo>
                <a:lnTo>
                  <a:pt x="4958220" y="4189971"/>
                </a:lnTo>
                <a:lnTo>
                  <a:pt x="4963143" y="4194894"/>
                </a:lnTo>
                <a:lnTo>
                  <a:pt x="4913913" y="4194894"/>
                </a:lnTo>
                <a:close/>
                <a:moveTo>
                  <a:pt x="9058819" y="1"/>
                </a:moveTo>
                <a:lnTo>
                  <a:pt x="9098206" y="1"/>
                </a:lnTo>
                <a:lnTo>
                  <a:pt x="4908988" y="4189971"/>
                </a:lnTo>
                <a:lnTo>
                  <a:pt x="4913913" y="4194894"/>
                </a:lnTo>
                <a:lnTo>
                  <a:pt x="4864680" y="4194894"/>
                </a:lnTo>
                <a:close/>
                <a:moveTo>
                  <a:pt x="9009587" y="1"/>
                </a:moveTo>
                <a:lnTo>
                  <a:pt x="9048974" y="1"/>
                </a:lnTo>
                <a:lnTo>
                  <a:pt x="4859756" y="4189971"/>
                </a:lnTo>
                <a:lnTo>
                  <a:pt x="4864680" y="4194894"/>
                </a:lnTo>
                <a:lnTo>
                  <a:pt x="4815448" y="4194894"/>
                </a:lnTo>
                <a:close/>
                <a:moveTo>
                  <a:pt x="8960355" y="1"/>
                </a:moveTo>
                <a:lnTo>
                  <a:pt x="8999742" y="1"/>
                </a:lnTo>
                <a:lnTo>
                  <a:pt x="4810524" y="4189971"/>
                </a:lnTo>
                <a:lnTo>
                  <a:pt x="4815448" y="4194894"/>
                </a:lnTo>
                <a:lnTo>
                  <a:pt x="4766216" y="4194894"/>
                </a:lnTo>
                <a:close/>
                <a:moveTo>
                  <a:pt x="8911123" y="1"/>
                </a:moveTo>
                <a:lnTo>
                  <a:pt x="8950511" y="1"/>
                </a:lnTo>
                <a:lnTo>
                  <a:pt x="4761293" y="4189971"/>
                </a:lnTo>
                <a:lnTo>
                  <a:pt x="4766216" y="4194894"/>
                </a:lnTo>
                <a:lnTo>
                  <a:pt x="4716984" y="4194894"/>
                </a:lnTo>
                <a:close/>
                <a:moveTo>
                  <a:pt x="8861892" y="1"/>
                </a:moveTo>
                <a:lnTo>
                  <a:pt x="8901279" y="1"/>
                </a:lnTo>
                <a:lnTo>
                  <a:pt x="4712062" y="4189971"/>
                </a:lnTo>
                <a:lnTo>
                  <a:pt x="4716984" y="4194894"/>
                </a:lnTo>
                <a:lnTo>
                  <a:pt x="4667752" y="4194894"/>
                </a:lnTo>
                <a:close/>
                <a:moveTo>
                  <a:pt x="8812660" y="1"/>
                </a:moveTo>
                <a:lnTo>
                  <a:pt x="8852047" y="1"/>
                </a:lnTo>
                <a:lnTo>
                  <a:pt x="4662830" y="4189971"/>
                </a:lnTo>
                <a:lnTo>
                  <a:pt x="4667752" y="4194894"/>
                </a:lnTo>
                <a:lnTo>
                  <a:pt x="4618521" y="4194894"/>
                </a:lnTo>
                <a:close/>
                <a:moveTo>
                  <a:pt x="8763428" y="1"/>
                </a:moveTo>
                <a:lnTo>
                  <a:pt x="8802814" y="1"/>
                </a:lnTo>
                <a:lnTo>
                  <a:pt x="4613597" y="4189971"/>
                </a:lnTo>
                <a:lnTo>
                  <a:pt x="4618521" y="4194894"/>
                </a:lnTo>
                <a:lnTo>
                  <a:pt x="4569290" y="4194894"/>
                </a:lnTo>
                <a:lnTo>
                  <a:pt x="7640281" y="1123350"/>
                </a:lnTo>
                <a:lnTo>
                  <a:pt x="7672966" y="1096546"/>
                </a:ln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lnTo>
                  <a:pt x="8215899" y="547629"/>
                </a:lnTo>
                <a:close/>
                <a:moveTo>
                  <a:pt x="8714195" y="1"/>
                </a:moveTo>
                <a:lnTo>
                  <a:pt x="8753583" y="1"/>
                </a:lnTo>
                <a:lnTo>
                  <a:pt x="8274520" y="479150"/>
                </a:lnTo>
                <a:lnTo>
                  <a:pt x="8289401" y="461767"/>
                </a:lnTo>
                <a:lnTo>
                  <a:pt x="8350395" y="363867"/>
                </a:lnTo>
                <a:close/>
                <a:moveTo>
                  <a:pt x="8664963" y="1"/>
                </a:moveTo>
                <a:lnTo>
                  <a:pt x="8704351" y="1"/>
                </a:lnTo>
                <a:lnTo>
                  <a:pt x="8366665" y="337748"/>
                </a:lnTo>
                <a:lnTo>
                  <a:pt x="8396761" y="268252"/>
                </a:lnTo>
                <a:close/>
                <a:moveTo>
                  <a:pt x="8615731" y="1"/>
                </a:moveTo>
                <a:lnTo>
                  <a:pt x="8655119" y="1"/>
                </a:lnTo>
                <a:lnTo>
                  <a:pt x="8404283" y="250882"/>
                </a:lnTo>
                <a:lnTo>
                  <a:pt x="8423762" y="205902"/>
                </a:lnTo>
                <a:lnTo>
                  <a:pt x="8428876" y="186890"/>
                </a:lnTo>
                <a:close/>
                <a:moveTo>
                  <a:pt x="8566500" y="1"/>
                </a:moveTo>
                <a:lnTo>
                  <a:pt x="8605887" y="1"/>
                </a:lnTo>
                <a:lnTo>
                  <a:pt x="8432500" y="173420"/>
                </a:lnTo>
                <a:lnTo>
                  <a:pt x="8446997" y="119526"/>
                </a:lnTo>
                <a:close/>
                <a:moveTo>
                  <a:pt x="8517269" y="1"/>
                </a:moveTo>
                <a:lnTo>
                  <a:pt x="8556656" y="1"/>
                </a:lnTo>
                <a:lnTo>
                  <a:pt x="8450620" y="106056"/>
                </a:lnTo>
                <a:lnTo>
                  <a:pt x="8460711" y="68543"/>
                </a:lnTo>
                <a:lnTo>
                  <a:pt x="8461975" y="55305"/>
                </a:lnTo>
                <a:close/>
                <a:moveTo>
                  <a:pt x="8468037" y="1"/>
                </a:moveTo>
                <a:lnTo>
                  <a:pt x="8507423" y="1"/>
                </a:lnTo>
                <a:lnTo>
                  <a:pt x="8463015" y="44418"/>
                </a:lnTo>
                <a:lnTo>
                  <a:pt x="8467174" y="864"/>
                </a:lnTo>
                <a:close/>
                <a:moveTo>
                  <a:pt x="9601199" y="0"/>
                </a:moveTo>
                <a:lnTo>
                  <a:pt x="9601200" y="0"/>
                </a:lnTo>
                <a:lnTo>
                  <a:pt x="9601200" y="38565"/>
                </a:lnTo>
                <a:lnTo>
                  <a:pt x="5450539" y="4189971"/>
                </a:lnTo>
                <a:lnTo>
                  <a:pt x="5455462" y="4194894"/>
                </a:lnTo>
                <a:lnTo>
                  <a:pt x="5406230" y="4194894"/>
                </a:lnTo>
                <a:lnTo>
                  <a:pt x="9600369" y="1"/>
                </a:lnTo>
                <a:lnTo>
                  <a:pt x="9601199" y="1"/>
                </a:lnTo>
                <a:close/>
                <a:moveTo>
                  <a:pt x="0" y="0"/>
                </a:moveTo>
                <a:lnTo>
                  <a:pt x="3533296" y="0"/>
                </a:lnTo>
                <a:lnTo>
                  <a:pt x="3505200" y="28096"/>
                </a:lnTo>
                <a:lnTo>
                  <a:pt x="3505200" y="37942"/>
                </a:lnTo>
                <a:lnTo>
                  <a:pt x="3543142" y="0"/>
                </a:lnTo>
                <a:lnTo>
                  <a:pt x="3582528" y="0"/>
                </a:lnTo>
                <a:lnTo>
                  <a:pt x="3505200" y="77328"/>
                </a:lnTo>
                <a:lnTo>
                  <a:pt x="3505200" y="87174"/>
                </a:lnTo>
                <a:lnTo>
                  <a:pt x="3592374" y="0"/>
                </a:lnTo>
                <a:lnTo>
                  <a:pt x="3631760" y="0"/>
                </a:lnTo>
                <a:lnTo>
                  <a:pt x="3505200" y="126560"/>
                </a:lnTo>
                <a:lnTo>
                  <a:pt x="3505200" y="136407"/>
                </a:lnTo>
                <a:lnTo>
                  <a:pt x="3641607" y="0"/>
                </a:lnTo>
                <a:lnTo>
                  <a:pt x="3649813" y="0"/>
                </a:lnTo>
                <a:lnTo>
                  <a:pt x="3680992" y="0"/>
                </a:lnTo>
                <a:lnTo>
                  <a:pt x="3505200" y="175792"/>
                </a:lnTo>
                <a:lnTo>
                  <a:pt x="3505200" y="185639"/>
                </a:lnTo>
                <a:lnTo>
                  <a:pt x="3690839" y="0"/>
                </a:lnTo>
                <a:lnTo>
                  <a:pt x="3730225" y="0"/>
                </a:lnTo>
                <a:lnTo>
                  <a:pt x="3505200" y="225025"/>
                </a:lnTo>
                <a:lnTo>
                  <a:pt x="3505200" y="234870"/>
                </a:lnTo>
                <a:lnTo>
                  <a:pt x="3740070" y="0"/>
                </a:lnTo>
                <a:lnTo>
                  <a:pt x="3779457" y="0"/>
                </a:lnTo>
                <a:lnTo>
                  <a:pt x="3505200" y="274257"/>
                </a:lnTo>
                <a:lnTo>
                  <a:pt x="3505200" y="284101"/>
                </a:lnTo>
                <a:lnTo>
                  <a:pt x="3789301" y="0"/>
                </a:lnTo>
                <a:lnTo>
                  <a:pt x="3828687" y="0"/>
                </a:lnTo>
                <a:lnTo>
                  <a:pt x="3505200" y="323487"/>
                </a:lnTo>
                <a:lnTo>
                  <a:pt x="3505200" y="333334"/>
                </a:lnTo>
                <a:lnTo>
                  <a:pt x="3838534" y="0"/>
                </a:lnTo>
                <a:lnTo>
                  <a:pt x="3877919" y="0"/>
                </a:lnTo>
                <a:lnTo>
                  <a:pt x="3505200" y="372719"/>
                </a:lnTo>
                <a:lnTo>
                  <a:pt x="3505200" y="382566"/>
                </a:lnTo>
                <a:lnTo>
                  <a:pt x="3887766" y="0"/>
                </a:lnTo>
                <a:lnTo>
                  <a:pt x="3927151" y="0"/>
                </a:lnTo>
                <a:lnTo>
                  <a:pt x="3505200" y="421951"/>
                </a:lnTo>
                <a:lnTo>
                  <a:pt x="3505200" y="431797"/>
                </a:lnTo>
                <a:lnTo>
                  <a:pt x="3936997" y="0"/>
                </a:lnTo>
                <a:lnTo>
                  <a:pt x="3976384" y="0"/>
                </a:lnTo>
                <a:lnTo>
                  <a:pt x="3505200" y="471184"/>
                </a:lnTo>
                <a:lnTo>
                  <a:pt x="3505200" y="481030"/>
                </a:lnTo>
                <a:lnTo>
                  <a:pt x="3986230" y="0"/>
                </a:lnTo>
                <a:lnTo>
                  <a:pt x="4025616" y="0"/>
                </a:lnTo>
                <a:lnTo>
                  <a:pt x="3505200" y="520416"/>
                </a:lnTo>
                <a:lnTo>
                  <a:pt x="3505200" y="530261"/>
                </a:lnTo>
                <a:lnTo>
                  <a:pt x="4035461" y="0"/>
                </a:lnTo>
                <a:lnTo>
                  <a:pt x="4074848" y="0"/>
                </a:lnTo>
                <a:lnTo>
                  <a:pt x="3505200" y="569648"/>
                </a:lnTo>
                <a:lnTo>
                  <a:pt x="3505200" y="579493"/>
                </a:lnTo>
                <a:lnTo>
                  <a:pt x="4084693" y="0"/>
                </a:lnTo>
                <a:lnTo>
                  <a:pt x="4124078" y="0"/>
                </a:lnTo>
                <a:lnTo>
                  <a:pt x="3505200" y="618878"/>
                </a:lnTo>
                <a:lnTo>
                  <a:pt x="3505200" y="628726"/>
                </a:lnTo>
                <a:lnTo>
                  <a:pt x="4133926" y="0"/>
                </a:lnTo>
                <a:lnTo>
                  <a:pt x="4173310" y="0"/>
                </a:lnTo>
                <a:lnTo>
                  <a:pt x="3505200" y="668110"/>
                </a:lnTo>
                <a:lnTo>
                  <a:pt x="3505200" y="677958"/>
                </a:lnTo>
                <a:lnTo>
                  <a:pt x="4183158" y="0"/>
                </a:lnTo>
                <a:lnTo>
                  <a:pt x="4222543" y="0"/>
                </a:lnTo>
                <a:lnTo>
                  <a:pt x="3505200" y="717343"/>
                </a:lnTo>
                <a:lnTo>
                  <a:pt x="3505200" y="727190"/>
                </a:lnTo>
                <a:lnTo>
                  <a:pt x="4232390" y="0"/>
                </a:lnTo>
                <a:lnTo>
                  <a:pt x="4271775" y="0"/>
                </a:lnTo>
                <a:lnTo>
                  <a:pt x="3505200" y="766575"/>
                </a:lnTo>
                <a:lnTo>
                  <a:pt x="3505200" y="776421"/>
                </a:lnTo>
                <a:lnTo>
                  <a:pt x="4281621" y="0"/>
                </a:lnTo>
                <a:lnTo>
                  <a:pt x="4321007" y="0"/>
                </a:lnTo>
                <a:lnTo>
                  <a:pt x="3505200" y="815807"/>
                </a:lnTo>
                <a:lnTo>
                  <a:pt x="3505200" y="825654"/>
                </a:lnTo>
                <a:lnTo>
                  <a:pt x="4330854" y="0"/>
                </a:lnTo>
                <a:lnTo>
                  <a:pt x="4370239" y="0"/>
                </a:lnTo>
                <a:lnTo>
                  <a:pt x="3505200" y="865039"/>
                </a:lnTo>
                <a:lnTo>
                  <a:pt x="3505200" y="874884"/>
                </a:lnTo>
                <a:lnTo>
                  <a:pt x="4380084" y="0"/>
                </a:lnTo>
                <a:lnTo>
                  <a:pt x="4419471" y="0"/>
                </a:lnTo>
                <a:lnTo>
                  <a:pt x="3505200" y="914271"/>
                </a:lnTo>
                <a:lnTo>
                  <a:pt x="3505200" y="924116"/>
                </a:lnTo>
                <a:lnTo>
                  <a:pt x="4429316" y="0"/>
                </a:lnTo>
                <a:lnTo>
                  <a:pt x="4468702" y="0"/>
                </a:lnTo>
                <a:lnTo>
                  <a:pt x="3505200" y="963502"/>
                </a:lnTo>
                <a:lnTo>
                  <a:pt x="3505200" y="973349"/>
                </a:lnTo>
                <a:lnTo>
                  <a:pt x="4478549" y="0"/>
                </a:lnTo>
                <a:lnTo>
                  <a:pt x="4517935" y="0"/>
                </a:lnTo>
                <a:lnTo>
                  <a:pt x="3505200" y="1012735"/>
                </a:lnTo>
                <a:lnTo>
                  <a:pt x="3505200" y="1022581"/>
                </a:lnTo>
                <a:lnTo>
                  <a:pt x="4527781" y="0"/>
                </a:lnTo>
                <a:lnTo>
                  <a:pt x="4567167" y="0"/>
                </a:lnTo>
                <a:lnTo>
                  <a:pt x="3505200" y="1061967"/>
                </a:lnTo>
                <a:lnTo>
                  <a:pt x="3505200" y="1071813"/>
                </a:lnTo>
                <a:lnTo>
                  <a:pt x="4577013" y="0"/>
                </a:lnTo>
                <a:lnTo>
                  <a:pt x="4616398" y="0"/>
                </a:lnTo>
                <a:lnTo>
                  <a:pt x="3505200" y="1111198"/>
                </a:lnTo>
                <a:lnTo>
                  <a:pt x="3505200" y="1121045"/>
                </a:lnTo>
                <a:lnTo>
                  <a:pt x="4626245" y="0"/>
                </a:lnTo>
                <a:lnTo>
                  <a:pt x="4665630" y="0"/>
                </a:lnTo>
                <a:lnTo>
                  <a:pt x="3505200" y="1160430"/>
                </a:lnTo>
                <a:lnTo>
                  <a:pt x="3505200" y="1170276"/>
                </a:lnTo>
                <a:lnTo>
                  <a:pt x="4675476" y="0"/>
                </a:lnTo>
                <a:lnTo>
                  <a:pt x="4714862" y="0"/>
                </a:lnTo>
                <a:lnTo>
                  <a:pt x="3505200" y="1209662"/>
                </a:lnTo>
                <a:lnTo>
                  <a:pt x="3505200" y="1219508"/>
                </a:lnTo>
                <a:lnTo>
                  <a:pt x="4724708" y="0"/>
                </a:lnTo>
                <a:lnTo>
                  <a:pt x="4764094" y="0"/>
                </a:lnTo>
                <a:lnTo>
                  <a:pt x="3505200" y="1258894"/>
                </a:lnTo>
                <a:lnTo>
                  <a:pt x="3505200" y="1268740"/>
                </a:lnTo>
                <a:lnTo>
                  <a:pt x="4773940" y="0"/>
                </a:lnTo>
                <a:lnTo>
                  <a:pt x="4813326" y="0"/>
                </a:lnTo>
                <a:lnTo>
                  <a:pt x="3505200" y="1308126"/>
                </a:lnTo>
                <a:lnTo>
                  <a:pt x="3505200" y="1317972"/>
                </a:lnTo>
                <a:lnTo>
                  <a:pt x="4823172" y="0"/>
                </a:lnTo>
                <a:lnTo>
                  <a:pt x="4862558" y="0"/>
                </a:lnTo>
                <a:lnTo>
                  <a:pt x="3505200" y="1357358"/>
                </a:lnTo>
                <a:lnTo>
                  <a:pt x="3505200" y="1367204"/>
                </a:lnTo>
                <a:lnTo>
                  <a:pt x="4872404" y="0"/>
                </a:lnTo>
                <a:lnTo>
                  <a:pt x="4911789" y="0"/>
                </a:lnTo>
                <a:lnTo>
                  <a:pt x="3505200" y="1406589"/>
                </a:lnTo>
                <a:lnTo>
                  <a:pt x="3505200" y="1416436"/>
                </a:lnTo>
                <a:lnTo>
                  <a:pt x="4921636" y="0"/>
                </a:lnTo>
                <a:lnTo>
                  <a:pt x="4961021" y="0"/>
                </a:lnTo>
                <a:lnTo>
                  <a:pt x="3505200" y="1455821"/>
                </a:lnTo>
                <a:lnTo>
                  <a:pt x="3505200" y="1465668"/>
                </a:lnTo>
                <a:lnTo>
                  <a:pt x="4970868" y="0"/>
                </a:lnTo>
                <a:lnTo>
                  <a:pt x="5010253" y="0"/>
                </a:lnTo>
                <a:lnTo>
                  <a:pt x="3505200" y="1505053"/>
                </a:lnTo>
                <a:lnTo>
                  <a:pt x="3505200" y="1514900"/>
                </a:lnTo>
                <a:lnTo>
                  <a:pt x="5020100" y="0"/>
                </a:lnTo>
                <a:lnTo>
                  <a:pt x="5059485" y="0"/>
                </a:lnTo>
                <a:lnTo>
                  <a:pt x="3505200" y="1554285"/>
                </a:lnTo>
                <a:lnTo>
                  <a:pt x="3505200" y="1564132"/>
                </a:lnTo>
                <a:lnTo>
                  <a:pt x="5069332" y="0"/>
                </a:lnTo>
                <a:lnTo>
                  <a:pt x="5108716" y="0"/>
                </a:lnTo>
                <a:lnTo>
                  <a:pt x="3505200" y="1603517"/>
                </a:lnTo>
                <a:lnTo>
                  <a:pt x="3505200" y="1613363"/>
                </a:lnTo>
                <a:lnTo>
                  <a:pt x="5118563" y="0"/>
                </a:lnTo>
                <a:lnTo>
                  <a:pt x="5157949" y="0"/>
                </a:lnTo>
                <a:lnTo>
                  <a:pt x="3505200" y="1652749"/>
                </a:lnTo>
                <a:lnTo>
                  <a:pt x="3505200" y="1662595"/>
                </a:lnTo>
                <a:lnTo>
                  <a:pt x="5167795" y="0"/>
                </a:lnTo>
                <a:lnTo>
                  <a:pt x="5207181" y="0"/>
                </a:lnTo>
                <a:lnTo>
                  <a:pt x="3505200" y="1701981"/>
                </a:lnTo>
                <a:lnTo>
                  <a:pt x="3505200" y="1711827"/>
                </a:lnTo>
                <a:lnTo>
                  <a:pt x="5217027" y="0"/>
                </a:lnTo>
                <a:lnTo>
                  <a:pt x="5256413" y="0"/>
                </a:lnTo>
                <a:lnTo>
                  <a:pt x="3505200" y="1751213"/>
                </a:lnTo>
                <a:lnTo>
                  <a:pt x="3505200" y="1761059"/>
                </a:lnTo>
                <a:lnTo>
                  <a:pt x="5266259" y="0"/>
                </a:lnTo>
                <a:lnTo>
                  <a:pt x="5305645" y="0"/>
                </a:lnTo>
                <a:lnTo>
                  <a:pt x="3505200" y="1800445"/>
                </a:lnTo>
                <a:lnTo>
                  <a:pt x="3505200" y="1810291"/>
                </a:lnTo>
                <a:lnTo>
                  <a:pt x="5315490" y="0"/>
                </a:lnTo>
                <a:lnTo>
                  <a:pt x="5354876" y="0"/>
                </a:lnTo>
                <a:lnTo>
                  <a:pt x="3505200" y="1849676"/>
                </a:lnTo>
                <a:lnTo>
                  <a:pt x="3505200" y="1859523"/>
                </a:lnTo>
                <a:lnTo>
                  <a:pt x="5364722" y="0"/>
                </a:lnTo>
                <a:lnTo>
                  <a:pt x="5398520" y="0"/>
                </a:lnTo>
                <a:lnTo>
                  <a:pt x="5398520" y="1"/>
                </a:lnTo>
                <a:lnTo>
                  <a:pt x="5404107" y="1"/>
                </a:lnTo>
                <a:lnTo>
                  <a:pt x="3505200" y="1898908"/>
                </a:lnTo>
                <a:lnTo>
                  <a:pt x="3505200" y="1908755"/>
                </a:lnTo>
                <a:lnTo>
                  <a:pt x="5413954" y="1"/>
                </a:lnTo>
                <a:lnTo>
                  <a:pt x="5453339" y="1"/>
                </a:lnTo>
                <a:lnTo>
                  <a:pt x="3505200" y="1948140"/>
                </a:lnTo>
                <a:lnTo>
                  <a:pt x="3505200" y="1957987"/>
                </a:lnTo>
                <a:lnTo>
                  <a:pt x="5463186" y="1"/>
                </a:lnTo>
                <a:lnTo>
                  <a:pt x="5502571" y="1"/>
                </a:lnTo>
                <a:lnTo>
                  <a:pt x="3505200" y="1997372"/>
                </a:lnTo>
                <a:lnTo>
                  <a:pt x="3505200" y="2007218"/>
                </a:lnTo>
                <a:lnTo>
                  <a:pt x="5512417" y="1"/>
                </a:lnTo>
                <a:lnTo>
                  <a:pt x="5551803" y="1"/>
                </a:lnTo>
                <a:lnTo>
                  <a:pt x="3505200" y="2046604"/>
                </a:lnTo>
                <a:lnTo>
                  <a:pt x="3505200" y="2056450"/>
                </a:lnTo>
                <a:lnTo>
                  <a:pt x="5561649" y="1"/>
                </a:lnTo>
                <a:lnTo>
                  <a:pt x="5601035" y="1"/>
                </a:lnTo>
                <a:lnTo>
                  <a:pt x="3505200" y="2095836"/>
                </a:lnTo>
                <a:lnTo>
                  <a:pt x="3505200" y="2105682"/>
                </a:lnTo>
                <a:lnTo>
                  <a:pt x="5610880" y="1"/>
                </a:lnTo>
                <a:lnTo>
                  <a:pt x="5650267" y="1"/>
                </a:lnTo>
                <a:lnTo>
                  <a:pt x="3505200" y="2145068"/>
                </a:lnTo>
                <a:lnTo>
                  <a:pt x="3505200" y="2154914"/>
                </a:lnTo>
                <a:lnTo>
                  <a:pt x="5660112" y="1"/>
                </a:lnTo>
                <a:lnTo>
                  <a:pt x="5699498" y="1"/>
                </a:lnTo>
                <a:lnTo>
                  <a:pt x="3505200" y="2194300"/>
                </a:lnTo>
                <a:lnTo>
                  <a:pt x="3505200" y="2204146"/>
                </a:lnTo>
                <a:lnTo>
                  <a:pt x="5709345" y="1"/>
                </a:lnTo>
                <a:lnTo>
                  <a:pt x="5748729" y="1"/>
                </a:lnTo>
                <a:lnTo>
                  <a:pt x="3505200" y="2243531"/>
                </a:lnTo>
                <a:lnTo>
                  <a:pt x="3505200" y="2253378"/>
                </a:lnTo>
                <a:lnTo>
                  <a:pt x="5758577" y="1"/>
                </a:lnTo>
                <a:lnTo>
                  <a:pt x="5797962" y="1"/>
                </a:lnTo>
                <a:lnTo>
                  <a:pt x="3505200" y="2292763"/>
                </a:lnTo>
                <a:lnTo>
                  <a:pt x="3505200" y="2302610"/>
                </a:lnTo>
                <a:lnTo>
                  <a:pt x="5807809" y="1"/>
                </a:lnTo>
                <a:lnTo>
                  <a:pt x="5847194" y="1"/>
                </a:lnTo>
                <a:lnTo>
                  <a:pt x="3505200" y="2341995"/>
                </a:lnTo>
                <a:lnTo>
                  <a:pt x="3505200" y="2351842"/>
                </a:lnTo>
                <a:lnTo>
                  <a:pt x="5857041" y="1"/>
                </a:lnTo>
                <a:lnTo>
                  <a:pt x="5896426" y="1"/>
                </a:lnTo>
                <a:lnTo>
                  <a:pt x="3505200" y="2391227"/>
                </a:lnTo>
                <a:lnTo>
                  <a:pt x="3505200" y="2401073"/>
                </a:lnTo>
                <a:lnTo>
                  <a:pt x="5906272" y="1"/>
                </a:lnTo>
                <a:lnTo>
                  <a:pt x="5945658" y="1"/>
                </a:lnTo>
                <a:lnTo>
                  <a:pt x="3505200" y="2440459"/>
                </a:lnTo>
                <a:lnTo>
                  <a:pt x="3505200" y="2450305"/>
                </a:lnTo>
                <a:lnTo>
                  <a:pt x="5955504" y="1"/>
                </a:lnTo>
                <a:lnTo>
                  <a:pt x="5994890" y="1"/>
                </a:lnTo>
                <a:lnTo>
                  <a:pt x="3505200" y="2489691"/>
                </a:lnTo>
                <a:lnTo>
                  <a:pt x="3505200" y="2499537"/>
                </a:lnTo>
                <a:lnTo>
                  <a:pt x="6004736" y="1"/>
                </a:lnTo>
                <a:lnTo>
                  <a:pt x="6044121" y="1"/>
                </a:lnTo>
                <a:lnTo>
                  <a:pt x="3505200" y="2538923"/>
                </a:lnTo>
                <a:lnTo>
                  <a:pt x="3505200" y="2548769"/>
                </a:lnTo>
                <a:lnTo>
                  <a:pt x="6053968" y="1"/>
                </a:lnTo>
                <a:lnTo>
                  <a:pt x="6093353" y="1"/>
                </a:lnTo>
                <a:lnTo>
                  <a:pt x="3505200" y="2588155"/>
                </a:lnTo>
                <a:lnTo>
                  <a:pt x="3505200" y="2598001"/>
                </a:lnTo>
                <a:lnTo>
                  <a:pt x="6103200" y="1"/>
                </a:lnTo>
                <a:lnTo>
                  <a:pt x="6142585" y="1"/>
                </a:lnTo>
                <a:lnTo>
                  <a:pt x="3505200" y="2637386"/>
                </a:lnTo>
                <a:lnTo>
                  <a:pt x="3505200" y="2647233"/>
                </a:lnTo>
                <a:lnTo>
                  <a:pt x="6152432" y="1"/>
                </a:lnTo>
                <a:lnTo>
                  <a:pt x="6191817" y="1"/>
                </a:lnTo>
                <a:lnTo>
                  <a:pt x="3505200" y="2686618"/>
                </a:lnTo>
                <a:lnTo>
                  <a:pt x="3505200" y="2696465"/>
                </a:lnTo>
                <a:lnTo>
                  <a:pt x="6201664" y="1"/>
                </a:lnTo>
                <a:lnTo>
                  <a:pt x="6241048" y="1"/>
                </a:lnTo>
                <a:lnTo>
                  <a:pt x="3505200" y="2735850"/>
                </a:lnTo>
                <a:lnTo>
                  <a:pt x="3505200" y="2745697"/>
                </a:lnTo>
                <a:lnTo>
                  <a:pt x="6250895" y="1"/>
                </a:lnTo>
                <a:lnTo>
                  <a:pt x="6291236" y="1"/>
                </a:lnTo>
                <a:lnTo>
                  <a:pt x="3505200" y="2787038"/>
                </a:lnTo>
                <a:lnTo>
                  <a:pt x="3505200" y="2796887"/>
                </a:lnTo>
                <a:lnTo>
                  <a:pt x="6301081" y="1"/>
                </a:lnTo>
                <a:lnTo>
                  <a:pt x="6340468" y="1"/>
                </a:lnTo>
                <a:lnTo>
                  <a:pt x="3505200" y="2836288"/>
                </a:lnTo>
                <a:lnTo>
                  <a:pt x="3505200" y="2846136"/>
                </a:lnTo>
                <a:lnTo>
                  <a:pt x="6350313" y="1"/>
                </a:lnTo>
                <a:lnTo>
                  <a:pt x="6389700" y="1"/>
                </a:lnTo>
                <a:lnTo>
                  <a:pt x="3505200" y="2885538"/>
                </a:lnTo>
                <a:lnTo>
                  <a:pt x="3505200" y="2895386"/>
                </a:lnTo>
                <a:lnTo>
                  <a:pt x="6399545" y="1"/>
                </a:lnTo>
                <a:lnTo>
                  <a:pt x="6438932" y="1"/>
                </a:lnTo>
                <a:lnTo>
                  <a:pt x="3505200" y="2934787"/>
                </a:lnTo>
                <a:lnTo>
                  <a:pt x="3505200" y="2944636"/>
                </a:lnTo>
                <a:lnTo>
                  <a:pt x="6448778" y="1"/>
                </a:lnTo>
                <a:lnTo>
                  <a:pt x="6488164" y="1"/>
                </a:lnTo>
                <a:lnTo>
                  <a:pt x="3505200" y="2984037"/>
                </a:lnTo>
                <a:lnTo>
                  <a:pt x="3505200" y="2993885"/>
                </a:lnTo>
                <a:lnTo>
                  <a:pt x="6498009" y="1"/>
                </a:lnTo>
                <a:lnTo>
                  <a:pt x="6532687" y="1"/>
                </a:lnTo>
                <a:lnTo>
                  <a:pt x="6533098" y="4302"/>
                </a:lnTo>
                <a:lnTo>
                  <a:pt x="3505200" y="3033287"/>
                </a:lnTo>
                <a:lnTo>
                  <a:pt x="3505200" y="3043135"/>
                </a:lnTo>
                <a:lnTo>
                  <a:pt x="6533956" y="13290"/>
                </a:lnTo>
                <a:lnTo>
                  <a:pt x="6537390" y="49257"/>
                </a:lnTo>
                <a:lnTo>
                  <a:pt x="3505200" y="3082536"/>
                </a:lnTo>
                <a:lnTo>
                  <a:pt x="3505200" y="3092385"/>
                </a:lnTo>
                <a:lnTo>
                  <a:pt x="6538249" y="58246"/>
                </a:lnTo>
                <a:lnTo>
                  <a:pt x="6539232" y="68542"/>
                </a:lnTo>
                <a:lnTo>
                  <a:pt x="6545193" y="90701"/>
                </a:lnTo>
                <a:lnTo>
                  <a:pt x="3505200" y="3131786"/>
                </a:lnTo>
                <a:lnTo>
                  <a:pt x="3505200" y="3141635"/>
                </a:lnTo>
                <a:lnTo>
                  <a:pt x="6547280" y="98462"/>
                </a:lnTo>
                <a:lnTo>
                  <a:pt x="6555632" y="129508"/>
                </a:lnTo>
                <a:lnTo>
                  <a:pt x="3505200" y="3181036"/>
                </a:lnTo>
                <a:lnTo>
                  <a:pt x="3505200" y="3190883"/>
                </a:lnTo>
                <a:lnTo>
                  <a:pt x="6557719" y="137268"/>
                </a:lnTo>
                <a:lnTo>
                  <a:pt x="6566071" y="168315"/>
                </a:lnTo>
                <a:lnTo>
                  <a:pt x="3505200" y="3230285"/>
                </a:lnTo>
                <a:lnTo>
                  <a:pt x="3505200" y="3240133"/>
                </a:lnTo>
                <a:lnTo>
                  <a:pt x="6568158" y="176075"/>
                </a:lnTo>
                <a:lnTo>
                  <a:pt x="6576181" y="205901"/>
                </a:lnTo>
                <a:lnTo>
                  <a:pt x="6576649" y="206982"/>
                </a:lnTo>
                <a:lnTo>
                  <a:pt x="3505200" y="3279534"/>
                </a:lnTo>
                <a:lnTo>
                  <a:pt x="3505200" y="3289383"/>
                </a:lnTo>
                <a:lnTo>
                  <a:pt x="6579625" y="213853"/>
                </a:lnTo>
                <a:lnTo>
                  <a:pt x="6591531" y="241345"/>
                </a:lnTo>
                <a:lnTo>
                  <a:pt x="3505200" y="3328784"/>
                </a:lnTo>
                <a:lnTo>
                  <a:pt x="3505200" y="3338632"/>
                </a:lnTo>
                <a:lnTo>
                  <a:pt x="6594506" y="248216"/>
                </a:lnTo>
                <a:lnTo>
                  <a:pt x="6606412" y="275708"/>
                </a:lnTo>
                <a:lnTo>
                  <a:pt x="3505200" y="3378033"/>
                </a:lnTo>
                <a:lnTo>
                  <a:pt x="3505200" y="3387882"/>
                </a:lnTo>
                <a:lnTo>
                  <a:pt x="6609387" y="282579"/>
                </a:lnTo>
                <a:lnTo>
                  <a:pt x="6621293" y="310071"/>
                </a:lnTo>
                <a:lnTo>
                  <a:pt x="3505200" y="3427283"/>
                </a:lnTo>
                <a:lnTo>
                  <a:pt x="3505200" y="3437132"/>
                </a:lnTo>
                <a:lnTo>
                  <a:pt x="6624269" y="316942"/>
                </a:lnTo>
                <a:lnTo>
                  <a:pt x="6633284" y="337760"/>
                </a:lnTo>
                <a:lnTo>
                  <a:pt x="6636955" y="343652"/>
                </a:lnTo>
                <a:lnTo>
                  <a:pt x="3505200" y="3476533"/>
                </a:lnTo>
                <a:lnTo>
                  <a:pt x="3505200" y="3486380"/>
                </a:lnTo>
                <a:lnTo>
                  <a:pt x="6640735" y="349719"/>
                </a:lnTo>
                <a:lnTo>
                  <a:pt x="6655858" y="373993"/>
                </a:lnTo>
                <a:lnTo>
                  <a:pt x="3505200" y="3525783"/>
                </a:lnTo>
                <a:lnTo>
                  <a:pt x="3505200" y="3535630"/>
                </a:lnTo>
                <a:lnTo>
                  <a:pt x="6659638" y="380059"/>
                </a:lnTo>
                <a:lnTo>
                  <a:pt x="6674761" y="404332"/>
                </a:lnTo>
                <a:lnTo>
                  <a:pt x="3505200" y="3575031"/>
                </a:lnTo>
                <a:lnTo>
                  <a:pt x="3505200" y="3584880"/>
                </a:lnTo>
                <a:lnTo>
                  <a:pt x="6678541" y="410399"/>
                </a:lnTo>
                <a:lnTo>
                  <a:pt x="6693663" y="434672"/>
                </a:lnTo>
                <a:lnTo>
                  <a:pt x="3505200" y="3624281"/>
                </a:lnTo>
                <a:lnTo>
                  <a:pt x="3505200" y="3634129"/>
                </a:lnTo>
                <a:lnTo>
                  <a:pt x="6697443" y="440739"/>
                </a:lnTo>
                <a:lnTo>
                  <a:pt x="6710542" y="461764"/>
                </a:lnTo>
                <a:lnTo>
                  <a:pt x="6712974" y="464604"/>
                </a:lnTo>
                <a:lnTo>
                  <a:pt x="3505200" y="3673530"/>
                </a:lnTo>
                <a:lnTo>
                  <a:pt x="3505200" y="3683379"/>
                </a:lnTo>
                <a:lnTo>
                  <a:pt x="6717515" y="469909"/>
                </a:lnTo>
                <a:lnTo>
                  <a:pt x="6735685" y="491134"/>
                </a:lnTo>
                <a:lnTo>
                  <a:pt x="3505200" y="3722780"/>
                </a:lnTo>
                <a:lnTo>
                  <a:pt x="3505200" y="3732629"/>
                </a:lnTo>
                <a:lnTo>
                  <a:pt x="6740227" y="496440"/>
                </a:lnTo>
                <a:lnTo>
                  <a:pt x="6758397" y="517665"/>
                </a:lnTo>
                <a:lnTo>
                  <a:pt x="3505200" y="3772030"/>
                </a:lnTo>
                <a:lnTo>
                  <a:pt x="3505200" y="3781878"/>
                </a:lnTo>
                <a:lnTo>
                  <a:pt x="6762938" y="522970"/>
                </a:lnTo>
                <a:lnTo>
                  <a:pt x="6781108" y="544194"/>
                </a:lnTo>
                <a:lnTo>
                  <a:pt x="3505200" y="3821280"/>
                </a:lnTo>
                <a:lnTo>
                  <a:pt x="3505200" y="3831128"/>
                </a:lnTo>
                <a:lnTo>
                  <a:pt x="6785650" y="549500"/>
                </a:lnTo>
                <a:lnTo>
                  <a:pt x="6803819" y="570724"/>
                </a:lnTo>
                <a:lnTo>
                  <a:pt x="3505200" y="3870529"/>
                </a:lnTo>
                <a:lnTo>
                  <a:pt x="3505200" y="3880378"/>
                </a:lnTo>
                <a:lnTo>
                  <a:pt x="6808389" y="576001"/>
                </a:lnTo>
                <a:lnTo>
                  <a:pt x="6828049" y="595736"/>
                </a:lnTo>
                <a:lnTo>
                  <a:pt x="3505200" y="3919779"/>
                </a:lnTo>
                <a:lnTo>
                  <a:pt x="3505200" y="3929626"/>
                </a:lnTo>
                <a:lnTo>
                  <a:pt x="6832963" y="600668"/>
                </a:lnTo>
                <a:lnTo>
                  <a:pt x="6852622" y="620403"/>
                </a:lnTo>
                <a:lnTo>
                  <a:pt x="3505200" y="3969028"/>
                </a:lnTo>
                <a:lnTo>
                  <a:pt x="3505200" y="3978876"/>
                </a:lnTo>
                <a:lnTo>
                  <a:pt x="6857536" y="625336"/>
                </a:lnTo>
                <a:lnTo>
                  <a:pt x="6877196" y="645070"/>
                </a:lnTo>
                <a:lnTo>
                  <a:pt x="3505200" y="4018277"/>
                </a:lnTo>
                <a:lnTo>
                  <a:pt x="3505200" y="4028126"/>
                </a:lnTo>
                <a:lnTo>
                  <a:pt x="6882110" y="650003"/>
                </a:lnTo>
                <a:lnTo>
                  <a:pt x="6901769" y="669737"/>
                </a:lnTo>
                <a:lnTo>
                  <a:pt x="3505200" y="4067527"/>
                </a:lnTo>
                <a:lnTo>
                  <a:pt x="3505200" y="4077377"/>
                </a:lnTo>
                <a:lnTo>
                  <a:pt x="6906684" y="674670"/>
                </a:lnTo>
                <a:lnTo>
                  <a:pt x="6926343" y="694405"/>
                </a:lnTo>
                <a:lnTo>
                  <a:pt x="3505200" y="4116777"/>
                </a:lnTo>
                <a:lnTo>
                  <a:pt x="3505200" y="4126625"/>
                </a:lnTo>
                <a:lnTo>
                  <a:pt x="6931257" y="699337"/>
                </a:lnTo>
                <a:lnTo>
                  <a:pt x="6950917" y="719072"/>
                </a:lnTo>
                <a:lnTo>
                  <a:pt x="3505200" y="4166028"/>
                </a:lnTo>
                <a:lnTo>
                  <a:pt x="3505200" y="4175875"/>
                </a:lnTo>
                <a:lnTo>
                  <a:pt x="6955830" y="724005"/>
                </a:lnTo>
                <a:lnTo>
                  <a:pt x="6975490" y="743739"/>
                </a:lnTo>
                <a:lnTo>
                  <a:pt x="3530496" y="4189971"/>
                </a:lnTo>
                <a:lnTo>
                  <a:pt x="3535418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Vrije vorm 84">
            <a:extLst>
              <a:ext uri="{FF2B5EF4-FFF2-40B4-BE49-F238E27FC236}">
                <a16:creationId xmlns:a16="http://schemas.microsoft.com/office/drawing/2014/main" id="{4E4EC8D4-A236-7C48-AEE6-71C5E017C568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9" name="Tijdelijke aanduiding voor tekst 11">
            <a:extLst>
              <a:ext uri="{FF2B5EF4-FFF2-40B4-BE49-F238E27FC236}">
                <a16:creationId xmlns:a16="http://schemas.microsoft.com/office/drawing/2014/main" id="{1094989B-8932-E54A-8384-6D38BFBA8A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69559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8" name="Tijdelijke aanduiding voor afbeelding 87">
            <a:extLst>
              <a:ext uri="{FF2B5EF4-FFF2-40B4-BE49-F238E27FC236}">
                <a16:creationId xmlns:a16="http://schemas.microsoft.com/office/drawing/2014/main" id="{5D448A1A-BBF9-3C46-AC09-2F1689E427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601200 w 9601201"/>
              <a:gd name="connsiteY0" fmla="*/ 4185865 h 4194894"/>
              <a:gd name="connsiteX1" fmla="*/ 9601200 w 9601201"/>
              <a:gd name="connsiteY1" fmla="*/ 4194894 h 4194894"/>
              <a:gd name="connsiteX2" fmla="*/ 9592172 w 9601201"/>
              <a:gd name="connsiteY2" fmla="*/ 4194894 h 4194894"/>
              <a:gd name="connsiteX3" fmla="*/ 9601200 w 9601201"/>
              <a:gd name="connsiteY3" fmla="*/ 4136624 h 4194894"/>
              <a:gd name="connsiteX4" fmla="*/ 9601200 w 9601201"/>
              <a:gd name="connsiteY4" fmla="*/ 4176016 h 4194894"/>
              <a:gd name="connsiteX5" fmla="*/ 9587247 w 9601201"/>
              <a:gd name="connsiteY5" fmla="*/ 4189971 h 4194894"/>
              <a:gd name="connsiteX6" fmla="*/ 9592172 w 9601201"/>
              <a:gd name="connsiteY6" fmla="*/ 4194894 h 4194894"/>
              <a:gd name="connsiteX7" fmla="*/ 9542940 w 9601201"/>
              <a:gd name="connsiteY7" fmla="*/ 4194894 h 4194894"/>
              <a:gd name="connsiteX8" fmla="*/ 9601200 w 9601201"/>
              <a:gd name="connsiteY8" fmla="*/ 4087383 h 4194894"/>
              <a:gd name="connsiteX9" fmla="*/ 9601200 w 9601201"/>
              <a:gd name="connsiteY9" fmla="*/ 4126775 h 4194894"/>
              <a:gd name="connsiteX10" fmla="*/ 9538015 w 9601201"/>
              <a:gd name="connsiteY10" fmla="*/ 4189971 h 4194894"/>
              <a:gd name="connsiteX11" fmla="*/ 9542940 w 9601201"/>
              <a:gd name="connsiteY11" fmla="*/ 4194894 h 4194894"/>
              <a:gd name="connsiteX12" fmla="*/ 9493708 w 9601201"/>
              <a:gd name="connsiteY12" fmla="*/ 4194894 h 4194894"/>
              <a:gd name="connsiteX13" fmla="*/ 9601200 w 9601201"/>
              <a:gd name="connsiteY13" fmla="*/ 4038141 h 4194894"/>
              <a:gd name="connsiteX14" fmla="*/ 9601200 w 9601201"/>
              <a:gd name="connsiteY14" fmla="*/ 4077534 h 4194894"/>
              <a:gd name="connsiteX15" fmla="*/ 9488783 w 9601201"/>
              <a:gd name="connsiteY15" fmla="*/ 4189971 h 4194894"/>
              <a:gd name="connsiteX16" fmla="*/ 9493708 w 9601201"/>
              <a:gd name="connsiteY16" fmla="*/ 4194894 h 4194894"/>
              <a:gd name="connsiteX17" fmla="*/ 9444475 w 9601201"/>
              <a:gd name="connsiteY17" fmla="*/ 4194894 h 4194894"/>
              <a:gd name="connsiteX18" fmla="*/ 9601200 w 9601201"/>
              <a:gd name="connsiteY18" fmla="*/ 3988901 h 4194894"/>
              <a:gd name="connsiteX19" fmla="*/ 9601200 w 9601201"/>
              <a:gd name="connsiteY19" fmla="*/ 4028293 h 4194894"/>
              <a:gd name="connsiteX20" fmla="*/ 9439551 w 9601201"/>
              <a:gd name="connsiteY20" fmla="*/ 4189971 h 4194894"/>
              <a:gd name="connsiteX21" fmla="*/ 9444475 w 9601201"/>
              <a:gd name="connsiteY21" fmla="*/ 4194894 h 4194894"/>
              <a:gd name="connsiteX22" fmla="*/ 9395243 w 9601201"/>
              <a:gd name="connsiteY22" fmla="*/ 4194894 h 4194894"/>
              <a:gd name="connsiteX23" fmla="*/ 9601200 w 9601201"/>
              <a:gd name="connsiteY23" fmla="*/ 3939662 h 4194894"/>
              <a:gd name="connsiteX24" fmla="*/ 9601200 w 9601201"/>
              <a:gd name="connsiteY24" fmla="*/ 3979053 h 4194894"/>
              <a:gd name="connsiteX25" fmla="*/ 9390319 w 9601201"/>
              <a:gd name="connsiteY25" fmla="*/ 4189971 h 4194894"/>
              <a:gd name="connsiteX26" fmla="*/ 9395243 w 9601201"/>
              <a:gd name="connsiteY26" fmla="*/ 4194894 h 4194894"/>
              <a:gd name="connsiteX27" fmla="*/ 9346013 w 9601201"/>
              <a:gd name="connsiteY27" fmla="*/ 4194894 h 4194894"/>
              <a:gd name="connsiteX28" fmla="*/ 9601200 w 9601201"/>
              <a:gd name="connsiteY28" fmla="*/ 3890421 h 4194894"/>
              <a:gd name="connsiteX29" fmla="*/ 9601200 w 9601201"/>
              <a:gd name="connsiteY29" fmla="*/ 3929813 h 4194894"/>
              <a:gd name="connsiteX30" fmla="*/ 9341088 w 9601201"/>
              <a:gd name="connsiteY30" fmla="*/ 4189971 h 4194894"/>
              <a:gd name="connsiteX31" fmla="*/ 9346013 w 9601201"/>
              <a:gd name="connsiteY31" fmla="*/ 4194894 h 4194894"/>
              <a:gd name="connsiteX32" fmla="*/ 9296781 w 9601201"/>
              <a:gd name="connsiteY32" fmla="*/ 4194894 h 4194894"/>
              <a:gd name="connsiteX33" fmla="*/ 9601200 w 9601201"/>
              <a:gd name="connsiteY33" fmla="*/ 3841117 h 4194894"/>
              <a:gd name="connsiteX34" fmla="*/ 9601200 w 9601201"/>
              <a:gd name="connsiteY34" fmla="*/ 3880572 h 4194894"/>
              <a:gd name="connsiteX35" fmla="*/ 9291856 w 9601201"/>
              <a:gd name="connsiteY35" fmla="*/ 4189971 h 4194894"/>
              <a:gd name="connsiteX36" fmla="*/ 9296781 w 9601201"/>
              <a:gd name="connsiteY36" fmla="*/ 4194894 h 4194894"/>
              <a:gd name="connsiteX37" fmla="*/ 9247549 w 9601201"/>
              <a:gd name="connsiteY37" fmla="*/ 4194894 h 4194894"/>
              <a:gd name="connsiteX38" fmla="*/ 9601200 w 9601201"/>
              <a:gd name="connsiteY38" fmla="*/ 3791867 h 4194894"/>
              <a:gd name="connsiteX39" fmla="*/ 9601200 w 9601201"/>
              <a:gd name="connsiteY39" fmla="*/ 3831267 h 4194894"/>
              <a:gd name="connsiteX40" fmla="*/ 9242624 w 9601201"/>
              <a:gd name="connsiteY40" fmla="*/ 4189971 h 4194894"/>
              <a:gd name="connsiteX41" fmla="*/ 9247549 w 9601201"/>
              <a:gd name="connsiteY41" fmla="*/ 4194894 h 4194894"/>
              <a:gd name="connsiteX42" fmla="*/ 9198317 w 9601201"/>
              <a:gd name="connsiteY42" fmla="*/ 4194894 h 4194894"/>
              <a:gd name="connsiteX43" fmla="*/ 9601200 w 9601201"/>
              <a:gd name="connsiteY43" fmla="*/ 3742617 h 4194894"/>
              <a:gd name="connsiteX44" fmla="*/ 9601200 w 9601201"/>
              <a:gd name="connsiteY44" fmla="*/ 3782018 h 4194894"/>
              <a:gd name="connsiteX45" fmla="*/ 9193393 w 9601201"/>
              <a:gd name="connsiteY45" fmla="*/ 4189971 h 4194894"/>
              <a:gd name="connsiteX46" fmla="*/ 9198317 w 9601201"/>
              <a:gd name="connsiteY46" fmla="*/ 4194894 h 4194894"/>
              <a:gd name="connsiteX47" fmla="*/ 9149085 w 9601201"/>
              <a:gd name="connsiteY47" fmla="*/ 4194894 h 4194894"/>
              <a:gd name="connsiteX48" fmla="*/ 9601200 w 9601201"/>
              <a:gd name="connsiteY48" fmla="*/ 3693367 h 4194894"/>
              <a:gd name="connsiteX49" fmla="*/ 9601200 w 9601201"/>
              <a:gd name="connsiteY49" fmla="*/ 3732767 h 4194894"/>
              <a:gd name="connsiteX50" fmla="*/ 9144159 w 9601201"/>
              <a:gd name="connsiteY50" fmla="*/ 4189971 h 4194894"/>
              <a:gd name="connsiteX51" fmla="*/ 9149085 w 9601201"/>
              <a:gd name="connsiteY51" fmla="*/ 4194894 h 4194894"/>
              <a:gd name="connsiteX52" fmla="*/ 9099852 w 9601201"/>
              <a:gd name="connsiteY52" fmla="*/ 4194894 h 4194894"/>
              <a:gd name="connsiteX53" fmla="*/ 9601200 w 9601201"/>
              <a:gd name="connsiteY53" fmla="*/ 3644117 h 4194894"/>
              <a:gd name="connsiteX54" fmla="*/ 9601200 w 9601201"/>
              <a:gd name="connsiteY54" fmla="*/ 3683517 h 4194894"/>
              <a:gd name="connsiteX55" fmla="*/ 9094927 w 9601201"/>
              <a:gd name="connsiteY55" fmla="*/ 4189971 h 4194894"/>
              <a:gd name="connsiteX56" fmla="*/ 9099852 w 9601201"/>
              <a:gd name="connsiteY56" fmla="*/ 4194894 h 4194894"/>
              <a:gd name="connsiteX57" fmla="*/ 9050620 w 9601201"/>
              <a:gd name="connsiteY57" fmla="*/ 4194894 h 4194894"/>
              <a:gd name="connsiteX58" fmla="*/ 9601200 w 9601201"/>
              <a:gd name="connsiteY58" fmla="*/ 3594868 h 4194894"/>
              <a:gd name="connsiteX59" fmla="*/ 9601200 w 9601201"/>
              <a:gd name="connsiteY59" fmla="*/ 3634269 h 4194894"/>
              <a:gd name="connsiteX60" fmla="*/ 9045697 w 9601201"/>
              <a:gd name="connsiteY60" fmla="*/ 4189971 h 4194894"/>
              <a:gd name="connsiteX61" fmla="*/ 9050620 w 9601201"/>
              <a:gd name="connsiteY61" fmla="*/ 4194894 h 4194894"/>
              <a:gd name="connsiteX62" fmla="*/ 9001389 w 9601201"/>
              <a:gd name="connsiteY62" fmla="*/ 4194894 h 4194894"/>
              <a:gd name="connsiteX63" fmla="*/ 9601200 w 9601201"/>
              <a:gd name="connsiteY63" fmla="*/ 3545619 h 4194894"/>
              <a:gd name="connsiteX64" fmla="*/ 9601200 w 9601201"/>
              <a:gd name="connsiteY64" fmla="*/ 3585020 h 4194894"/>
              <a:gd name="connsiteX65" fmla="*/ 8996465 w 9601201"/>
              <a:gd name="connsiteY65" fmla="*/ 4189971 h 4194894"/>
              <a:gd name="connsiteX66" fmla="*/ 9001389 w 9601201"/>
              <a:gd name="connsiteY66" fmla="*/ 4194894 h 4194894"/>
              <a:gd name="connsiteX67" fmla="*/ 8952157 w 9601201"/>
              <a:gd name="connsiteY67" fmla="*/ 4194894 h 4194894"/>
              <a:gd name="connsiteX68" fmla="*/ 9601201 w 9601201"/>
              <a:gd name="connsiteY68" fmla="*/ 3496368 h 4194894"/>
              <a:gd name="connsiteX69" fmla="*/ 9601201 w 9601201"/>
              <a:gd name="connsiteY69" fmla="*/ 3524969 h 4194894"/>
              <a:gd name="connsiteX70" fmla="*/ 9601200 w 9601201"/>
              <a:gd name="connsiteY70" fmla="*/ 3524969 h 4194894"/>
              <a:gd name="connsiteX71" fmla="*/ 9601200 w 9601201"/>
              <a:gd name="connsiteY71" fmla="*/ 3535770 h 4194894"/>
              <a:gd name="connsiteX72" fmla="*/ 8947233 w 9601201"/>
              <a:gd name="connsiteY72" fmla="*/ 4189971 h 4194894"/>
              <a:gd name="connsiteX73" fmla="*/ 8952157 w 9601201"/>
              <a:gd name="connsiteY73" fmla="*/ 4194894 h 4194894"/>
              <a:gd name="connsiteX74" fmla="*/ 8902925 w 9601201"/>
              <a:gd name="connsiteY74" fmla="*/ 4194894 h 4194894"/>
              <a:gd name="connsiteX75" fmla="*/ 9601201 w 9601201"/>
              <a:gd name="connsiteY75" fmla="*/ 3447118 h 4194894"/>
              <a:gd name="connsiteX76" fmla="*/ 9601201 w 9601201"/>
              <a:gd name="connsiteY76" fmla="*/ 3486519 h 4194894"/>
              <a:gd name="connsiteX77" fmla="*/ 8898001 w 9601201"/>
              <a:gd name="connsiteY77" fmla="*/ 4189971 h 4194894"/>
              <a:gd name="connsiteX78" fmla="*/ 8902925 w 9601201"/>
              <a:gd name="connsiteY78" fmla="*/ 4194894 h 4194894"/>
              <a:gd name="connsiteX79" fmla="*/ 8853693 w 9601201"/>
              <a:gd name="connsiteY79" fmla="*/ 4194894 h 4194894"/>
              <a:gd name="connsiteX80" fmla="*/ 9601201 w 9601201"/>
              <a:gd name="connsiteY80" fmla="*/ 3397868 h 4194894"/>
              <a:gd name="connsiteX81" fmla="*/ 9601201 w 9601201"/>
              <a:gd name="connsiteY81" fmla="*/ 3437270 h 4194894"/>
              <a:gd name="connsiteX82" fmla="*/ 8848769 w 9601201"/>
              <a:gd name="connsiteY82" fmla="*/ 4189971 h 4194894"/>
              <a:gd name="connsiteX83" fmla="*/ 8853693 w 9601201"/>
              <a:gd name="connsiteY83" fmla="*/ 4194894 h 4194894"/>
              <a:gd name="connsiteX84" fmla="*/ 8804461 w 9601201"/>
              <a:gd name="connsiteY84" fmla="*/ 4194894 h 4194894"/>
              <a:gd name="connsiteX85" fmla="*/ 9601201 w 9601201"/>
              <a:gd name="connsiteY85" fmla="*/ 3348619 h 4194894"/>
              <a:gd name="connsiteX86" fmla="*/ 9601201 w 9601201"/>
              <a:gd name="connsiteY86" fmla="*/ 3388019 h 4194894"/>
              <a:gd name="connsiteX87" fmla="*/ 8799536 w 9601201"/>
              <a:gd name="connsiteY87" fmla="*/ 4189971 h 4194894"/>
              <a:gd name="connsiteX88" fmla="*/ 8804461 w 9601201"/>
              <a:gd name="connsiteY88" fmla="*/ 4194894 h 4194894"/>
              <a:gd name="connsiteX89" fmla="*/ 8755229 w 9601201"/>
              <a:gd name="connsiteY89" fmla="*/ 4194894 h 4194894"/>
              <a:gd name="connsiteX90" fmla="*/ 9601201 w 9601201"/>
              <a:gd name="connsiteY90" fmla="*/ 3299370 h 4194894"/>
              <a:gd name="connsiteX91" fmla="*/ 9601201 w 9601201"/>
              <a:gd name="connsiteY91" fmla="*/ 3338769 h 4194894"/>
              <a:gd name="connsiteX92" fmla="*/ 8750304 w 9601201"/>
              <a:gd name="connsiteY92" fmla="*/ 4189971 h 4194894"/>
              <a:gd name="connsiteX93" fmla="*/ 8755229 w 9601201"/>
              <a:gd name="connsiteY93" fmla="*/ 4194894 h 4194894"/>
              <a:gd name="connsiteX94" fmla="*/ 8705998 w 9601201"/>
              <a:gd name="connsiteY94" fmla="*/ 4194894 h 4194894"/>
              <a:gd name="connsiteX95" fmla="*/ 9601201 w 9601201"/>
              <a:gd name="connsiteY95" fmla="*/ 3250120 h 4194894"/>
              <a:gd name="connsiteX96" fmla="*/ 9601201 w 9601201"/>
              <a:gd name="connsiteY96" fmla="*/ 3289521 h 4194894"/>
              <a:gd name="connsiteX97" fmla="*/ 8701073 w 9601201"/>
              <a:gd name="connsiteY97" fmla="*/ 4189971 h 4194894"/>
              <a:gd name="connsiteX98" fmla="*/ 8705998 w 9601201"/>
              <a:gd name="connsiteY98" fmla="*/ 4194894 h 4194894"/>
              <a:gd name="connsiteX99" fmla="*/ 8656766 w 9601201"/>
              <a:gd name="connsiteY99" fmla="*/ 4194894 h 4194894"/>
              <a:gd name="connsiteX100" fmla="*/ 9601201 w 9601201"/>
              <a:gd name="connsiteY100" fmla="*/ 3200871 h 4194894"/>
              <a:gd name="connsiteX101" fmla="*/ 9601201 w 9601201"/>
              <a:gd name="connsiteY101" fmla="*/ 3240271 h 4194894"/>
              <a:gd name="connsiteX102" fmla="*/ 8651841 w 9601201"/>
              <a:gd name="connsiteY102" fmla="*/ 4189971 h 4194894"/>
              <a:gd name="connsiteX103" fmla="*/ 8656766 w 9601201"/>
              <a:gd name="connsiteY103" fmla="*/ 4194894 h 4194894"/>
              <a:gd name="connsiteX104" fmla="*/ 8607535 w 9601201"/>
              <a:gd name="connsiteY104" fmla="*/ 4194894 h 4194894"/>
              <a:gd name="connsiteX105" fmla="*/ 9601201 w 9601201"/>
              <a:gd name="connsiteY105" fmla="*/ 3151622 h 4194894"/>
              <a:gd name="connsiteX106" fmla="*/ 9601201 w 9601201"/>
              <a:gd name="connsiteY106" fmla="*/ 3191022 h 4194894"/>
              <a:gd name="connsiteX107" fmla="*/ 8602610 w 9601201"/>
              <a:gd name="connsiteY107" fmla="*/ 4189971 h 4194894"/>
              <a:gd name="connsiteX108" fmla="*/ 8607535 w 9601201"/>
              <a:gd name="connsiteY108" fmla="*/ 4194894 h 4194894"/>
              <a:gd name="connsiteX109" fmla="*/ 8558303 w 9601201"/>
              <a:gd name="connsiteY109" fmla="*/ 4194894 h 4194894"/>
              <a:gd name="connsiteX110" fmla="*/ 9601201 w 9601201"/>
              <a:gd name="connsiteY110" fmla="*/ 3102370 h 4194894"/>
              <a:gd name="connsiteX111" fmla="*/ 9601201 w 9601201"/>
              <a:gd name="connsiteY111" fmla="*/ 3141772 h 4194894"/>
              <a:gd name="connsiteX112" fmla="*/ 8553378 w 9601201"/>
              <a:gd name="connsiteY112" fmla="*/ 4189971 h 4194894"/>
              <a:gd name="connsiteX113" fmla="*/ 8558303 w 9601201"/>
              <a:gd name="connsiteY113" fmla="*/ 4194894 h 4194894"/>
              <a:gd name="connsiteX114" fmla="*/ 8509069 w 9601201"/>
              <a:gd name="connsiteY114" fmla="*/ 4194894 h 4194894"/>
              <a:gd name="connsiteX115" fmla="*/ 9601201 w 9601201"/>
              <a:gd name="connsiteY115" fmla="*/ 3053121 h 4194894"/>
              <a:gd name="connsiteX116" fmla="*/ 9601201 w 9601201"/>
              <a:gd name="connsiteY116" fmla="*/ 3092522 h 4194894"/>
              <a:gd name="connsiteX117" fmla="*/ 8504145 w 9601201"/>
              <a:gd name="connsiteY117" fmla="*/ 4189971 h 4194894"/>
              <a:gd name="connsiteX118" fmla="*/ 8509069 w 9601201"/>
              <a:gd name="connsiteY118" fmla="*/ 4194894 h 4194894"/>
              <a:gd name="connsiteX119" fmla="*/ 8459837 w 9601201"/>
              <a:gd name="connsiteY119" fmla="*/ 4194894 h 4194894"/>
              <a:gd name="connsiteX120" fmla="*/ 9601201 w 9601201"/>
              <a:gd name="connsiteY120" fmla="*/ 3003872 h 4194894"/>
              <a:gd name="connsiteX121" fmla="*/ 9601201 w 9601201"/>
              <a:gd name="connsiteY121" fmla="*/ 3043272 h 4194894"/>
              <a:gd name="connsiteX122" fmla="*/ 8454913 w 9601201"/>
              <a:gd name="connsiteY122" fmla="*/ 4189971 h 4194894"/>
              <a:gd name="connsiteX123" fmla="*/ 8459837 w 9601201"/>
              <a:gd name="connsiteY123" fmla="*/ 4194894 h 4194894"/>
              <a:gd name="connsiteX124" fmla="*/ 8410607 w 9601201"/>
              <a:gd name="connsiteY124" fmla="*/ 4194894 h 4194894"/>
              <a:gd name="connsiteX125" fmla="*/ 9601201 w 9601201"/>
              <a:gd name="connsiteY125" fmla="*/ 2954623 h 4194894"/>
              <a:gd name="connsiteX126" fmla="*/ 9601201 w 9601201"/>
              <a:gd name="connsiteY126" fmla="*/ 2994024 h 4194894"/>
              <a:gd name="connsiteX127" fmla="*/ 8405683 w 9601201"/>
              <a:gd name="connsiteY127" fmla="*/ 4189971 h 4194894"/>
              <a:gd name="connsiteX128" fmla="*/ 8410607 w 9601201"/>
              <a:gd name="connsiteY128" fmla="*/ 4194894 h 4194894"/>
              <a:gd name="connsiteX129" fmla="*/ 8361375 w 9601201"/>
              <a:gd name="connsiteY129" fmla="*/ 4194894 h 4194894"/>
              <a:gd name="connsiteX130" fmla="*/ 9601201 w 9601201"/>
              <a:gd name="connsiteY130" fmla="*/ 2905373 h 4194894"/>
              <a:gd name="connsiteX131" fmla="*/ 9601201 w 9601201"/>
              <a:gd name="connsiteY131" fmla="*/ 2944774 h 4194894"/>
              <a:gd name="connsiteX132" fmla="*/ 8356451 w 9601201"/>
              <a:gd name="connsiteY132" fmla="*/ 4189971 h 4194894"/>
              <a:gd name="connsiteX133" fmla="*/ 8361375 w 9601201"/>
              <a:gd name="connsiteY133" fmla="*/ 4194894 h 4194894"/>
              <a:gd name="connsiteX134" fmla="*/ 8312143 w 9601201"/>
              <a:gd name="connsiteY134" fmla="*/ 4194894 h 4194894"/>
              <a:gd name="connsiteX135" fmla="*/ 9601201 w 9601201"/>
              <a:gd name="connsiteY135" fmla="*/ 2856124 h 4194894"/>
              <a:gd name="connsiteX136" fmla="*/ 9601201 w 9601201"/>
              <a:gd name="connsiteY136" fmla="*/ 2895525 h 4194894"/>
              <a:gd name="connsiteX137" fmla="*/ 8307219 w 9601201"/>
              <a:gd name="connsiteY137" fmla="*/ 4189971 h 4194894"/>
              <a:gd name="connsiteX138" fmla="*/ 8312143 w 9601201"/>
              <a:gd name="connsiteY138" fmla="*/ 4194894 h 4194894"/>
              <a:gd name="connsiteX139" fmla="*/ 8262911 w 9601201"/>
              <a:gd name="connsiteY139" fmla="*/ 4194894 h 4194894"/>
              <a:gd name="connsiteX140" fmla="*/ 9601201 w 9601201"/>
              <a:gd name="connsiteY140" fmla="*/ 2806874 h 4194894"/>
              <a:gd name="connsiteX141" fmla="*/ 9601201 w 9601201"/>
              <a:gd name="connsiteY141" fmla="*/ 2846275 h 4194894"/>
              <a:gd name="connsiteX142" fmla="*/ 8257987 w 9601201"/>
              <a:gd name="connsiteY142" fmla="*/ 4189971 h 4194894"/>
              <a:gd name="connsiteX143" fmla="*/ 8262911 w 9601201"/>
              <a:gd name="connsiteY143" fmla="*/ 4194894 h 4194894"/>
              <a:gd name="connsiteX144" fmla="*/ 8213679 w 9601201"/>
              <a:gd name="connsiteY144" fmla="*/ 4194894 h 4194894"/>
              <a:gd name="connsiteX145" fmla="*/ 9601201 w 9601201"/>
              <a:gd name="connsiteY145" fmla="*/ 2757624 h 4194894"/>
              <a:gd name="connsiteX146" fmla="*/ 9601201 w 9601201"/>
              <a:gd name="connsiteY146" fmla="*/ 2797024 h 4194894"/>
              <a:gd name="connsiteX147" fmla="*/ 8208753 w 9601201"/>
              <a:gd name="connsiteY147" fmla="*/ 4189971 h 4194894"/>
              <a:gd name="connsiteX148" fmla="*/ 8213679 w 9601201"/>
              <a:gd name="connsiteY148" fmla="*/ 4194894 h 4194894"/>
              <a:gd name="connsiteX149" fmla="*/ 8164446 w 9601201"/>
              <a:gd name="connsiteY149" fmla="*/ 4194894 h 4194894"/>
              <a:gd name="connsiteX150" fmla="*/ 9601201 w 9601201"/>
              <a:gd name="connsiteY150" fmla="*/ 2708374 h 4194894"/>
              <a:gd name="connsiteX151" fmla="*/ 9601201 w 9601201"/>
              <a:gd name="connsiteY151" fmla="*/ 2747774 h 4194894"/>
              <a:gd name="connsiteX152" fmla="*/ 8159521 w 9601201"/>
              <a:gd name="connsiteY152" fmla="*/ 4189971 h 4194894"/>
              <a:gd name="connsiteX153" fmla="*/ 8164446 w 9601201"/>
              <a:gd name="connsiteY153" fmla="*/ 4194894 h 4194894"/>
              <a:gd name="connsiteX154" fmla="*/ 8115215 w 9601201"/>
              <a:gd name="connsiteY154" fmla="*/ 4194894 h 4194894"/>
              <a:gd name="connsiteX155" fmla="*/ 9601201 w 9601201"/>
              <a:gd name="connsiteY155" fmla="*/ 2659126 h 4194894"/>
              <a:gd name="connsiteX156" fmla="*/ 9601201 w 9601201"/>
              <a:gd name="connsiteY156" fmla="*/ 2698525 h 4194894"/>
              <a:gd name="connsiteX157" fmla="*/ 8110290 w 9601201"/>
              <a:gd name="connsiteY157" fmla="*/ 4189971 h 4194894"/>
              <a:gd name="connsiteX158" fmla="*/ 8115215 w 9601201"/>
              <a:gd name="connsiteY158" fmla="*/ 4194894 h 4194894"/>
              <a:gd name="connsiteX159" fmla="*/ 8065984 w 9601201"/>
              <a:gd name="connsiteY159" fmla="*/ 4194894 h 4194894"/>
              <a:gd name="connsiteX160" fmla="*/ 9601201 w 9601201"/>
              <a:gd name="connsiteY160" fmla="*/ 2609876 h 4194894"/>
              <a:gd name="connsiteX161" fmla="*/ 9601201 w 9601201"/>
              <a:gd name="connsiteY161" fmla="*/ 2649276 h 4194894"/>
              <a:gd name="connsiteX162" fmla="*/ 8061059 w 9601201"/>
              <a:gd name="connsiteY162" fmla="*/ 4189971 h 4194894"/>
              <a:gd name="connsiteX163" fmla="*/ 8065984 w 9601201"/>
              <a:gd name="connsiteY163" fmla="*/ 4194894 h 4194894"/>
              <a:gd name="connsiteX164" fmla="*/ 8016752 w 9601201"/>
              <a:gd name="connsiteY164" fmla="*/ 4194894 h 4194894"/>
              <a:gd name="connsiteX165" fmla="*/ 9601201 w 9601201"/>
              <a:gd name="connsiteY165" fmla="*/ 2560626 h 4194894"/>
              <a:gd name="connsiteX166" fmla="*/ 9601201 w 9601201"/>
              <a:gd name="connsiteY166" fmla="*/ 2600026 h 4194894"/>
              <a:gd name="connsiteX167" fmla="*/ 8011827 w 9601201"/>
              <a:gd name="connsiteY167" fmla="*/ 4189971 h 4194894"/>
              <a:gd name="connsiteX168" fmla="*/ 8016752 w 9601201"/>
              <a:gd name="connsiteY168" fmla="*/ 4194894 h 4194894"/>
              <a:gd name="connsiteX169" fmla="*/ 7967520 w 9601201"/>
              <a:gd name="connsiteY169" fmla="*/ 4194894 h 4194894"/>
              <a:gd name="connsiteX170" fmla="*/ 9601201 w 9601201"/>
              <a:gd name="connsiteY170" fmla="*/ 2511377 h 4194894"/>
              <a:gd name="connsiteX171" fmla="*/ 9601201 w 9601201"/>
              <a:gd name="connsiteY171" fmla="*/ 2550777 h 4194894"/>
              <a:gd name="connsiteX172" fmla="*/ 7962595 w 9601201"/>
              <a:gd name="connsiteY172" fmla="*/ 4189971 h 4194894"/>
              <a:gd name="connsiteX173" fmla="*/ 7967520 w 9601201"/>
              <a:gd name="connsiteY173" fmla="*/ 4194894 h 4194894"/>
              <a:gd name="connsiteX174" fmla="*/ 7918288 w 9601201"/>
              <a:gd name="connsiteY174" fmla="*/ 4194894 h 4194894"/>
              <a:gd name="connsiteX175" fmla="*/ 9601201 w 9601201"/>
              <a:gd name="connsiteY175" fmla="*/ 2462126 h 4194894"/>
              <a:gd name="connsiteX176" fmla="*/ 9601201 w 9601201"/>
              <a:gd name="connsiteY176" fmla="*/ 2501528 h 4194894"/>
              <a:gd name="connsiteX177" fmla="*/ 7913363 w 9601201"/>
              <a:gd name="connsiteY177" fmla="*/ 4189971 h 4194894"/>
              <a:gd name="connsiteX178" fmla="*/ 7918288 w 9601201"/>
              <a:gd name="connsiteY178" fmla="*/ 4194894 h 4194894"/>
              <a:gd name="connsiteX179" fmla="*/ 7869055 w 9601201"/>
              <a:gd name="connsiteY179" fmla="*/ 4194894 h 4194894"/>
              <a:gd name="connsiteX180" fmla="*/ 9601201 w 9601201"/>
              <a:gd name="connsiteY180" fmla="*/ 2412876 h 4194894"/>
              <a:gd name="connsiteX181" fmla="*/ 9601201 w 9601201"/>
              <a:gd name="connsiteY181" fmla="*/ 2452278 h 4194894"/>
              <a:gd name="connsiteX182" fmla="*/ 7864131 w 9601201"/>
              <a:gd name="connsiteY182" fmla="*/ 4189971 h 4194894"/>
              <a:gd name="connsiteX183" fmla="*/ 7869055 w 9601201"/>
              <a:gd name="connsiteY183" fmla="*/ 4194894 h 4194894"/>
              <a:gd name="connsiteX184" fmla="*/ 7819823 w 9601201"/>
              <a:gd name="connsiteY184" fmla="*/ 4194894 h 4194894"/>
              <a:gd name="connsiteX185" fmla="*/ 9601201 w 9601201"/>
              <a:gd name="connsiteY185" fmla="*/ 2363628 h 4194894"/>
              <a:gd name="connsiteX186" fmla="*/ 9601201 w 9601201"/>
              <a:gd name="connsiteY186" fmla="*/ 2403028 h 4194894"/>
              <a:gd name="connsiteX187" fmla="*/ 7814899 w 9601201"/>
              <a:gd name="connsiteY187" fmla="*/ 4189971 h 4194894"/>
              <a:gd name="connsiteX188" fmla="*/ 7819823 w 9601201"/>
              <a:gd name="connsiteY188" fmla="*/ 4194894 h 4194894"/>
              <a:gd name="connsiteX189" fmla="*/ 7770593 w 9601201"/>
              <a:gd name="connsiteY189" fmla="*/ 4194894 h 4194894"/>
              <a:gd name="connsiteX190" fmla="*/ 9601201 w 9601201"/>
              <a:gd name="connsiteY190" fmla="*/ 2314378 h 4194894"/>
              <a:gd name="connsiteX191" fmla="*/ 9601201 w 9601201"/>
              <a:gd name="connsiteY191" fmla="*/ 2353779 h 4194894"/>
              <a:gd name="connsiteX192" fmla="*/ 7765668 w 9601201"/>
              <a:gd name="connsiteY192" fmla="*/ 4189971 h 4194894"/>
              <a:gd name="connsiteX193" fmla="*/ 7770593 w 9601201"/>
              <a:gd name="connsiteY193" fmla="*/ 4194894 h 4194894"/>
              <a:gd name="connsiteX194" fmla="*/ 7721361 w 9601201"/>
              <a:gd name="connsiteY194" fmla="*/ 4194894 h 4194894"/>
              <a:gd name="connsiteX195" fmla="*/ 9601201 w 9601201"/>
              <a:gd name="connsiteY195" fmla="*/ 2265129 h 4194894"/>
              <a:gd name="connsiteX196" fmla="*/ 9601201 w 9601201"/>
              <a:gd name="connsiteY196" fmla="*/ 2304530 h 4194894"/>
              <a:gd name="connsiteX197" fmla="*/ 7716436 w 9601201"/>
              <a:gd name="connsiteY197" fmla="*/ 4189971 h 4194894"/>
              <a:gd name="connsiteX198" fmla="*/ 7721361 w 9601201"/>
              <a:gd name="connsiteY198" fmla="*/ 4194894 h 4194894"/>
              <a:gd name="connsiteX199" fmla="*/ 7672129 w 9601201"/>
              <a:gd name="connsiteY199" fmla="*/ 4194894 h 4194894"/>
              <a:gd name="connsiteX200" fmla="*/ 9601201 w 9601201"/>
              <a:gd name="connsiteY200" fmla="*/ 2215879 h 4194894"/>
              <a:gd name="connsiteX201" fmla="*/ 9601201 w 9601201"/>
              <a:gd name="connsiteY201" fmla="*/ 2255280 h 4194894"/>
              <a:gd name="connsiteX202" fmla="*/ 7667204 w 9601201"/>
              <a:gd name="connsiteY202" fmla="*/ 4189971 h 4194894"/>
              <a:gd name="connsiteX203" fmla="*/ 7672129 w 9601201"/>
              <a:gd name="connsiteY203" fmla="*/ 4194894 h 4194894"/>
              <a:gd name="connsiteX204" fmla="*/ 7622897 w 9601201"/>
              <a:gd name="connsiteY204" fmla="*/ 4194894 h 4194894"/>
              <a:gd name="connsiteX205" fmla="*/ 9601201 w 9601201"/>
              <a:gd name="connsiteY205" fmla="*/ 2166629 h 4194894"/>
              <a:gd name="connsiteX206" fmla="*/ 9601201 w 9601201"/>
              <a:gd name="connsiteY206" fmla="*/ 2206031 h 4194894"/>
              <a:gd name="connsiteX207" fmla="*/ 7617973 w 9601201"/>
              <a:gd name="connsiteY207" fmla="*/ 4189971 h 4194894"/>
              <a:gd name="connsiteX208" fmla="*/ 7622897 w 9601201"/>
              <a:gd name="connsiteY208" fmla="*/ 4194894 h 4194894"/>
              <a:gd name="connsiteX209" fmla="*/ 7573665 w 9601201"/>
              <a:gd name="connsiteY209" fmla="*/ 4194894 h 4194894"/>
              <a:gd name="connsiteX210" fmla="*/ 9601201 w 9601201"/>
              <a:gd name="connsiteY210" fmla="*/ 2117379 h 4194894"/>
              <a:gd name="connsiteX211" fmla="*/ 9601201 w 9601201"/>
              <a:gd name="connsiteY211" fmla="*/ 2156780 h 4194894"/>
              <a:gd name="connsiteX212" fmla="*/ 7568739 w 9601201"/>
              <a:gd name="connsiteY212" fmla="*/ 4189971 h 4194894"/>
              <a:gd name="connsiteX213" fmla="*/ 7573665 w 9601201"/>
              <a:gd name="connsiteY213" fmla="*/ 4194894 h 4194894"/>
              <a:gd name="connsiteX214" fmla="*/ 7524432 w 9601201"/>
              <a:gd name="connsiteY214" fmla="*/ 4194894 h 4194894"/>
              <a:gd name="connsiteX215" fmla="*/ 9601201 w 9601201"/>
              <a:gd name="connsiteY215" fmla="*/ 2068129 h 4194894"/>
              <a:gd name="connsiteX216" fmla="*/ 9601201 w 9601201"/>
              <a:gd name="connsiteY216" fmla="*/ 2107531 h 4194894"/>
              <a:gd name="connsiteX217" fmla="*/ 7519507 w 9601201"/>
              <a:gd name="connsiteY217" fmla="*/ 4189971 h 4194894"/>
              <a:gd name="connsiteX218" fmla="*/ 7524432 w 9601201"/>
              <a:gd name="connsiteY218" fmla="*/ 4194894 h 4194894"/>
              <a:gd name="connsiteX219" fmla="*/ 7475200 w 9601201"/>
              <a:gd name="connsiteY219" fmla="*/ 4194894 h 4194894"/>
              <a:gd name="connsiteX220" fmla="*/ 9601201 w 9601201"/>
              <a:gd name="connsiteY220" fmla="*/ 2018880 h 4194894"/>
              <a:gd name="connsiteX221" fmla="*/ 9601201 w 9601201"/>
              <a:gd name="connsiteY221" fmla="*/ 2058282 h 4194894"/>
              <a:gd name="connsiteX222" fmla="*/ 7470277 w 9601201"/>
              <a:gd name="connsiteY222" fmla="*/ 4189971 h 4194894"/>
              <a:gd name="connsiteX223" fmla="*/ 7475200 w 9601201"/>
              <a:gd name="connsiteY223" fmla="*/ 4194894 h 4194894"/>
              <a:gd name="connsiteX224" fmla="*/ 7425969 w 9601201"/>
              <a:gd name="connsiteY224" fmla="*/ 4194894 h 4194894"/>
              <a:gd name="connsiteX225" fmla="*/ 9601201 w 9601201"/>
              <a:gd name="connsiteY225" fmla="*/ 1969630 h 4194894"/>
              <a:gd name="connsiteX226" fmla="*/ 9601201 w 9601201"/>
              <a:gd name="connsiteY226" fmla="*/ 2009033 h 4194894"/>
              <a:gd name="connsiteX227" fmla="*/ 7421045 w 9601201"/>
              <a:gd name="connsiteY227" fmla="*/ 4189971 h 4194894"/>
              <a:gd name="connsiteX228" fmla="*/ 7425969 w 9601201"/>
              <a:gd name="connsiteY228" fmla="*/ 4194894 h 4194894"/>
              <a:gd name="connsiteX229" fmla="*/ 7376737 w 9601201"/>
              <a:gd name="connsiteY229" fmla="*/ 4194894 h 4194894"/>
              <a:gd name="connsiteX230" fmla="*/ 9601201 w 9601201"/>
              <a:gd name="connsiteY230" fmla="*/ 1920382 h 4194894"/>
              <a:gd name="connsiteX231" fmla="*/ 9601201 w 9601201"/>
              <a:gd name="connsiteY231" fmla="*/ 1959783 h 4194894"/>
              <a:gd name="connsiteX232" fmla="*/ 7371813 w 9601201"/>
              <a:gd name="connsiteY232" fmla="*/ 4189971 h 4194894"/>
              <a:gd name="connsiteX233" fmla="*/ 7376737 w 9601201"/>
              <a:gd name="connsiteY233" fmla="*/ 4194894 h 4194894"/>
              <a:gd name="connsiteX234" fmla="*/ 7327506 w 9601201"/>
              <a:gd name="connsiteY234" fmla="*/ 4194894 h 4194894"/>
              <a:gd name="connsiteX235" fmla="*/ 9601201 w 9601201"/>
              <a:gd name="connsiteY235" fmla="*/ 1871132 h 4194894"/>
              <a:gd name="connsiteX236" fmla="*/ 9601201 w 9601201"/>
              <a:gd name="connsiteY236" fmla="*/ 1910533 h 4194894"/>
              <a:gd name="connsiteX237" fmla="*/ 7322581 w 9601201"/>
              <a:gd name="connsiteY237" fmla="*/ 4189971 h 4194894"/>
              <a:gd name="connsiteX238" fmla="*/ 7327506 w 9601201"/>
              <a:gd name="connsiteY238" fmla="*/ 4194894 h 4194894"/>
              <a:gd name="connsiteX239" fmla="*/ 7278274 w 9601201"/>
              <a:gd name="connsiteY239" fmla="*/ 4194894 h 4194894"/>
              <a:gd name="connsiteX240" fmla="*/ 9601201 w 9601201"/>
              <a:gd name="connsiteY240" fmla="*/ 1821882 h 4194894"/>
              <a:gd name="connsiteX241" fmla="*/ 9601201 w 9601201"/>
              <a:gd name="connsiteY241" fmla="*/ 1861283 h 4194894"/>
              <a:gd name="connsiteX242" fmla="*/ 7273349 w 9601201"/>
              <a:gd name="connsiteY242" fmla="*/ 4189971 h 4194894"/>
              <a:gd name="connsiteX243" fmla="*/ 7278274 w 9601201"/>
              <a:gd name="connsiteY243" fmla="*/ 4194894 h 4194894"/>
              <a:gd name="connsiteX244" fmla="*/ 7229041 w 9601201"/>
              <a:gd name="connsiteY244" fmla="*/ 4194894 h 4194894"/>
              <a:gd name="connsiteX245" fmla="*/ 9601201 w 9601201"/>
              <a:gd name="connsiteY245" fmla="*/ 1772632 h 4194894"/>
              <a:gd name="connsiteX246" fmla="*/ 9601201 w 9601201"/>
              <a:gd name="connsiteY246" fmla="*/ 1812035 h 4194894"/>
              <a:gd name="connsiteX247" fmla="*/ 7224119 w 9601201"/>
              <a:gd name="connsiteY247" fmla="*/ 4189971 h 4194894"/>
              <a:gd name="connsiteX248" fmla="*/ 7229041 w 9601201"/>
              <a:gd name="connsiteY248" fmla="*/ 4194894 h 4194894"/>
              <a:gd name="connsiteX249" fmla="*/ 7179809 w 9601201"/>
              <a:gd name="connsiteY249" fmla="*/ 4194894 h 4194894"/>
              <a:gd name="connsiteX250" fmla="*/ 9601201 w 9601201"/>
              <a:gd name="connsiteY250" fmla="*/ 1723383 h 4194894"/>
              <a:gd name="connsiteX251" fmla="*/ 9601201 w 9601201"/>
              <a:gd name="connsiteY251" fmla="*/ 1762786 h 4194894"/>
              <a:gd name="connsiteX252" fmla="*/ 7174887 w 9601201"/>
              <a:gd name="connsiteY252" fmla="*/ 4189971 h 4194894"/>
              <a:gd name="connsiteX253" fmla="*/ 7179809 w 9601201"/>
              <a:gd name="connsiteY253" fmla="*/ 4194894 h 4194894"/>
              <a:gd name="connsiteX254" fmla="*/ 7130578 w 9601201"/>
              <a:gd name="connsiteY254" fmla="*/ 4194894 h 4194894"/>
              <a:gd name="connsiteX255" fmla="*/ 9601201 w 9601201"/>
              <a:gd name="connsiteY255" fmla="*/ 1674133 h 4194894"/>
              <a:gd name="connsiteX256" fmla="*/ 9601201 w 9601201"/>
              <a:gd name="connsiteY256" fmla="*/ 1713536 h 4194894"/>
              <a:gd name="connsiteX257" fmla="*/ 7125655 w 9601201"/>
              <a:gd name="connsiteY257" fmla="*/ 4189971 h 4194894"/>
              <a:gd name="connsiteX258" fmla="*/ 7130578 w 9601201"/>
              <a:gd name="connsiteY258" fmla="*/ 4194894 h 4194894"/>
              <a:gd name="connsiteX259" fmla="*/ 7083425 w 9601201"/>
              <a:gd name="connsiteY259" fmla="*/ 4194894 h 4194894"/>
              <a:gd name="connsiteX260" fmla="*/ 7081346 w 9601201"/>
              <a:gd name="connsiteY260" fmla="*/ 4194894 h 4194894"/>
              <a:gd name="connsiteX261" fmla="*/ 9601201 w 9601201"/>
              <a:gd name="connsiteY261" fmla="*/ 1624884 h 4194894"/>
              <a:gd name="connsiteX262" fmla="*/ 9601201 w 9601201"/>
              <a:gd name="connsiteY262" fmla="*/ 1664286 h 4194894"/>
              <a:gd name="connsiteX263" fmla="*/ 7076423 w 9601201"/>
              <a:gd name="connsiteY263" fmla="*/ 4189971 h 4194894"/>
              <a:gd name="connsiteX264" fmla="*/ 7081346 w 9601201"/>
              <a:gd name="connsiteY264" fmla="*/ 4194894 h 4194894"/>
              <a:gd name="connsiteX265" fmla="*/ 7032115 w 9601201"/>
              <a:gd name="connsiteY265" fmla="*/ 4194894 h 4194894"/>
              <a:gd name="connsiteX266" fmla="*/ 9601201 w 9601201"/>
              <a:gd name="connsiteY266" fmla="*/ 1575635 h 4194894"/>
              <a:gd name="connsiteX267" fmla="*/ 9601201 w 9601201"/>
              <a:gd name="connsiteY267" fmla="*/ 1615036 h 4194894"/>
              <a:gd name="connsiteX268" fmla="*/ 7027190 w 9601201"/>
              <a:gd name="connsiteY268" fmla="*/ 4189971 h 4194894"/>
              <a:gd name="connsiteX269" fmla="*/ 7032115 w 9601201"/>
              <a:gd name="connsiteY269" fmla="*/ 4194894 h 4194894"/>
              <a:gd name="connsiteX270" fmla="*/ 6982883 w 9601201"/>
              <a:gd name="connsiteY270" fmla="*/ 4194894 h 4194894"/>
              <a:gd name="connsiteX271" fmla="*/ 9601201 w 9601201"/>
              <a:gd name="connsiteY271" fmla="*/ 1526384 h 4194894"/>
              <a:gd name="connsiteX272" fmla="*/ 9601201 w 9601201"/>
              <a:gd name="connsiteY272" fmla="*/ 1565786 h 4194894"/>
              <a:gd name="connsiteX273" fmla="*/ 6977958 w 9601201"/>
              <a:gd name="connsiteY273" fmla="*/ 4189971 h 4194894"/>
              <a:gd name="connsiteX274" fmla="*/ 6982883 w 9601201"/>
              <a:gd name="connsiteY274" fmla="*/ 4194894 h 4194894"/>
              <a:gd name="connsiteX275" fmla="*/ 6933649 w 9601201"/>
              <a:gd name="connsiteY275" fmla="*/ 4194894 h 4194894"/>
              <a:gd name="connsiteX276" fmla="*/ 9601201 w 9601201"/>
              <a:gd name="connsiteY276" fmla="*/ 1477134 h 4194894"/>
              <a:gd name="connsiteX277" fmla="*/ 9601201 w 9601201"/>
              <a:gd name="connsiteY277" fmla="*/ 1516537 h 4194894"/>
              <a:gd name="connsiteX278" fmla="*/ 6928727 w 9601201"/>
              <a:gd name="connsiteY278" fmla="*/ 4189971 h 4194894"/>
              <a:gd name="connsiteX279" fmla="*/ 6933649 w 9601201"/>
              <a:gd name="connsiteY279" fmla="*/ 4194894 h 4194894"/>
              <a:gd name="connsiteX280" fmla="*/ 6884417 w 9601201"/>
              <a:gd name="connsiteY280" fmla="*/ 4194894 h 4194894"/>
              <a:gd name="connsiteX281" fmla="*/ 9601201 w 9601201"/>
              <a:gd name="connsiteY281" fmla="*/ 1427886 h 4194894"/>
              <a:gd name="connsiteX282" fmla="*/ 9601201 w 9601201"/>
              <a:gd name="connsiteY282" fmla="*/ 1467288 h 4194894"/>
              <a:gd name="connsiteX283" fmla="*/ 6879496 w 9601201"/>
              <a:gd name="connsiteY283" fmla="*/ 4189971 h 4194894"/>
              <a:gd name="connsiteX284" fmla="*/ 6884417 w 9601201"/>
              <a:gd name="connsiteY284" fmla="*/ 4194894 h 4194894"/>
              <a:gd name="connsiteX285" fmla="*/ 6835187 w 9601201"/>
              <a:gd name="connsiteY285" fmla="*/ 4194894 h 4194894"/>
              <a:gd name="connsiteX286" fmla="*/ 9601201 w 9601201"/>
              <a:gd name="connsiteY286" fmla="*/ 1378636 h 4194894"/>
              <a:gd name="connsiteX287" fmla="*/ 9601201 w 9601201"/>
              <a:gd name="connsiteY287" fmla="*/ 1418038 h 4194894"/>
              <a:gd name="connsiteX288" fmla="*/ 6830264 w 9601201"/>
              <a:gd name="connsiteY288" fmla="*/ 4189971 h 4194894"/>
              <a:gd name="connsiteX289" fmla="*/ 6835187 w 9601201"/>
              <a:gd name="connsiteY289" fmla="*/ 4194894 h 4194894"/>
              <a:gd name="connsiteX290" fmla="*/ 6785955 w 9601201"/>
              <a:gd name="connsiteY290" fmla="*/ 4194894 h 4194894"/>
              <a:gd name="connsiteX291" fmla="*/ 9601201 w 9601201"/>
              <a:gd name="connsiteY291" fmla="*/ 1329386 h 4194894"/>
              <a:gd name="connsiteX292" fmla="*/ 9601201 w 9601201"/>
              <a:gd name="connsiteY292" fmla="*/ 1368789 h 4194894"/>
              <a:gd name="connsiteX293" fmla="*/ 6781032 w 9601201"/>
              <a:gd name="connsiteY293" fmla="*/ 4189971 h 4194894"/>
              <a:gd name="connsiteX294" fmla="*/ 6785955 w 9601201"/>
              <a:gd name="connsiteY294" fmla="*/ 4194894 h 4194894"/>
              <a:gd name="connsiteX295" fmla="*/ 6736723 w 9601201"/>
              <a:gd name="connsiteY295" fmla="*/ 4194894 h 4194894"/>
              <a:gd name="connsiteX296" fmla="*/ 9601201 w 9601201"/>
              <a:gd name="connsiteY296" fmla="*/ 1280137 h 4194894"/>
              <a:gd name="connsiteX297" fmla="*/ 9601201 w 9601201"/>
              <a:gd name="connsiteY297" fmla="*/ 1319539 h 4194894"/>
              <a:gd name="connsiteX298" fmla="*/ 6731800 w 9601201"/>
              <a:gd name="connsiteY298" fmla="*/ 4189971 h 4194894"/>
              <a:gd name="connsiteX299" fmla="*/ 6736723 w 9601201"/>
              <a:gd name="connsiteY299" fmla="*/ 4194894 h 4194894"/>
              <a:gd name="connsiteX300" fmla="*/ 6687491 w 9601201"/>
              <a:gd name="connsiteY300" fmla="*/ 4194894 h 4194894"/>
              <a:gd name="connsiteX301" fmla="*/ 9601201 w 9601201"/>
              <a:gd name="connsiteY301" fmla="*/ 1230887 h 4194894"/>
              <a:gd name="connsiteX302" fmla="*/ 9601201 w 9601201"/>
              <a:gd name="connsiteY302" fmla="*/ 1270289 h 4194894"/>
              <a:gd name="connsiteX303" fmla="*/ 6682567 w 9601201"/>
              <a:gd name="connsiteY303" fmla="*/ 4189971 h 4194894"/>
              <a:gd name="connsiteX304" fmla="*/ 6687491 w 9601201"/>
              <a:gd name="connsiteY304" fmla="*/ 4194894 h 4194894"/>
              <a:gd name="connsiteX305" fmla="*/ 6638258 w 9601201"/>
              <a:gd name="connsiteY305" fmla="*/ 4194894 h 4194894"/>
              <a:gd name="connsiteX306" fmla="*/ 9601201 w 9601201"/>
              <a:gd name="connsiteY306" fmla="*/ 1181637 h 4194894"/>
              <a:gd name="connsiteX307" fmla="*/ 9601201 w 9601201"/>
              <a:gd name="connsiteY307" fmla="*/ 1221039 h 4194894"/>
              <a:gd name="connsiteX308" fmla="*/ 6633335 w 9601201"/>
              <a:gd name="connsiteY308" fmla="*/ 4189971 h 4194894"/>
              <a:gd name="connsiteX309" fmla="*/ 6638258 w 9601201"/>
              <a:gd name="connsiteY309" fmla="*/ 4194894 h 4194894"/>
              <a:gd name="connsiteX310" fmla="*/ 6589026 w 9601201"/>
              <a:gd name="connsiteY310" fmla="*/ 4194894 h 4194894"/>
              <a:gd name="connsiteX311" fmla="*/ 7539923 w 9601201"/>
              <a:gd name="connsiteY311" fmla="*/ 1164638 h 4194894"/>
              <a:gd name="connsiteX312" fmla="*/ 4515133 w 9601201"/>
              <a:gd name="connsiteY312" fmla="*/ 4189971 h 4194894"/>
              <a:gd name="connsiteX313" fmla="*/ 4520057 w 9601201"/>
              <a:gd name="connsiteY313" fmla="*/ 4194894 h 4194894"/>
              <a:gd name="connsiteX314" fmla="*/ 4470825 w 9601201"/>
              <a:gd name="connsiteY314" fmla="*/ 4194894 h 4194894"/>
              <a:gd name="connsiteX315" fmla="*/ 7496980 w 9601201"/>
              <a:gd name="connsiteY315" fmla="*/ 1168195 h 4194894"/>
              <a:gd name="connsiteX316" fmla="*/ 7499971 w 9601201"/>
              <a:gd name="connsiteY316" fmla="*/ 1168482 h 4194894"/>
              <a:gd name="connsiteX317" fmla="*/ 7452251 w 9601201"/>
              <a:gd name="connsiteY317" fmla="*/ 1163691 h 4194894"/>
              <a:gd name="connsiteX318" fmla="*/ 7453242 w 9601201"/>
              <a:gd name="connsiteY318" fmla="*/ 1163986 h 4194894"/>
              <a:gd name="connsiteX319" fmla="*/ 7487999 w 9601201"/>
              <a:gd name="connsiteY319" fmla="*/ 1167331 h 4194894"/>
              <a:gd name="connsiteX320" fmla="*/ 4465901 w 9601201"/>
              <a:gd name="connsiteY320" fmla="*/ 4189971 h 4194894"/>
              <a:gd name="connsiteX321" fmla="*/ 4470825 w 9601201"/>
              <a:gd name="connsiteY321" fmla="*/ 4194894 h 4194894"/>
              <a:gd name="connsiteX322" fmla="*/ 4421593 w 9601201"/>
              <a:gd name="connsiteY322" fmla="*/ 4194894 h 4194894"/>
              <a:gd name="connsiteX323" fmla="*/ 7414306 w 9601201"/>
              <a:gd name="connsiteY323" fmla="*/ 1152403 h 4194894"/>
              <a:gd name="connsiteX324" fmla="*/ 7444663 w 9601201"/>
              <a:gd name="connsiteY324" fmla="*/ 1161434 h 4194894"/>
              <a:gd name="connsiteX325" fmla="*/ 4416671 w 9601201"/>
              <a:gd name="connsiteY325" fmla="*/ 4189971 h 4194894"/>
              <a:gd name="connsiteX326" fmla="*/ 4421593 w 9601201"/>
              <a:gd name="connsiteY326" fmla="*/ 4194894 h 4194894"/>
              <a:gd name="connsiteX327" fmla="*/ 4372361 w 9601201"/>
              <a:gd name="connsiteY327" fmla="*/ 4194894 h 4194894"/>
              <a:gd name="connsiteX328" fmla="*/ 7615894 w 9601201"/>
              <a:gd name="connsiteY328" fmla="*/ 1137894 h 4194894"/>
              <a:gd name="connsiteX329" fmla="*/ 4564365 w 9601201"/>
              <a:gd name="connsiteY329" fmla="*/ 4189971 h 4194894"/>
              <a:gd name="connsiteX330" fmla="*/ 4569290 w 9601201"/>
              <a:gd name="connsiteY330" fmla="*/ 4194894 h 4194894"/>
              <a:gd name="connsiteX331" fmla="*/ 4520057 w 9601201"/>
              <a:gd name="connsiteY331" fmla="*/ 4194894 h 4194894"/>
              <a:gd name="connsiteX332" fmla="*/ 7551995 w 9601201"/>
              <a:gd name="connsiteY332" fmla="*/ 1162411 h 4194894"/>
              <a:gd name="connsiteX333" fmla="*/ 7592036 w 9601201"/>
              <a:gd name="connsiteY333" fmla="*/ 1150498 h 4194894"/>
              <a:gd name="connsiteX334" fmla="*/ 7381124 w 9601201"/>
              <a:gd name="connsiteY334" fmla="*/ 1136350 h 4194894"/>
              <a:gd name="connsiteX335" fmla="*/ 7406898 w 9601201"/>
              <a:gd name="connsiteY335" fmla="*/ 1149966 h 4194894"/>
              <a:gd name="connsiteX336" fmla="*/ 4367439 w 9601201"/>
              <a:gd name="connsiteY336" fmla="*/ 4189971 h 4194894"/>
              <a:gd name="connsiteX337" fmla="*/ 4372361 w 9601201"/>
              <a:gd name="connsiteY337" fmla="*/ 4194894 h 4194894"/>
              <a:gd name="connsiteX338" fmla="*/ 4323130 w 9601201"/>
              <a:gd name="connsiteY338" fmla="*/ 4194894 h 4194894"/>
              <a:gd name="connsiteX339" fmla="*/ 9601201 w 9601201"/>
              <a:gd name="connsiteY339" fmla="*/ 1132388 h 4194894"/>
              <a:gd name="connsiteX340" fmla="*/ 9601201 w 9601201"/>
              <a:gd name="connsiteY340" fmla="*/ 1171791 h 4194894"/>
              <a:gd name="connsiteX341" fmla="*/ 6584105 w 9601201"/>
              <a:gd name="connsiteY341" fmla="*/ 4189971 h 4194894"/>
              <a:gd name="connsiteX342" fmla="*/ 6589026 w 9601201"/>
              <a:gd name="connsiteY342" fmla="*/ 4194894 h 4194894"/>
              <a:gd name="connsiteX343" fmla="*/ 6539795 w 9601201"/>
              <a:gd name="connsiteY343" fmla="*/ 4194894 h 4194894"/>
              <a:gd name="connsiteX344" fmla="*/ 7351544 w 9601201"/>
              <a:gd name="connsiteY344" fmla="*/ 1116695 h 4194894"/>
              <a:gd name="connsiteX345" fmla="*/ 7365351 w 9601201"/>
              <a:gd name="connsiteY345" fmla="*/ 1128018 h 4194894"/>
              <a:gd name="connsiteX346" fmla="*/ 7374681 w 9601201"/>
              <a:gd name="connsiteY346" fmla="*/ 1132947 h 4194894"/>
              <a:gd name="connsiteX347" fmla="*/ 4318206 w 9601201"/>
              <a:gd name="connsiteY347" fmla="*/ 4189971 h 4194894"/>
              <a:gd name="connsiteX348" fmla="*/ 4323130 w 9601201"/>
              <a:gd name="connsiteY348" fmla="*/ 4194894 h 4194894"/>
              <a:gd name="connsiteX349" fmla="*/ 4291693 w 9601201"/>
              <a:gd name="connsiteY349" fmla="*/ 4194894 h 4194894"/>
              <a:gd name="connsiteX350" fmla="*/ 4291693 w 9601201"/>
              <a:gd name="connsiteY350" fmla="*/ 4194893 h 4194894"/>
              <a:gd name="connsiteX351" fmla="*/ 4273899 w 9601201"/>
              <a:gd name="connsiteY351" fmla="*/ 4194893 h 4194894"/>
              <a:gd name="connsiteX352" fmla="*/ 7324711 w 9601201"/>
              <a:gd name="connsiteY352" fmla="*/ 1094292 h 4194894"/>
              <a:gd name="connsiteX353" fmla="*/ 7326550 w 9601201"/>
              <a:gd name="connsiteY353" fmla="*/ 1096138 h 4194894"/>
              <a:gd name="connsiteX354" fmla="*/ 7326570 w 9601201"/>
              <a:gd name="connsiteY354" fmla="*/ 1096138 h 4194894"/>
              <a:gd name="connsiteX355" fmla="*/ 7326973 w 9601201"/>
              <a:gd name="connsiteY355" fmla="*/ 1096546 h 4194894"/>
              <a:gd name="connsiteX356" fmla="*/ 7346134 w 9601201"/>
              <a:gd name="connsiteY356" fmla="*/ 1112259 h 4194894"/>
              <a:gd name="connsiteX357" fmla="*/ 4268974 w 9601201"/>
              <a:gd name="connsiteY357" fmla="*/ 4189971 h 4194894"/>
              <a:gd name="connsiteX358" fmla="*/ 4273897 w 9601201"/>
              <a:gd name="connsiteY358" fmla="*/ 4194893 h 4194894"/>
              <a:gd name="connsiteX359" fmla="*/ 4224666 w 9601201"/>
              <a:gd name="connsiteY359" fmla="*/ 4194893 h 4194894"/>
              <a:gd name="connsiteX360" fmla="*/ 9601201 w 9601201"/>
              <a:gd name="connsiteY360" fmla="*/ 1083138 h 4194894"/>
              <a:gd name="connsiteX361" fmla="*/ 9601201 w 9601201"/>
              <a:gd name="connsiteY361" fmla="*/ 1122540 h 4194894"/>
              <a:gd name="connsiteX362" fmla="*/ 6534871 w 9601201"/>
              <a:gd name="connsiteY362" fmla="*/ 4189971 h 4194894"/>
              <a:gd name="connsiteX363" fmla="*/ 6539795 w 9601201"/>
              <a:gd name="connsiteY363" fmla="*/ 4194894 h 4194894"/>
              <a:gd name="connsiteX364" fmla="*/ 6490564 w 9601201"/>
              <a:gd name="connsiteY364" fmla="*/ 4194894 h 4194894"/>
              <a:gd name="connsiteX365" fmla="*/ 7300139 w 9601201"/>
              <a:gd name="connsiteY365" fmla="*/ 1069627 h 4194894"/>
              <a:gd name="connsiteX366" fmla="*/ 7319797 w 9601201"/>
              <a:gd name="connsiteY366" fmla="*/ 1089359 h 4194894"/>
              <a:gd name="connsiteX367" fmla="*/ 4219742 w 9601201"/>
              <a:gd name="connsiteY367" fmla="*/ 4189971 h 4194894"/>
              <a:gd name="connsiteX368" fmla="*/ 4224664 w 9601201"/>
              <a:gd name="connsiteY368" fmla="*/ 4194893 h 4194894"/>
              <a:gd name="connsiteX369" fmla="*/ 4175434 w 9601201"/>
              <a:gd name="connsiteY369" fmla="*/ 4194893 h 4194894"/>
              <a:gd name="connsiteX370" fmla="*/ 7275568 w 9601201"/>
              <a:gd name="connsiteY370" fmla="*/ 1044962 h 4194894"/>
              <a:gd name="connsiteX371" fmla="*/ 7295226 w 9601201"/>
              <a:gd name="connsiteY371" fmla="*/ 1064695 h 4194894"/>
              <a:gd name="connsiteX372" fmla="*/ 4170510 w 9601201"/>
              <a:gd name="connsiteY372" fmla="*/ 4189971 h 4194894"/>
              <a:gd name="connsiteX373" fmla="*/ 4175432 w 9601201"/>
              <a:gd name="connsiteY373" fmla="*/ 4194893 h 4194894"/>
              <a:gd name="connsiteX374" fmla="*/ 4126202 w 9601201"/>
              <a:gd name="connsiteY374" fmla="*/ 4194893 h 4194894"/>
              <a:gd name="connsiteX375" fmla="*/ 9601201 w 9601201"/>
              <a:gd name="connsiteY375" fmla="*/ 1033888 h 4194894"/>
              <a:gd name="connsiteX376" fmla="*/ 9601201 w 9601201"/>
              <a:gd name="connsiteY376" fmla="*/ 1073290 h 4194894"/>
              <a:gd name="connsiteX377" fmla="*/ 6485639 w 9601201"/>
              <a:gd name="connsiteY377" fmla="*/ 4189971 h 4194894"/>
              <a:gd name="connsiteX378" fmla="*/ 6490564 w 9601201"/>
              <a:gd name="connsiteY378" fmla="*/ 4194894 h 4194894"/>
              <a:gd name="connsiteX379" fmla="*/ 6441331 w 9601201"/>
              <a:gd name="connsiteY379" fmla="*/ 4194894 h 4194894"/>
              <a:gd name="connsiteX380" fmla="*/ 7250997 w 9601201"/>
              <a:gd name="connsiteY380" fmla="*/ 1020297 h 4194894"/>
              <a:gd name="connsiteX381" fmla="*/ 7270655 w 9601201"/>
              <a:gd name="connsiteY381" fmla="*/ 1040030 h 4194894"/>
              <a:gd name="connsiteX382" fmla="*/ 4121278 w 9601201"/>
              <a:gd name="connsiteY382" fmla="*/ 4189971 h 4194894"/>
              <a:gd name="connsiteX383" fmla="*/ 4126200 w 9601201"/>
              <a:gd name="connsiteY383" fmla="*/ 4194893 h 4194894"/>
              <a:gd name="connsiteX384" fmla="*/ 4076971 w 9601201"/>
              <a:gd name="connsiteY384" fmla="*/ 4194893 h 4194894"/>
              <a:gd name="connsiteX385" fmla="*/ 7226139 w 9601201"/>
              <a:gd name="connsiteY385" fmla="*/ 995344 h 4194894"/>
              <a:gd name="connsiteX386" fmla="*/ 7246084 w 9601201"/>
              <a:gd name="connsiteY386" fmla="*/ 1015365 h 4194894"/>
              <a:gd name="connsiteX387" fmla="*/ 4072048 w 9601201"/>
              <a:gd name="connsiteY387" fmla="*/ 4189971 h 4194894"/>
              <a:gd name="connsiteX388" fmla="*/ 4076969 w 9601201"/>
              <a:gd name="connsiteY388" fmla="*/ 4194893 h 4194894"/>
              <a:gd name="connsiteX389" fmla="*/ 4027739 w 9601201"/>
              <a:gd name="connsiteY389" fmla="*/ 4194893 h 4194894"/>
              <a:gd name="connsiteX390" fmla="*/ 9601201 w 9601201"/>
              <a:gd name="connsiteY390" fmla="*/ 984639 h 4194894"/>
              <a:gd name="connsiteX391" fmla="*/ 9601201 w 9601201"/>
              <a:gd name="connsiteY391" fmla="*/ 1024040 h 4194894"/>
              <a:gd name="connsiteX392" fmla="*/ 6436407 w 9601201"/>
              <a:gd name="connsiteY392" fmla="*/ 4189971 h 4194894"/>
              <a:gd name="connsiteX393" fmla="*/ 6441331 w 9601201"/>
              <a:gd name="connsiteY393" fmla="*/ 4194894 h 4194894"/>
              <a:gd name="connsiteX394" fmla="*/ 6392099 w 9601201"/>
              <a:gd name="connsiteY394" fmla="*/ 4194894 h 4194894"/>
              <a:gd name="connsiteX395" fmla="*/ 7201566 w 9601201"/>
              <a:gd name="connsiteY395" fmla="*/ 970677 h 4194894"/>
              <a:gd name="connsiteX396" fmla="*/ 7221225 w 9601201"/>
              <a:gd name="connsiteY396" fmla="*/ 990411 h 4194894"/>
              <a:gd name="connsiteX397" fmla="*/ 4022815 w 9601201"/>
              <a:gd name="connsiteY397" fmla="*/ 4189971 h 4194894"/>
              <a:gd name="connsiteX398" fmla="*/ 4027737 w 9601201"/>
              <a:gd name="connsiteY398" fmla="*/ 4194893 h 4194894"/>
              <a:gd name="connsiteX399" fmla="*/ 3978508 w 9601201"/>
              <a:gd name="connsiteY399" fmla="*/ 4194893 h 4194894"/>
              <a:gd name="connsiteX400" fmla="*/ 7176992 w 9601201"/>
              <a:gd name="connsiteY400" fmla="*/ 946009 h 4194894"/>
              <a:gd name="connsiteX401" fmla="*/ 7196651 w 9601201"/>
              <a:gd name="connsiteY401" fmla="*/ 965744 h 4194894"/>
              <a:gd name="connsiteX402" fmla="*/ 3973583 w 9601201"/>
              <a:gd name="connsiteY402" fmla="*/ 4189971 h 4194894"/>
              <a:gd name="connsiteX403" fmla="*/ 3978506 w 9601201"/>
              <a:gd name="connsiteY403" fmla="*/ 4194893 h 4194894"/>
              <a:gd name="connsiteX404" fmla="*/ 3929275 w 9601201"/>
              <a:gd name="connsiteY404" fmla="*/ 4194893 h 4194894"/>
              <a:gd name="connsiteX405" fmla="*/ 9601201 w 9601201"/>
              <a:gd name="connsiteY405" fmla="*/ 935389 h 4194894"/>
              <a:gd name="connsiteX406" fmla="*/ 9601201 w 9601201"/>
              <a:gd name="connsiteY406" fmla="*/ 974792 h 4194894"/>
              <a:gd name="connsiteX407" fmla="*/ 6387176 w 9601201"/>
              <a:gd name="connsiteY407" fmla="*/ 4189971 h 4194894"/>
              <a:gd name="connsiteX408" fmla="*/ 6392099 w 9601201"/>
              <a:gd name="connsiteY408" fmla="*/ 4194894 h 4194894"/>
              <a:gd name="connsiteX409" fmla="*/ 6342867 w 9601201"/>
              <a:gd name="connsiteY409" fmla="*/ 4194894 h 4194894"/>
              <a:gd name="connsiteX410" fmla="*/ 7152418 w 9601201"/>
              <a:gd name="connsiteY410" fmla="*/ 921342 h 4194894"/>
              <a:gd name="connsiteX411" fmla="*/ 7172078 w 9601201"/>
              <a:gd name="connsiteY411" fmla="*/ 941077 h 4194894"/>
              <a:gd name="connsiteX412" fmla="*/ 3924351 w 9601201"/>
              <a:gd name="connsiteY412" fmla="*/ 4189971 h 4194894"/>
              <a:gd name="connsiteX413" fmla="*/ 3929273 w 9601201"/>
              <a:gd name="connsiteY413" fmla="*/ 4194893 h 4194894"/>
              <a:gd name="connsiteX414" fmla="*/ 3880043 w 9601201"/>
              <a:gd name="connsiteY414" fmla="*/ 4194893 h 4194894"/>
              <a:gd name="connsiteX415" fmla="*/ 7127845 w 9601201"/>
              <a:gd name="connsiteY415" fmla="*/ 896675 h 4194894"/>
              <a:gd name="connsiteX416" fmla="*/ 7147504 w 9601201"/>
              <a:gd name="connsiteY416" fmla="*/ 916410 h 4194894"/>
              <a:gd name="connsiteX417" fmla="*/ 3875119 w 9601201"/>
              <a:gd name="connsiteY417" fmla="*/ 4189971 h 4194894"/>
              <a:gd name="connsiteX418" fmla="*/ 3880041 w 9601201"/>
              <a:gd name="connsiteY418" fmla="*/ 4194893 h 4194894"/>
              <a:gd name="connsiteX419" fmla="*/ 3830811 w 9601201"/>
              <a:gd name="connsiteY419" fmla="*/ 4194893 h 4194894"/>
              <a:gd name="connsiteX420" fmla="*/ 9601201 w 9601201"/>
              <a:gd name="connsiteY420" fmla="*/ 886140 h 4194894"/>
              <a:gd name="connsiteX421" fmla="*/ 9601201 w 9601201"/>
              <a:gd name="connsiteY421" fmla="*/ 925542 h 4194894"/>
              <a:gd name="connsiteX422" fmla="*/ 6337944 w 9601201"/>
              <a:gd name="connsiteY422" fmla="*/ 4189971 h 4194894"/>
              <a:gd name="connsiteX423" fmla="*/ 6342867 w 9601201"/>
              <a:gd name="connsiteY423" fmla="*/ 4194894 h 4194894"/>
              <a:gd name="connsiteX424" fmla="*/ 6293635 w 9601201"/>
              <a:gd name="connsiteY424" fmla="*/ 4194894 h 4194894"/>
              <a:gd name="connsiteX425" fmla="*/ 7103271 w 9601201"/>
              <a:gd name="connsiteY425" fmla="*/ 872008 h 4194894"/>
              <a:gd name="connsiteX426" fmla="*/ 7122931 w 9601201"/>
              <a:gd name="connsiteY426" fmla="*/ 891742 h 4194894"/>
              <a:gd name="connsiteX427" fmla="*/ 3825887 w 9601201"/>
              <a:gd name="connsiteY427" fmla="*/ 4189971 h 4194894"/>
              <a:gd name="connsiteX428" fmla="*/ 3830809 w 9601201"/>
              <a:gd name="connsiteY428" fmla="*/ 4194893 h 4194894"/>
              <a:gd name="connsiteX429" fmla="*/ 3781579 w 9601201"/>
              <a:gd name="connsiteY429" fmla="*/ 4194893 h 4194894"/>
              <a:gd name="connsiteX430" fmla="*/ 7078698 w 9601201"/>
              <a:gd name="connsiteY430" fmla="*/ 847341 h 4194894"/>
              <a:gd name="connsiteX431" fmla="*/ 7098357 w 9601201"/>
              <a:gd name="connsiteY431" fmla="*/ 867075 h 4194894"/>
              <a:gd name="connsiteX432" fmla="*/ 3776655 w 9601201"/>
              <a:gd name="connsiteY432" fmla="*/ 4189971 h 4194894"/>
              <a:gd name="connsiteX433" fmla="*/ 3781577 w 9601201"/>
              <a:gd name="connsiteY433" fmla="*/ 4194893 h 4194894"/>
              <a:gd name="connsiteX434" fmla="*/ 3732348 w 9601201"/>
              <a:gd name="connsiteY434" fmla="*/ 4194893 h 4194894"/>
              <a:gd name="connsiteX435" fmla="*/ 9601201 w 9601201"/>
              <a:gd name="connsiteY435" fmla="*/ 836262 h 4194894"/>
              <a:gd name="connsiteX436" fmla="*/ 9601201 w 9601201"/>
              <a:gd name="connsiteY436" fmla="*/ 876293 h 4194894"/>
              <a:gd name="connsiteX437" fmla="*/ 6288713 w 9601201"/>
              <a:gd name="connsiteY437" fmla="*/ 4189971 h 4194894"/>
              <a:gd name="connsiteX438" fmla="*/ 6293635 w 9601201"/>
              <a:gd name="connsiteY438" fmla="*/ 4194894 h 4194894"/>
              <a:gd name="connsiteX439" fmla="*/ 6243172 w 9601201"/>
              <a:gd name="connsiteY439" fmla="*/ 4194894 h 4194894"/>
              <a:gd name="connsiteX440" fmla="*/ 7054124 w 9601201"/>
              <a:gd name="connsiteY440" fmla="*/ 822673 h 4194894"/>
              <a:gd name="connsiteX441" fmla="*/ 7073784 w 9601201"/>
              <a:gd name="connsiteY441" fmla="*/ 842408 h 4194894"/>
              <a:gd name="connsiteX442" fmla="*/ 3727423 w 9601201"/>
              <a:gd name="connsiteY442" fmla="*/ 4189971 h 4194894"/>
              <a:gd name="connsiteX443" fmla="*/ 3732346 w 9601201"/>
              <a:gd name="connsiteY443" fmla="*/ 4194893 h 4194894"/>
              <a:gd name="connsiteX444" fmla="*/ 3683116 w 9601201"/>
              <a:gd name="connsiteY444" fmla="*/ 4194893 h 4194894"/>
              <a:gd name="connsiteX445" fmla="*/ 7029551 w 9601201"/>
              <a:gd name="connsiteY445" fmla="*/ 798006 h 4194894"/>
              <a:gd name="connsiteX446" fmla="*/ 7049210 w 9601201"/>
              <a:gd name="connsiteY446" fmla="*/ 817741 h 4194894"/>
              <a:gd name="connsiteX447" fmla="*/ 3678191 w 9601201"/>
              <a:gd name="connsiteY447" fmla="*/ 4189971 h 4194894"/>
              <a:gd name="connsiteX448" fmla="*/ 3683114 w 9601201"/>
              <a:gd name="connsiteY448" fmla="*/ 4194893 h 4194894"/>
              <a:gd name="connsiteX449" fmla="*/ 3633884 w 9601201"/>
              <a:gd name="connsiteY449" fmla="*/ 4194893 h 4194894"/>
              <a:gd name="connsiteX450" fmla="*/ 9601201 w 9601201"/>
              <a:gd name="connsiteY450" fmla="*/ 787021 h 4194894"/>
              <a:gd name="connsiteX451" fmla="*/ 9601201 w 9601201"/>
              <a:gd name="connsiteY451" fmla="*/ 826416 h 4194894"/>
              <a:gd name="connsiteX452" fmla="*/ 6238250 w 9601201"/>
              <a:gd name="connsiteY452" fmla="*/ 4189971 h 4194894"/>
              <a:gd name="connsiteX453" fmla="*/ 6243172 w 9601201"/>
              <a:gd name="connsiteY453" fmla="*/ 4194894 h 4194894"/>
              <a:gd name="connsiteX454" fmla="*/ 6193941 w 9601201"/>
              <a:gd name="connsiteY454" fmla="*/ 4194894 h 4194894"/>
              <a:gd name="connsiteX455" fmla="*/ 7004977 w 9601201"/>
              <a:gd name="connsiteY455" fmla="*/ 773339 h 4194894"/>
              <a:gd name="connsiteX456" fmla="*/ 7024637 w 9601201"/>
              <a:gd name="connsiteY456" fmla="*/ 793074 h 4194894"/>
              <a:gd name="connsiteX457" fmla="*/ 3628960 w 9601201"/>
              <a:gd name="connsiteY457" fmla="*/ 4189971 h 4194894"/>
              <a:gd name="connsiteX458" fmla="*/ 3633882 w 9601201"/>
              <a:gd name="connsiteY458" fmla="*/ 4194893 h 4194894"/>
              <a:gd name="connsiteX459" fmla="*/ 3584652 w 9601201"/>
              <a:gd name="connsiteY459" fmla="*/ 4194893 h 4194894"/>
              <a:gd name="connsiteX460" fmla="*/ 6980404 w 9601201"/>
              <a:gd name="connsiteY460" fmla="*/ 748672 h 4194894"/>
              <a:gd name="connsiteX461" fmla="*/ 7000064 w 9601201"/>
              <a:gd name="connsiteY461" fmla="*/ 768407 h 4194894"/>
              <a:gd name="connsiteX462" fmla="*/ 3579728 w 9601201"/>
              <a:gd name="connsiteY462" fmla="*/ 4189971 h 4194894"/>
              <a:gd name="connsiteX463" fmla="*/ 3584650 w 9601201"/>
              <a:gd name="connsiteY463" fmla="*/ 4194893 h 4194894"/>
              <a:gd name="connsiteX464" fmla="*/ 3535420 w 9601201"/>
              <a:gd name="connsiteY464" fmla="*/ 4194893 h 4194894"/>
              <a:gd name="connsiteX465" fmla="*/ 9601201 w 9601201"/>
              <a:gd name="connsiteY465" fmla="*/ 737781 h 4194894"/>
              <a:gd name="connsiteX466" fmla="*/ 9601201 w 9601201"/>
              <a:gd name="connsiteY466" fmla="*/ 777174 h 4194894"/>
              <a:gd name="connsiteX467" fmla="*/ 6189017 w 9601201"/>
              <a:gd name="connsiteY467" fmla="*/ 4189971 h 4194894"/>
              <a:gd name="connsiteX468" fmla="*/ 6193941 w 9601201"/>
              <a:gd name="connsiteY468" fmla="*/ 4194894 h 4194894"/>
              <a:gd name="connsiteX469" fmla="*/ 6144709 w 9601201"/>
              <a:gd name="connsiteY469" fmla="*/ 4194894 h 4194894"/>
              <a:gd name="connsiteX470" fmla="*/ 9601200 w 9601201"/>
              <a:gd name="connsiteY470" fmla="*/ 688540 h 4194894"/>
              <a:gd name="connsiteX471" fmla="*/ 9601200 w 9601201"/>
              <a:gd name="connsiteY471" fmla="*/ 689694 h 4194894"/>
              <a:gd name="connsiteX472" fmla="*/ 9601201 w 9601201"/>
              <a:gd name="connsiteY472" fmla="*/ 689694 h 4194894"/>
              <a:gd name="connsiteX473" fmla="*/ 9601201 w 9601201"/>
              <a:gd name="connsiteY473" fmla="*/ 727934 h 4194894"/>
              <a:gd name="connsiteX474" fmla="*/ 6139785 w 9601201"/>
              <a:gd name="connsiteY474" fmla="*/ 4189971 h 4194894"/>
              <a:gd name="connsiteX475" fmla="*/ 6144709 w 9601201"/>
              <a:gd name="connsiteY475" fmla="*/ 4194894 h 4194894"/>
              <a:gd name="connsiteX476" fmla="*/ 6095476 w 9601201"/>
              <a:gd name="connsiteY476" fmla="*/ 4194894 h 4194894"/>
              <a:gd name="connsiteX477" fmla="*/ 9601200 w 9601201"/>
              <a:gd name="connsiteY477" fmla="*/ 639299 h 4194894"/>
              <a:gd name="connsiteX478" fmla="*/ 9601200 w 9601201"/>
              <a:gd name="connsiteY478" fmla="*/ 678694 h 4194894"/>
              <a:gd name="connsiteX479" fmla="*/ 6090553 w 9601201"/>
              <a:gd name="connsiteY479" fmla="*/ 4189971 h 4194894"/>
              <a:gd name="connsiteX480" fmla="*/ 6095476 w 9601201"/>
              <a:gd name="connsiteY480" fmla="*/ 4194894 h 4194894"/>
              <a:gd name="connsiteX481" fmla="*/ 6046244 w 9601201"/>
              <a:gd name="connsiteY481" fmla="*/ 4194894 h 4194894"/>
              <a:gd name="connsiteX482" fmla="*/ 9601200 w 9601201"/>
              <a:gd name="connsiteY482" fmla="*/ 590060 h 4194894"/>
              <a:gd name="connsiteX483" fmla="*/ 9601200 w 9601201"/>
              <a:gd name="connsiteY483" fmla="*/ 629454 h 4194894"/>
              <a:gd name="connsiteX484" fmla="*/ 6041321 w 9601201"/>
              <a:gd name="connsiteY484" fmla="*/ 4189971 h 4194894"/>
              <a:gd name="connsiteX485" fmla="*/ 6046244 w 9601201"/>
              <a:gd name="connsiteY485" fmla="*/ 4194894 h 4194894"/>
              <a:gd name="connsiteX486" fmla="*/ 5997013 w 9601201"/>
              <a:gd name="connsiteY486" fmla="*/ 4194894 h 4194894"/>
              <a:gd name="connsiteX487" fmla="*/ 9601200 w 9601201"/>
              <a:gd name="connsiteY487" fmla="*/ 540819 h 4194894"/>
              <a:gd name="connsiteX488" fmla="*/ 9601200 w 9601201"/>
              <a:gd name="connsiteY488" fmla="*/ 580213 h 4194894"/>
              <a:gd name="connsiteX489" fmla="*/ 5992089 w 9601201"/>
              <a:gd name="connsiteY489" fmla="*/ 4189971 h 4194894"/>
              <a:gd name="connsiteX490" fmla="*/ 5997013 w 9601201"/>
              <a:gd name="connsiteY490" fmla="*/ 4194894 h 4194894"/>
              <a:gd name="connsiteX491" fmla="*/ 5947781 w 9601201"/>
              <a:gd name="connsiteY491" fmla="*/ 4194894 h 4194894"/>
              <a:gd name="connsiteX492" fmla="*/ 9601200 w 9601201"/>
              <a:gd name="connsiteY492" fmla="*/ 491578 h 4194894"/>
              <a:gd name="connsiteX493" fmla="*/ 9601200 w 9601201"/>
              <a:gd name="connsiteY493" fmla="*/ 530973 h 4194894"/>
              <a:gd name="connsiteX494" fmla="*/ 5942859 w 9601201"/>
              <a:gd name="connsiteY494" fmla="*/ 4189971 h 4194894"/>
              <a:gd name="connsiteX495" fmla="*/ 5947781 w 9601201"/>
              <a:gd name="connsiteY495" fmla="*/ 4194894 h 4194894"/>
              <a:gd name="connsiteX496" fmla="*/ 5898549 w 9601201"/>
              <a:gd name="connsiteY496" fmla="*/ 4194894 h 4194894"/>
              <a:gd name="connsiteX497" fmla="*/ 9601200 w 9601201"/>
              <a:gd name="connsiteY497" fmla="*/ 442338 h 4194894"/>
              <a:gd name="connsiteX498" fmla="*/ 9601200 w 9601201"/>
              <a:gd name="connsiteY498" fmla="*/ 481731 h 4194894"/>
              <a:gd name="connsiteX499" fmla="*/ 5893625 w 9601201"/>
              <a:gd name="connsiteY499" fmla="*/ 4189971 h 4194894"/>
              <a:gd name="connsiteX500" fmla="*/ 5898549 w 9601201"/>
              <a:gd name="connsiteY500" fmla="*/ 4194894 h 4194894"/>
              <a:gd name="connsiteX501" fmla="*/ 5849318 w 9601201"/>
              <a:gd name="connsiteY501" fmla="*/ 4194894 h 4194894"/>
              <a:gd name="connsiteX502" fmla="*/ 9601200 w 9601201"/>
              <a:gd name="connsiteY502" fmla="*/ 393096 h 4194894"/>
              <a:gd name="connsiteX503" fmla="*/ 9601200 w 9601201"/>
              <a:gd name="connsiteY503" fmla="*/ 432490 h 4194894"/>
              <a:gd name="connsiteX504" fmla="*/ 5844393 w 9601201"/>
              <a:gd name="connsiteY504" fmla="*/ 4189971 h 4194894"/>
              <a:gd name="connsiteX505" fmla="*/ 5849318 w 9601201"/>
              <a:gd name="connsiteY505" fmla="*/ 4194894 h 4194894"/>
              <a:gd name="connsiteX506" fmla="*/ 5800085 w 9601201"/>
              <a:gd name="connsiteY506" fmla="*/ 4194894 h 4194894"/>
              <a:gd name="connsiteX507" fmla="*/ 9601200 w 9601201"/>
              <a:gd name="connsiteY507" fmla="*/ 343855 h 4194894"/>
              <a:gd name="connsiteX508" fmla="*/ 9601200 w 9601201"/>
              <a:gd name="connsiteY508" fmla="*/ 383250 h 4194894"/>
              <a:gd name="connsiteX509" fmla="*/ 5795162 w 9601201"/>
              <a:gd name="connsiteY509" fmla="*/ 4189971 h 4194894"/>
              <a:gd name="connsiteX510" fmla="*/ 5800085 w 9601201"/>
              <a:gd name="connsiteY510" fmla="*/ 4194894 h 4194894"/>
              <a:gd name="connsiteX511" fmla="*/ 5750854 w 9601201"/>
              <a:gd name="connsiteY511" fmla="*/ 4194894 h 4194894"/>
              <a:gd name="connsiteX512" fmla="*/ 9601200 w 9601201"/>
              <a:gd name="connsiteY512" fmla="*/ 294614 h 4194894"/>
              <a:gd name="connsiteX513" fmla="*/ 9601200 w 9601201"/>
              <a:gd name="connsiteY513" fmla="*/ 334009 h 4194894"/>
              <a:gd name="connsiteX514" fmla="*/ 5745930 w 9601201"/>
              <a:gd name="connsiteY514" fmla="*/ 4189971 h 4194894"/>
              <a:gd name="connsiteX515" fmla="*/ 5750854 w 9601201"/>
              <a:gd name="connsiteY515" fmla="*/ 4194894 h 4194894"/>
              <a:gd name="connsiteX516" fmla="*/ 5701621 w 9601201"/>
              <a:gd name="connsiteY516" fmla="*/ 4194894 h 4194894"/>
              <a:gd name="connsiteX517" fmla="*/ 9601200 w 9601201"/>
              <a:gd name="connsiteY517" fmla="*/ 245374 h 4194894"/>
              <a:gd name="connsiteX518" fmla="*/ 9601200 w 9601201"/>
              <a:gd name="connsiteY518" fmla="*/ 284768 h 4194894"/>
              <a:gd name="connsiteX519" fmla="*/ 5696699 w 9601201"/>
              <a:gd name="connsiteY519" fmla="*/ 4189971 h 4194894"/>
              <a:gd name="connsiteX520" fmla="*/ 5701621 w 9601201"/>
              <a:gd name="connsiteY520" fmla="*/ 4194894 h 4194894"/>
              <a:gd name="connsiteX521" fmla="*/ 5652389 w 9601201"/>
              <a:gd name="connsiteY521" fmla="*/ 4194894 h 4194894"/>
              <a:gd name="connsiteX522" fmla="*/ 9601200 w 9601201"/>
              <a:gd name="connsiteY522" fmla="*/ 196134 h 4194894"/>
              <a:gd name="connsiteX523" fmla="*/ 9601200 w 9601201"/>
              <a:gd name="connsiteY523" fmla="*/ 235528 h 4194894"/>
              <a:gd name="connsiteX524" fmla="*/ 5647468 w 9601201"/>
              <a:gd name="connsiteY524" fmla="*/ 4189971 h 4194894"/>
              <a:gd name="connsiteX525" fmla="*/ 5652389 w 9601201"/>
              <a:gd name="connsiteY525" fmla="*/ 4194894 h 4194894"/>
              <a:gd name="connsiteX526" fmla="*/ 5603158 w 9601201"/>
              <a:gd name="connsiteY526" fmla="*/ 4194894 h 4194894"/>
              <a:gd name="connsiteX527" fmla="*/ 9601200 w 9601201"/>
              <a:gd name="connsiteY527" fmla="*/ 146893 h 4194894"/>
              <a:gd name="connsiteX528" fmla="*/ 9601200 w 9601201"/>
              <a:gd name="connsiteY528" fmla="*/ 186288 h 4194894"/>
              <a:gd name="connsiteX529" fmla="*/ 5598236 w 9601201"/>
              <a:gd name="connsiteY529" fmla="*/ 4189971 h 4194894"/>
              <a:gd name="connsiteX530" fmla="*/ 5603158 w 9601201"/>
              <a:gd name="connsiteY530" fmla="*/ 4194894 h 4194894"/>
              <a:gd name="connsiteX531" fmla="*/ 5553927 w 9601201"/>
              <a:gd name="connsiteY531" fmla="*/ 4194894 h 4194894"/>
              <a:gd name="connsiteX532" fmla="*/ 9601200 w 9601201"/>
              <a:gd name="connsiteY532" fmla="*/ 97652 h 4194894"/>
              <a:gd name="connsiteX533" fmla="*/ 9601200 w 9601201"/>
              <a:gd name="connsiteY533" fmla="*/ 137046 h 4194894"/>
              <a:gd name="connsiteX534" fmla="*/ 5549003 w 9601201"/>
              <a:gd name="connsiteY534" fmla="*/ 4189971 h 4194894"/>
              <a:gd name="connsiteX535" fmla="*/ 5553927 w 9601201"/>
              <a:gd name="connsiteY535" fmla="*/ 4194894 h 4194894"/>
              <a:gd name="connsiteX536" fmla="*/ 5504695 w 9601201"/>
              <a:gd name="connsiteY536" fmla="*/ 4194894 h 4194894"/>
              <a:gd name="connsiteX537" fmla="*/ 9601200 w 9601201"/>
              <a:gd name="connsiteY537" fmla="*/ 48411 h 4194894"/>
              <a:gd name="connsiteX538" fmla="*/ 9601200 w 9601201"/>
              <a:gd name="connsiteY538" fmla="*/ 87806 h 4194894"/>
              <a:gd name="connsiteX539" fmla="*/ 5499771 w 9601201"/>
              <a:gd name="connsiteY539" fmla="*/ 4189971 h 4194894"/>
              <a:gd name="connsiteX540" fmla="*/ 5504695 w 9601201"/>
              <a:gd name="connsiteY540" fmla="*/ 4194894 h 4194894"/>
              <a:gd name="connsiteX541" fmla="*/ 5455462 w 9601201"/>
              <a:gd name="connsiteY541" fmla="*/ 4194894 h 4194894"/>
              <a:gd name="connsiteX542" fmla="*/ 9551138 w 9601201"/>
              <a:gd name="connsiteY542" fmla="*/ 1 h 4194894"/>
              <a:gd name="connsiteX543" fmla="*/ 9590525 w 9601201"/>
              <a:gd name="connsiteY543" fmla="*/ 1 h 4194894"/>
              <a:gd name="connsiteX544" fmla="*/ 5401307 w 9601201"/>
              <a:gd name="connsiteY544" fmla="*/ 4189971 h 4194894"/>
              <a:gd name="connsiteX545" fmla="*/ 5406230 w 9601201"/>
              <a:gd name="connsiteY545" fmla="*/ 4194894 h 4194894"/>
              <a:gd name="connsiteX546" fmla="*/ 5356998 w 9601201"/>
              <a:gd name="connsiteY546" fmla="*/ 4194894 h 4194894"/>
              <a:gd name="connsiteX547" fmla="*/ 9501906 w 9601201"/>
              <a:gd name="connsiteY547" fmla="*/ 1 h 4194894"/>
              <a:gd name="connsiteX548" fmla="*/ 9541293 w 9601201"/>
              <a:gd name="connsiteY548" fmla="*/ 1 h 4194894"/>
              <a:gd name="connsiteX549" fmla="*/ 5352076 w 9601201"/>
              <a:gd name="connsiteY549" fmla="*/ 4189971 h 4194894"/>
              <a:gd name="connsiteX550" fmla="*/ 5356998 w 9601201"/>
              <a:gd name="connsiteY550" fmla="*/ 4194894 h 4194894"/>
              <a:gd name="connsiteX551" fmla="*/ 5307766 w 9601201"/>
              <a:gd name="connsiteY551" fmla="*/ 4194894 h 4194894"/>
              <a:gd name="connsiteX552" fmla="*/ 9452674 w 9601201"/>
              <a:gd name="connsiteY552" fmla="*/ 1 h 4194894"/>
              <a:gd name="connsiteX553" fmla="*/ 9492061 w 9601201"/>
              <a:gd name="connsiteY553" fmla="*/ 1 h 4194894"/>
              <a:gd name="connsiteX554" fmla="*/ 5302844 w 9601201"/>
              <a:gd name="connsiteY554" fmla="*/ 4189971 h 4194894"/>
              <a:gd name="connsiteX555" fmla="*/ 5307766 w 9601201"/>
              <a:gd name="connsiteY555" fmla="*/ 4194894 h 4194894"/>
              <a:gd name="connsiteX556" fmla="*/ 5258536 w 9601201"/>
              <a:gd name="connsiteY556" fmla="*/ 4194894 h 4194894"/>
              <a:gd name="connsiteX557" fmla="*/ 9403442 w 9601201"/>
              <a:gd name="connsiteY557" fmla="*/ 1 h 4194894"/>
              <a:gd name="connsiteX558" fmla="*/ 9442829 w 9601201"/>
              <a:gd name="connsiteY558" fmla="*/ 1 h 4194894"/>
              <a:gd name="connsiteX559" fmla="*/ 5253611 w 9601201"/>
              <a:gd name="connsiteY559" fmla="*/ 4189971 h 4194894"/>
              <a:gd name="connsiteX560" fmla="*/ 5258536 w 9601201"/>
              <a:gd name="connsiteY560" fmla="*/ 4194894 h 4194894"/>
              <a:gd name="connsiteX561" fmla="*/ 5209304 w 9601201"/>
              <a:gd name="connsiteY561" fmla="*/ 4194894 h 4194894"/>
              <a:gd name="connsiteX562" fmla="*/ 9354210 w 9601201"/>
              <a:gd name="connsiteY562" fmla="*/ 1 h 4194894"/>
              <a:gd name="connsiteX563" fmla="*/ 9393597 w 9601201"/>
              <a:gd name="connsiteY563" fmla="*/ 1 h 4194894"/>
              <a:gd name="connsiteX564" fmla="*/ 5204380 w 9601201"/>
              <a:gd name="connsiteY564" fmla="*/ 4189971 h 4194894"/>
              <a:gd name="connsiteX565" fmla="*/ 5209304 w 9601201"/>
              <a:gd name="connsiteY565" fmla="*/ 4194894 h 4194894"/>
              <a:gd name="connsiteX566" fmla="*/ 5160071 w 9601201"/>
              <a:gd name="connsiteY566" fmla="*/ 4194894 h 4194894"/>
              <a:gd name="connsiteX567" fmla="*/ 9304978 w 9601201"/>
              <a:gd name="connsiteY567" fmla="*/ 1 h 4194894"/>
              <a:gd name="connsiteX568" fmla="*/ 9344366 w 9601201"/>
              <a:gd name="connsiteY568" fmla="*/ 1 h 4194894"/>
              <a:gd name="connsiteX569" fmla="*/ 5155148 w 9601201"/>
              <a:gd name="connsiteY569" fmla="*/ 4189971 h 4194894"/>
              <a:gd name="connsiteX570" fmla="*/ 5160071 w 9601201"/>
              <a:gd name="connsiteY570" fmla="*/ 4194894 h 4194894"/>
              <a:gd name="connsiteX571" fmla="*/ 5110839 w 9601201"/>
              <a:gd name="connsiteY571" fmla="*/ 4194894 h 4194894"/>
              <a:gd name="connsiteX572" fmla="*/ 9255746 w 9601201"/>
              <a:gd name="connsiteY572" fmla="*/ 1 h 4194894"/>
              <a:gd name="connsiteX573" fmla="*/ 9295134 w 9601201"/>
              <a:gd name="connsiteY573" fmla="*/ 1 h 4194894"/>
              <a:gd name="connsiteX574" fmla="*/ 5105916 w 9601201"/>
              <a:gd name="connsiteY574" fmla="*/ 4189971 h 4194894"/>
              <a:gd name="connsiteX575" fmla="*/ 5110839 w 9601201"/>
              <a:gd name="connsiteY575" fmla="*/ 4194894 h 4194894"/>
              <a:gd name="connsiteX576" fmla="*/ 5061607 w 9601201"/>
              <a:gd name="connsiteY576" fmla="*/ 4194894 h 4194894"/>
              <a:gd name="connsiteX577" fmla="*/ 9206514 w 9601201"/>
              <a:gd name="connsiteY577" fmla="*/ 1 h 4194894"/>
              <a:gd name="connsiteX578" fmla="*/ 9245902 w 9601201"/>
              <a:gd name="connsiteY578" fmla="*/ 1 h 4194894"/>
              <a:gd name="connsiteX579" fmla="*/ 5056684 w 9601201"/>
              <a:gd name="connsiteY579" fmla="*/ 4189971 h 4194894"/>
              <a:gd name="connsiteX580" fmla="*/ 5061607 w 9601201"/>
              <a:gd name="connsiteY580" fmla="*/ 4194894 h 4194894"/>
              <a:gd name="connsiteX581" fmla="*/ 5012375 w 9601201"/>
              <a:gd name="connsiteY581" fmla="*/ 4194894 h 4194894"/>
              <a:gd name="connsiteX582" fmla="*/ 9157283 w 9601201"/>
              <a:gd name="connsiteY582" fmla="*/ 1 h 4194894"/>
              <a:gd name="connsiteX583" fmla="*/ 9196670 w 9601201"/>
              <a:gd name="connsiteY583" fmla="*/ 1 h 4194894"/>
              <a:gd name="connsiteX584" fmla="*/ 5007453 w 9601201"/>
              <a:gd name="connsiteY584" fmla="*/ 4189971 h 4194894"/>
              <a:gd name="connsiteX585" fmla="*/ 5012375 w 9601201"/>
              <a:gd name="connsiteY585" fmla="*/ 4194894 h 4194894"/>
              <a:gd name="connsiteX586" fmla="*/ 4963143 w 9601201"/>
              <a:gd name="connsiteY586" fmla="*/ 4194894 h 4194894"/>
              <a:gd name="connsiteX587" fmla="*/ 9108052 w 9601201"/>
              <a:gd name="connsiteY587" fmla="*/ 1 h 4194894"/>
              <a:gd name="connsiteX588" fmla="*/ 9147438 w 9601201"/>
              <a:gd name="connsiteY588" fmla="*/ 1 h 4194894"/>
              <a:gd name="connsiteX589" fmla="*/ 4958220 w 9601201"/>
              <a:gd name="connsiteY589" fmla="*/ 4189971 h 4194894"/>
              <a:gd name="connsiteX590" fmla="*/ 4963143 w 9601201"/>
              <a:gd name="connsiteY590" fmla="*/ 4194894 h 4194894"/>
              <a:gd name="connsiteX591" fmla="*/ 4913913 w 9601201"/>
              <a:gd name="connsiteY591" fmla="*/ 4194894 h 4194894"/>
              <a:gd name="connsiteX592" fmla="*/ 9058819 w 9601201"/>
              <a:gd name="connsiteY592" fmla="*/ 1 h 4194894"/>
              <a:gd name="connsiteX593" fmla="*/ 9098206 w 9601201"/>
              <a:gd name="connsiteY593" fmla="*/ 1 h 4194894"/>
              <a:gd name="connsiteX594" fmla="*/ 4908988 w 9601201"/>
              <a:gd name="connsiteY594" fmla="*/ 4189971 h 4194894"/>
              <a:gd name="connsiteX595" fmla="*/ 4913913 w 9601201"/>
              <a:gd name="connsiteY595" fmla="*/ 4194894 h 4194894"/>
              <a:gd name="connsiteX596" fmla="*/ 4864680 w 9601201"/>
              <a:gd name="connsiteY596" fmla="*/ 4194894 h 4194894"/>
              <a:gd name="connsiteX597" fmla="*/ 9009587 w 9601201"/>
              <a:gd name="connsiteY597" fmla="*/ 1 h 4194894"/>
              <a:gd name="connsiteX598" fmla="*/ 9048974 w 9601201"/>
              <a:gd name="connsiteY598" fmla="*/ 1 h 4194894"/>
              <a:gd name="connsiteX599" fmla="*/ 4859756 w 9601201"/>
              <a:gd name="connsiteY599" fmla="*/ 4189971 h 4194894"/>
              <a:gd name="connsiteX600" fmla="*/ 4864680 w 9601201"/>
              <a:gd name="connsiteY600" fmla="*/ 4194894 h 4194894"/>
              <a:gd name="connsiteX601" fmla="*/ 4815448 w 9601201"/>
              <a:gd name="connsiteY601" fmla="*/ 4194894 h 4194894"/>
              <a:gd name="connsiteX602" fmla="*/ 8960355 w 9601201"/>
              <a:gd name="connsiteY602" fmla="*/ 1 h 4194894"/>
              <a:gd name="connsiteX603" fmla="*/ 8999742 w 9601201"/>
              <a:gd name="connsiteY603" fmla="*/ 1 h 4194894"/>
              <a:gd name="connsiteX604" fmla="*/ 4810524 w 9601201"/>
              <a:gd name="connsiteY604" fmla="*/ 4189971 h 4194894"/>
              <a:gd name="connsiteX605" fmla="*/ 4815448 w 9601201"/>
              <a:gd name="connsiteY605" fmla="*/ 4194894 h 4194894"/>
              <a:gd name="connsiteX606" fmla="*/ 4766216 w 9601201"/>
              <a:gd name="connsiteY606" fmla="*/ 4194894 h 4194894"/>
              <a:gd name="connsiteX607" fmla="*/ 8911123 w 9601201"/>
              <a:gd name="connsiteY607" fmla="*/ 1 h 4194894"/>
              <a:gd name="connsiteX608" fmla="*/ 8950511 w 9601201"/>
              <a:gd name="connsiteY608" fmla="*/ 1 h 4194894"/>
              <a:gd name="connsiteX609" fmla="*/ 4761293 w 9601201"/>
              <a:gd name="connsiteY609" fmla="*/ 4189971 h 4194894"/>
              <a:gd name="connsiteX610" fmla="*/ 4766216 w 9601201"/>
              <a:gd name="connsiteY610" fmla="*/ 4194894 h 4194894"/>
              <a:gd name="connsiteX611" fmla="*/ 4716984 w 9601201"/>
              <a:gd name="connsiteY611" fmla="*/ 4194894 h 4194894"/>
              <a:gd name="connsiteX612" fmla="*/ 8861892 w 9601201"/>
              <a:gd name="connsiteY612" fmla="*/ 1 h 4194894"/>
              <a:gd name="connsiteX613" fmla="*/ 8901279 w 9601201"/>
              <a:gd name="connsiteY613" fmla="*/ 1 h 4194894"/>
              <a:gd name="connsiteX614" fmla="*/ 4712062 w 9601201"/>
              <a:gd name="connsiteY614" fmla="*/ 4189971 h 4194894"/>
              <a:gd name="connsiteX615" fmla="*/ 4716984 w 9601201"/>
              <a:gd name="connsiteY615" fmla="*/ 4194894 h 4194894"/>
              <a:gd name="connsiteX616" fmla="*/ 4667752 w 9601201"/>
              <a:gd name="connsiteY616" fmla="*/ 4194894 h 4194894"/>
              <a:gd name="connsiteX617" fmla="*/ 8812660 w 9601201"/>
              <a:gd name="connsiteY617" fmla="*/ 1 h 4194894"/>
              <a:gd name="connsiteX618" fmla="*/ 8852047 w 9601201"/>
              <a:gd name="connsiteY618" fmla="*/ 1 h 4194894"/>
              <a:gd name="connsiteX619" fmla="*/ 4662830 w 9601201"/>
              <a:gd name="connsiteY619" fmla="*/ 4189971 h 4194894"/>
              <a:gd name="connsiteX620" fmla="*/ 4667752 w 9601201"/>
              <a:gd name="connsiteY620" fmla="*/ 4194894 h 4194894"/>
              <a:gd name="connsiteX621" fmla="*/ 4618521 w 9601201"/>
              <a:gd name="connsiteY621" fmla="*/ 4194894 h 4194894"/>
              <a:gd name="connsiteX622" fmla="*/ 8763428 w 9601201"/>
              <a:gd name="connsiteY622" fmla="*/ 1 h 4194894"/>
              <a:gd name="connsiteX623" fmla="*/ 8802814 w 9601201"/>
              <a:gd name="connsiteY623" fmla="*/ 1 h 4194894"/>
              <a:gd name="connsiteX624" fmla="*/ 4613597 w 9601201"/>
              <a:gd name="connsiteY624" fmla="*/ 4189971 h 4194894"/>
              <a:gd name="connsiteX625" fmla="*/ 4618521 w 9601201"/>
              <a:gd name="connsiteY625" fmla="*/ 4194894 h 4194894"/>
              <a:gd name="connsiteX626" fmla="*/ 4569290 w 9601201"/>
              <a:gd name="connsiteY626" fmla="*/ 4194894 h 4194894"/>
              <a:gd name="connsiteX627" fmla="*/ 7640281 w 9601201"/>
              <a:gd name="connsiteY627" fmla="*/ 1123350 h 4194894"/>
              <a:gd name="connsiteX628" fmla="*/ 7672966 w 9601201"/>
              <a:gd name="connsiteY628" fmla="*/ 1096546 h 4194894"/>
              <a:gd name="connsiteX629" fmla="*/ 7673185 w 9601201"/>
              <a:gd name="connsiteY629" fmla="*/ 1096342 h 4194894"/>
              <a:gd name="connsiteX630" fmla="*/ 8191989 w 9601201"/>
              <a:gd name="connsiteY630" fmla="*/ 575559 h 4194894"/>
              <a:gd name="connsiteX631" fmla="*/ 8215899 w 9601201"/>
              <a:gd name="connsiteY631" fmla="*/ 547629 h 4194894"/>
              <a:gd name="connsiteX632" fmla="*/ 8714195 w 9601201"/>
              <a:gd name="connsiteY632" fmla="*/ 1 h 4194894"/>
              <a:gd name="connsiteX633" fmla="*/ 8753583 w 9601201"/>
              <a:gd name="connsiteY633" fmla="*/ 1 h 4194894"/>
              <a:gd name="connsiteX634" fmla="*/ 8274520 w 9601201"/>
              <a:gd name="connsiteY634" fmla="*/ 479150 h 4194894"/>
              <a:gd name="connsiteX635" fmla="*/ 8289401 w 9601201"/>
              <a:gd name="connsiteY635" fmla="*/ 461767 h 4194894"/>
              <a:gd name="connsiteX636" fmla="*/ 8350395 w 9601201"/>
              <a:gd name="connsiteY636" fmla="*/ 363867 h 4194894"/>
              <a:gd name="connsiteX637" fmla="*/ 8664963 w 9601201"/>
              <a:gd name="connsiteY637" fmla="*/ 1 h 4194894"/>
              <a:gd name="connsiteX638" fmla="*/ 8704351 w 9601201"/>
              <a:gd name="connsiteY638" fmla="*/ 1 h 4194894"/>
              <a:gd name="connsiteX639" fmla="*/ 8366665 w 9601201"/>
              <a:gd name="connsiteY639" fmla="*/ 337748 h 4194894"/>
              <a:gd name="connsiteX640" fmla="*/ 8396761 w 9601201"/>
              <a:gd name="connsiteY640" fmla="*/ 268252 h 4194894"/>
              <a:gd name="connsiteX641" fmla="*/ 8615731 w 9601201"/>
              <a:gd name="connsiteY641" fmla="*/ 1 h 4194894"/>
              <a:gd name="connsiteX642" fmla="*/ 8655119 w 9601201"/>
              <a:gd name="connsiteY642" fmla="*/ 1 h 4194894"/>
              <a:gd name="connsiteX643" fmla="*/ 8404283 w 9601201"/>
              <a:gd name="connsiteY643" fmla="*/ 250882 h 4194894"/>
              <a:gd name="connsiteX644" fmla="*/ 8423762 w 9601201"/>
              <a:gd name="connsiteY644" fmla="*/ 205902 h 4194894"/>
              <a:gd name="connsiteX645" fmla="*/ 8428876 w 9601201"/>
              <a:gd name="connsiteY645" fmla="*/ 186890 h 4194894"/>
              <a:gd name="connsiteX646" fmla="*/ 8566500 w 9601201"/>
              <a:gd name="connsiteY646" fmla="*/ 1 h 4194894"/>
              <a:gd name="connsiteX647" fmla="*/ 8605887 w 9601201"/>
              <a:gd name="connsiteY647" fmla="*/ 1 h 4194894"/>
              <a:gd name="connsiteX648" fmla="*/ 8432500 w 9601201"/>
              <a:gd name="connsiteY648" fmla="*/ 173420 h 4194894"/>
              <a:gd name="connsiteX649" fmla="*/ 8446997 w 9601201"/>
              <a:gd name="connsiteY649" fmla="*/ 119526 h 4194894"/>
              <a:gd name="connsiteX650" fmla="*/ 8517269 w 9601201"/>
              <a:gd name="connsiteY650" fmla="*/ 1 h 4194894"/>
              <a:gd name="connsiteX651" fmla="*/ 8556656 w 9601201"/>
              <a:gd name="connsiteY651" fmla="*/ 1 h 4194894"/>
              <a:gd name="connsiteX652" fmla="*/ 8450620 w 9601201"/>
              <a:gd name="connsiteY652" fmla="*/ 106056 h 4194894"/>
              <a:gd name="connsiteX653" fmla="*/ 8460711 w 9601201"/>
              <a:gd name="connsiteY653" fmla="*/ 68543 h 4194894"/>
              <a:gd name="connsiteX654" fmla="*/ 8461975 w 9601201"/>
              <a:gd name="connsiteY654" fmla="*/ 55305 h 4194894"/>
              <a:gd name="connsiteX655" fmla="*/ 8468037 w 9601201"/>
              <a:gd name="connsiteY655" fmla="*/ 1 h 4194894"/>
              <a:gd name="connsiteX656" fmla="*/ 8507423 w 9601201"/>
              <a:gd name="connsiteY656" fmla="*/ 1 h 4194894"/>
              <a:gd name="connsiteX657" fmla="*/ 8463015 w 9601201"/>
              <a:gd name="connsiteY657" fmla="*/ 44418 h 4194894"/>
              <a:gd name="connsiteX658" fmla="*/ 8467174 w 9601201"/>
              <a:gd name="connsiteY658" fmla="*/ 864 h 4194894"/>
              <a:gd name="connsiteX659" fmla="*/ 9601199 w 9601201"/>
              <a:gd name="connsiteY659" fmla="*/ 0 h 4194894"/>
              <a:gd name="connsiteX660" fmla="*/ 9601200 w 9601201"/>
              <a:gd name="connsiteY660" fmla="*/ 0 h 4194894"/>
              <a:gd name="connsiteX661" fmla="*/ 9601200 w 9601201"/>
              <a:gd name="connsiteY661" fmla="*/ 38565 h 4194894"/>
              <a:gd name="connsiteX662" fmla="*/ 5450539 w 9601201"/>
              <a:gd name="connsiteY662" fmla="*/ 4189971 h 4194894"/>
              <a:gd name="connsiteX663" fmla="*/ 5455462 w 9601201"/>
              <a:gd name="connsiteY663" fmla="*/ 4194894 h 4194894"/>
              <a:gd name="connsiteX664" fmla="*/ 5406230 w 9601201"/>
              <a:gd name="connsiteY664" fmla="*/ 4194894 h 4194894"/>
              <a:gd name="connsiteX665" fmla="*/ 9600369 w 9601201"/>
              <a:gd name="connsiteY665" fmla="*/ 1 h 4194894"/>
              <a:gd name="connsiteX666" fmla="*/ 9601199 w 9601201"/>
              <a:gd name="connsiteY666" fmla="*/ 1 h 4194894"/>
              <a:gd name="connsiteX667" fmla="*/ 0 w 9601201"/>
              <a:gd name="connsiteY667" fmla="*/ 0 h 4194894"/>
              <a:gd name="connsiteX668" fmla="*/ 3533296 w 9601201"/>
              <a:gd name="connsiteY668" fmla="*/ 0 h 4194894"/>
              <a:gd name="connsiteX669" fmla="*/ 3505200 w 9601201"/>
              <a:gd name="connsiteY669" fmla="*/ 28096 h 4194894"/>
              <a:gd name="connsiteX670" fmla="*/ 3505200 w 9601201"/>
              <a:gd name="connsiteY670" fmla="*/ 37942 h 4194894"/>
              <a:gd name="connsiteX671" fmla="*/ 3543142 w 9601201"/>
              <a:gd name="connsiteY671" fmla="*/ 0 h 4194894"/>
              <a:gd name="connsiteX672" fmla="*/ 3582528 w 9601201"/>
              <a:gd name="connsiteY672" fmla="*/ 0 h 4194894"/>
              <a:gd name="connsiteX673" fmla="*/ 3505200 w 9601201"/>
              <a:gd name="connsiteY673" fmla="*/ 77328 h 4194894"/>
              <a:gd name="connsiteX674" fmla="*/ 3505200 w 9601201"/>
              <a:gd name="connsiteY674" fmla="*/ 87174 h 4194894"/>
              <a:gd name="connsiteX675" fmla="*/ 3592374 w 9601201"/>
              <a:gd name="connsiteY675" fmla="*/ 0 h 4194894"/>
              <a:gd name="connsiteX676" fmla="*/ 3631760 w 9601201"/>
              <a:gd name="connsiteY676" fmla="*/ 0 h 4194894"/>
              <a:gd name="connsiteX677" fmla="*/ 3505200 w 9601201"/>
              <a:gd name="connsiteY677" fmla="*/ 126560 h 4194894"/>
              <a:gd name="connsiteX678" fmla="*/ 3505200 w 9601201"/>
              <a:gd name="connsiteY678" fmla="*/ 136407 h 4194894"/>
              <a:gd name="connsiteX679" fmla="*/ 3641607 w 9601201"/>
              <a:gd name="connsiteY679" fmla="*/ 0 h 4194894"/>
              <a:gd name="connsiteX680" fmla="*/ 3649813 w 9601201"/>
              <a:gd name="connsiteY680" fmla="*/ 0 h 4194894"/>
              <a:gd name="connsiteX681" fmla="*/ 3680992 w 9601201"/>
              <a:gd name="connsiteY681" fmla="*/ 0 h 4194894"/>
              <a:gd name="connsiteX682" fmla="*/ 3505200 w 9601201"/>
              <a:gd name="connsiteY682" fmla="*/ 175792 h 4194894"/>
              <a:gd name="connsiteX683" fmla="*/ 3505200 w 9601201"/>
              <a:gd name="connsiteY683" fmla="*/ 185639 h 4194894"/>
              <a:gd name="connsiteX684" fmla="*/ 3690839 w 9601201"/>
              <a:gd name="connsiteY684" fmla="*/ 0 h 4194894"/>
              <a:gd name="connsiteX685" fmla="*/ 3730225 w 9601201"/>
              <a:gd name="connsiteY685" fmla="*/ 0 h 4194894"/>
              <a:gd name="connsiteX686" fmla="*/ 3505200 w 9601201"/>
              <a:gd name="connsiteY686" fmla="*/ 225025 h 4194894"/>
              <a:gd name="connsiteX687" fmla="*/ 3505200 w 9601201"/>
              <a:gd name="connsiteY687" fmla="*/ 234870 h 4194894"/>
              <a:gd name="connsiteX688" fmla="*/ 3740070 w 9601201"/>
              <a:gd name="connsiteY688" fmla="*/ 0 h 4194894"/>
              <a:gd name="connsiteX689" fmla="*/ 3779457 w 9601201"/>
              <a:gd name="connsiteY689" fmla="*/ 0 h 4194894"/>
              <a:gd name="connsiteX690" fmla="*/ 3505200 w 9601201"/>
              <a:gd name="connsiteY690" fmla="*/ 274257 h 4194894"/>
              <a:gd name="connsiteX691" fmla="*/ 3505200 w 9601201"/>
              <a:gd name="connsiteY691" fmla="*/ 284101 h 4194894"/>
              <a:gd name="connsiteX692" fmla="*/ 3789301 w 9601201"/>
              <a:gd name="connsiteY692" fmla="*/ 0 h 4194894"/>
              <a:gd name="connsiteX693" fmla="*/ 3828687 w 9601201"/>
              <a:gd name="connsiteY693" fmla="*/ 0 h 4194894"/>
              <a:gd name="connsiteX694" fmla="*/ 3505200 w 9601201"/>
              <a:gd name="connsiteY694" fmla="*/ 323487 h 4194894"/>
              <a:gd name="connsiteX695" fmla="*/ 3505200 w 9601201"/>
              <a:gd name="connsiteY695" fmla="*/ 333334 h 4194894"/>
              <a:gd name="connsiteX696" fmla="*/ 3838534 w 9601201"/>
              <a:gd name="connsiteY696" fmla="*/ 0 h 4194894"/>
              <a:gd name="connsiteX697" fmla="*/ 3877919 w 9601201"/>
              <a:gd name="connsiteY697" fmla="*/ 0 h 4194894"/>
              <a:gd name="connsiteX698" fmla="*/ 3505200 w 9601201"/>
              <a:gd name="connsiteY698" fmla="*/ 372719 h 4194894"/>
              <a:gd name="connsiteX699" fmla="*/ 3505200 w 9601201"/>
              <a:gd name="connsiteY699" fmla="*/ 382566 h 4194894"/>
              <a:gd name="connsiteX700" fmla="*/ 3887766 w 9601201"/>
              <a:gd name="connsiteY700" fmla="*/ 0 h 4194894"/>
              <a:gd name="connsiteX701" fmla="*/ 3927151 w 9601201"/>
              <a:gd name="connsiteY701" fmla="*/ 0 h 4194894"/>
              <a:gd name="connsiteX702" fmla="*/ 3505200 w 9601201"/>
              <a:gd name="connsiteY702" fmla="*/ 421951 h 4194894"/>
              <a:gd name="connsiteX703" fmla="*/ 3505200 w 9601201"/>
              <a:gd name="connsiteY703" fmla="*/ 431797 h 4194894"/>
              <a:gd name="connsiteX704" fmla="*/ 3936997 w 9601201"/>
              <a:gd name="connsiteY704" fmla="*/ 0 h 4194894"/>
              <a:gd name="connsiteX705" fmla="*/ 3976384 w 9601201"/>
              <a:gd name="connsiteY705" fmla="*/ 0 h 4194894"/>
              <a:gd name="connsiteX706" fmla="*/ 3505200 w 9601201"/>
              <a:gd name="connsiteY706" fmla="*/ 471184 h 4194894"/>
              <a:gd name="connsiteX707" fmla="*/ 3505200 w 9601201"/>
              <a:gd name="connsiteY707" fmla="*/ 481030 h 4194894"/>
              <a:gd name="connsiteX708" fmla="*/ 3986230 w 9601201"/>
              <a:gd name="connsiteY708" fmla="*/ 0 h 4194894"/>
              <a:gd name="connsiteX709" fmla="*/ 4025616 w 9601201"/>
              <a:gd name="connsiteY709" fmla="*/ 0 h 4194894"/>
              <a:gd name="connsiteX710" fmla="*/ 3505200 w 9601201"/>
              <a:gd name="connsiteY710" fmla="*/ 520416 h 4194894"/>
              <a:gd name="connsiteX711" fmla="*/ 3505200 w 9601201"/>
              <a:gd name="connsiteY711" fmla="*/ 530261 h 4194894"/>
              <a:gd name="connsiteX712" fmla="*/ 4035461 w 9601201"/>
              <a:gd name="connsiteY712" fmla="*/ 0 h 4194894"/>
              <a:gd name="connsiteX713" fmla="*/ 4074848 w 9601201"/>
              <a:gd name="connsiteY713" fmla="*/ 0 h 4194894"/>
              <a:gd name="connsiteX714" fmla="*/ 3505200 w 9601201"/>
              <a:gd name="connsiteY714" fmla="*/ 569648 h 4194894"/>
              <a:gd name="connsiteX715" fmla="*/ 3505200 w 9601201"/>
              <a:gd name="connsiteY715" fmla="*/ 579493 h 4194894"/>
              <a:gd name="connsiteX716" fmla="*/ 4084693 w 9601201"/>
              <a:gd name="connsiteY716" fmla="*/ 0 h 4194894"/>
              <a:gd name="connsiteX717" fmla="*/ 4124078 w 9601201"/>
              <a:gd name="connsiteY717" fmla="*/ 0 h 4194894"/>
              <a:gd name="connsiteX718" fmla="*/ 3505200 w 9601201"/>
              <a:gd name="connsiteY718" fmla="*/ 618878 h 4194894"/>
              <a:gd name="connsiteX719" fmla="*/ 3505200 w 9601201"/>
              <a:gd name="connsiteY719" fmla="*/ 628726 h 4194894"/>
              <a:gd name="connsiteX720" fmla="*/ 4133926 w 9601201"/>
              <a:gd name="connsiteY720" fmla="*/ 0 h 4194894"/>
              <a:gd name="connsiteX721" fmla="*/ 4173310 w 9601201"/>
              <a:gd name="connsiteY721" fmla="*/ 0 h 4194894"/>
              <a:gd name="connsiteX722" fmla="*/ 3505200 w 9601201"/>
              <a:gd name="connsiteY722" fmla="*/ 668110 h 4194894"/>
              <a:gd name="connsiteX723" fmla="*/ 3505200 w 9601201"/>
              <a:gd name="connsiteY723" fmla="*/ 677958 h 4194894"/>
              <a:gd name="connsiteX724" fmla="*/ 4183158 w 9601201"/>
              <a:gd name="connsiteY724" fmla="*/ 0 h 4194894"/>
              <a:gd name="connsiteX725" fmla="*/ 4222543 w 9601201"/>
              <a:gd name="connsiteY725" fmla="*/ 0 h 4194894"/>
              <a:gd name="connsiteX726" fmla="*/ 3505200 w 9601201"/>
              <a:gd name="connsiteY726" fmla="*/ 717343 h 4194894"/>
              <a:gd name="connsiteX727" fmla="*/ 3505200 w 9601201"/>
              <a:gd name="connsiteY727" fmla="*/ 727190 h 4194894"/>
              <a:gd name="connsiteX728" fmla="*/ 4232390 w 9601201"/>
              <a:gd name="connsiteY728" fmla="*/ 0 h 4194894"/>
              <a:gd name="connsiteX729" fmla="*/ 4271775 w 9601201"/>
              <a:gd name="connsiteY729" fmla="*/ 0 h 4194894"/>
              <a:gd name="connsiteX730" fmla="*/ 3505200 w 9601201"/>
              <a:gd name="connsiteY730" fmla="*/ 766575 h 4194894"/>
              <a:gd name="connsiteX731" fmla="*/ 3505200 w 9601201"/>
              <a:gd name="connsiteY731" fmla="*/ 776421 h 4194894"/>
              <a:gd name="connsiteX732" fmla="*/ 4281621 w 9601201"/>
              <a:gd name="connsiteY732" fmla="*/ 0 h 4194894"/>
              <a:gd name="connsiteX733" fmla="*/ 4321007 w 9601201"/>
              <a:gd name="connsiteY733" fmla="*/ 0 h 4194894"/>
              <a:gd name="connsiteX734" fmla="*/ 3505200 w 9601201"/>
              <a:gd name="connsiteY734" fmla="*/ 815807 h 4194894"/>
              <a:gd name="connsiteX735" fmla="*/ 3505200 w 9601201"/>
              <a:gd name="connsiteY735" fmla="*/ 825654 h 4194894"/>
              <a:gd name="connsiteX736" fmla="*/ 4330854 w 9601201"/>
              <a:gd name="connsiteY736" fmla="*/ 0 h 4194894"/>
              <a:gd name="connsiteX737" fmla="*/ 4370239 w 9601201"/>
              <a:gd name="connsiteY737" fmla="*/ 0 h 4194894"/>
              <a:gd name="connsiteX738" fmla="*/ 3505200 w 9601201"/>
              <a:gd name="connsiteY738" fmla="*/ 865039 h 4194894"/>
              <a:gd name="connsiteX739" fmla="*/ 3505200 w 9601201"/>
              <a:gd name="connsiteY739" fmla="*/ 874884 h 4194894"/>
              <a:gd name="connsiteX740" fmla="*/ 4380084 w 9601201"/>
              <a:gd name="connsiteY740" fmla="*/ 0 h 4194894"/>
              <a:gd name="connsiteX741" fmla="*/ 4419471 w 9601201"/>
              <a:gd name="connsiteY741" fmla="*/ 0 h 4194894"/>
              <a:gd name="connsiteX742" fmla="*/ 3505200 w 9601201"/>
              <a:gd name="connsiteY742" fmla="*/ 914271 h 4194894"/>
              <a:gd name="connsiteX743" fmla="*/ 3505200 w 9601201"/>
              <a:gd name="connsiteY743" fmla="*/ 924116 h 4194894"/>
              <a:gd name="connsiteX744" fmla="*/ 4429316 w 9601201"/>
              <a:gd name="connsiteY744" fmla="*/ 0 h 4194894"/>
              <a:gd name="connsiteX745" fmla="*/ 4468702 w 9601201"/>
              <a:gd name="connsiteY745" fmla="*/ 0 h 4194894"/>
              <a:gd name="connsiteX746" fmla="*/ 3505200 w 9601201"/>
              <a:gd name="connsiteY746" fmla="*/ 963502 h 4194894"/>
              <a:gd name="connsiteX747" fmla="*/ 3505200 w 9601201"/>
              <a:gd name="connsiteY747" fmla="*/ 973349 h 4194894"/>
              <a:gd name="connsiteX748" fmla="*/ 4478549 w 9601201"/>
              <a:gd name="connsiteY748" fmla="*/ 0 h 4194894"/>
              <a:gd name="connsiteX749" fmla="*/ 4517935 w 9601201"/>
              <a:gd name="connsiteY749" fmla="*/ 0 h 4194894"/>
              <a:gd name="connsiteX750" fmla="*/ 3505200 w 9601201"/>
              <a:gd name="connsiteY750" fmla="*/ 1012735 h 4194894"/>
              <a:gd name="connsiteX751" fmla="*/ 3505200 w 9601201"/>
              <a:gd name="connsiteY751" fmla="*/ 1022581 h 4194894"/>
              <a:gd name="connsiteX752" fmla="*/ 4527781 w 9601201"/>
              <a:gd name="connsiteY752" fmla="*/ 0 h 4194894"/>
              <a:gd name="connsiteX753" fmla="*/ 4567167 w 9601201"/>
              <a:gd name="connsiteY753" fmla="*/ 0 h 4194894"/>
              <a:gd name="connsiteX754" fmla="*/ 3505200 w 9601201"/>
              <a:gd name="connsiteY754" fmla="*/ 1061967 h 4194894"/>
              <a:gd name="connsiteX755" fmla="*/ 3505200 w 9601201"/>
              <a:gd name="connsiteY755" fmla="*/ 1071813 h 4194894"/>
              <a:gd name="connsiteX756" fmla="*/ 4577013 w 9601201"/>
              <a:gd name="connsiteY756" fmla="*/ 0 h 4194894"/>
              <a:gd name="connsiteX757" fmla="*/ 4616398 w 9601201"/>
              <a:gd name="connsiteY757" fmla="*/ 0 h 4194894"/>
              <a:gd name="connsiteX758" fmla="*/ 3505200 w 9601201"/>
              <a:gd name="connsiteY758" fmla="*/ 1111198 h 4194894"/>
              <a:gd name="connsiteX759" fmla="*/ 3505200 w 9601201"/>
              <a:gd name="connsiteY759" fmla="*/ 1121045 h 4194894"/>
              <a:gd name="connsiteX760" fmla="*/ 4626245 w 9601201"/>
              <a:gd name="connsiteY760" fmla="*/ 0 h 4194894"/>
              <a:gd name="connsiteX761" fmla="*/ 4665630 w 9601201"/>
              <a:gd name="connsiteY761" fmla="*/ 0 h 4194894"/>
              <a:gd name="connsiteX762" fmla="*/ 3505200 w 9601201"/>
              <a:gd name="connsiteY762" fmla="*/ 1160430 h 4194894"/>
              <a:gd name="connsiteX763" fmla="*/ 3505200 w 9601201"/>
              <a:gd name="connsiteY763" fmla="*/ 1170276 h 4194894"/>
              <a:gd name="connsiteX764" fmla="*/ 4675476 w 9601201"/>
              <a:gd name="connsiteY764" fmla="*/ 0 h 4194894"/>
              <a:gd name="connsiteX765" fmla="*/ 4714862 w 9601201"/>
              <a:gd name="connsiteY765" fmla="*/ 0 h 4194894"/>
              <a:gd name="connsiteX766" fmla="*/ 3505200 w 9601201"/>
              <a:gd name="connsiteY766" fmla="*/ 1209662 h 4194894"/>
              <a:gd name="connsiteX767" fmla="*/ 3505200 w 9601201"/>
              <a:gd name="connsiteY767" fmla="*/ 1219508 h 4194894"/>
              <a:gd name="connsiteX768" fmla="*/ 4724708 w 9601201"/>
              <a:gd name="connsiteY768" fmla="*/ 0 h 4194894"/>
              <a:gd name="connsiteX769" fmla="*/ 4764094 w 9601201"/>
              <a:gd name="connsiteY769" fmla="*/ 0 h 4194894"/>
              <a:gd name="connsiteX770" fmla="*/ 3505200 w 9601201"/>
              <a:gd name="connsiteY770" fmla="*/ 1258894 h 4194894"/>
              <a:gd name="connsiteX771" fmla="*/ 3505200 w 9601201"/>
              <a:gd name="connsiteY771" fmla="*/ 1268740 h 4194894"/>
              <a:gd name="connsiteX772" fmla="*/ 4773940 w 9601201"/>
              <a:gd name="connsiteY772" fmla="*/ 0 h 4194894"/>
              <a:gd name="connsiteX773" fmla="*/ 4813326 w 9601201"/>
              <a:gd name="connsiteY773" fmla="*/ 0 h 4194894"/>
              <a:gd name="connsiteX774" fmla="*/ 3505200 w 9601201"/>
              <a:gd name="connsiteY774" fmla="*/ 1308126 h 4194894"/>
              <a:gd name="connsiteX775" fmla="*/ 3505200 w 9601201"/>
              <a:gd name="connsiteY775" fmla="*/ 1317972 h 4194894"/>
              <a:gd name="connsiteX776" fmla="*/ 4823172 w 9601201"/>
              <a:gd name="connsiteY776" fmla="*/ 0 h 4194894"/>
              <a:gd name="connsiteX777" fmla="*/ 4862558 w 9601201"/>
              <a:gd name="connsiteY777" fmla="*/ 0 h 4194894"/>
              <a:gd name="connsiteX778" fmla="*/ 3505200 w 9601201"/>
              <a:gd name="connsiteY778" fmla="*/ 1357358 h 4194894"/>
              <a:gd name="connsiteX779" fmla="*/ 3505200 w 9601201"/>
              <a:gd name="connsiteY779" fmla="*/ 1367204 h 4194894"/>
              <a:gd name="connsiteX780" fmla="*/ 4872404 w 9601201"/>
              <a:gd name="connsiteY780" fmla="*/ 0 h 4194894"/>
              <a:gd name="connsiteX781" fmla="*/ 4911789 w 9601201"/>
              <a:gd name="connsiteY781" fmla="*/ 0 h 4194894"/>
              <a:gd name="connsiteX782" fmla="*/ 3505200 w 9601201"/>
              <a:gd name="connsiteY782" fmla="*/ 1406589 h 4194894"/>
              <a:gd name="connsiteX783" fmla="*/ 3505200 w 9601201"/>
              <a:gd name="connsiteY783" fmla="*/ 1416436 h 4194894"/>
              <a:gd name="connsiteX784" fmla="*/ 4921636 w 9601201"/>
              <a:gd name="connsiteY784" fmla="*/ 0 h 4194894"/>
              <a:gd name="connsiteX785" fmla="*/ 4961021 w 9601201"/>
              <a:gd name="connsiteY785" fmla="*/ 0 h 4194894"/>
              <a:gd name="connsiteX786" fmla="*/ 3505200 w 9601201"/>
              <a:gd name="connsiteY786" fmla="*/ 1455821 h 4194894"/>
              <a:gd name="connsiteX787" fmla="*/ 3505200 w 9601201"/>
              <a:gd name="connsiteY787" fmla="*/ 1465668 h 4194894"/>
              <a:gd name="connsiteX788" fmla="*/ 4970868 w 9601201"/>
              <a:gd name="connsiteY788" fmla="*/ 0 h 4194894"/>
              <a:gd name="connsiteX789" fmla="*/ 5010253 w 9601201"/>
              <a:gd name="connsiteY789" fmla="*/ 0 h 4194894"/>
              <a:gd name="connsiteX790" fmla="*/ 3505200 w 9601201"/>
              <a:gd name="connsiteY790" fmla="*/ 1505053 h 4194894"/>
              <a:gd name="connsiteX791" fmla="*/ 3505200 w 9601201"/>
              <a:gd name="connsiteY791" fmla="*/ 1514900 h 4194894"/>
              <a:gd name="connsiteX792" fmla="*/ 5020100 w 9601201"/>
              <a:gd name="connsiteY792" fmla="*/ 0 h 4194894"/>
              <a:gd name="connsiteX793" fmla="*/ 5059485 w 9601201"/>
              <a:gd name="connsiteY793" fmla="*/ 0 h 4194894"/>
              <a:gd name="connsiteX794" fmla="*/ 3505200 w 9601201"/>
              <a:gd name="connsiteY794" fmla="*/ 1554285 h 4194894"/>
              <a:gd name="connsiteX795" fmla="*/ 3505200 w 9601201"/>
              <a:gd name="connsiteY795" fmla="*/ 1564132 h 4194894"/>
              <a:gd name="connsiteX796" fmla="*/ 5069332 w 9601201"/>
              <a:gd name="connsiteY796" fmla="*/ 0 h 4194894"/>
              <a:gd name="connsiteX797" fmla="*/ 5108716 w 9601201"/>
              <a:gd name="connsiteY797" fmla="*/ 0 h 4194894"/>
              <a:gd name="connsiteX798" fmla="*/ 3505200 w 9601201"/>
              <a:gd name="connsiteY798" fmla="*/ 1603517 h 4194894"/>
              <a:gd name="connsiteX799" fmla="*/ 3505200 w 9601201"/>
              <a:gd name="connsiteY799" fmla="*/ 1613363 h 4194894"/>
              <a:gd name="connsiteX800" fmla="*/ 5118563 w 9601201"/>
              <a:gd name="connsiteY800" fmla="*/ 0 h 4194894"/>
              <a:gd name="connsiteX801" fmla="*/ 5157949 w 9601201"/>
              <a:gd name="connsiteY801" fmla="*/ 0 h 4194894"/>
              <a:gd name="connsiteX802" fmla="*/ 3505200 w 9601201"/>
              <a:gd name="connsiteY802" fmla="*/ 1652749 h 4194894"/>
              <a:gd name="connsiteX803" fmla="*/ 3505200 w 9601201"/>
              <a:gd name="connsiteY803" fmla="*/ 1662595 h 4194894"/>
              <a:gd name="connsiteX804" fmla="*/ 5167795 w 9601201"/>
              <a:gd name="connsiteY804" fmla="*/ 0 h 4194894"/>
              <a:gd name="connsiteX805" fmla="*/ 5207181 w 9601201"/>
              <a:gd name="connsiteY805" fmla="*/ 0 h 4194894"/>
              <a:gd name="connsiteX806" fmla="*/ 3505200 w 9601201"/>
              <a:gd name="connsiteY806" fmla="*/ 1701981 h 4194894"/>
              <a:gd name="connsiteX807" fmla="*/ 3505200 w 9601201"/>
              <a:gd name="connsiteY807" fmla="*/ 1711827 h 4194894"/>
              <a:gd name="connsiteX808" fmla="*/ 5217027 w 9601201"/>
              <a:gd name="connsiteY808" fmla="*/ 0 h 4194894"/>
              <a:gd name="connsiteX809" fmla="*/ 5256413 w 9601201"/>
              <a:gd name="connsiteY809" fmla="*/ 0 h 4194894"/>
              <a:gd name="connsiteX810" fmla="*/ 3505200 w 9601201"/>
              <a:gd name="connsiteY810" fmla="*/ 1751213 h 4194894"/>
              <a:gd name="connsiteX811" fmla="*/ 3505200 w 9601201"/>
              <a:gd name="connsiteY811" fmla="*/ 1761059 h 4194894"/>
              <a:gd name="connsiteX812" fmla="*/ 5266259 w 9601201"/>
              <a:gd name="connsiteY812" fmla="*/ 0 h 4194894"/>
              <a:gd name="connsiteX813" fmla="*/ 5305645 w 9601201"/>
              <a:gd name="connsiteY813" fmla="*/ 0 h 4194894"/>
              <a:gd name="connsiteX814" fmla="*/ 3505200 w 9601201"/>
              <a:gd name="connsiteY814" fmla="*/ 1800445 h 4194894"/>
              <a:gd name="connsiteX815" fmla="*/ 3505200 w 9601201"/>
              <a:gd name="connsiteY815" fmla="*/ 1810291 h 4194894"/>
              <a:gd name="connsiteX816" fmla="*/ 5315490 w 9601201"/>
              <a:gd name="connsiteY816" fmla="*/ 0 h 4194894"/>
              <a:gd name="connsiteX817" fmla="*/ 5354876 w 9601201"/>
              <a:gd name="connsiteY817" fmla="*/ 0 h 4194894"/>
              <a:gd name="connsiteX818" fmla="*/ 3505200 w 9601201"/>
              <a:gd name="connsiteY818" fmla="*/ 1849676 h 4194894"/>
              <a:gd name="connsiteX819" fmla="*/ 3505200 w 9601201"/>
              <a:gd name="connsiteY819" fmla="*/ 1859523 h 4194894"/>
              <a:gd name="connsiteX820" fmla="*/ 5364722 w 9601201"/>
              <a:gd name="connsiteY820" fmla="*/ 0 h 4194894"/>
              <a:gd name="connsiteX821" fmla="*/ 5398520 w 9601201"/>
              <a:gd name="connsiteY821" fmla="*/ 0 h 4194894"/>
              <a:gd name="connsiteX822" fmla="*/ 5398520 w 9601201"/>
              <a:gd name="connsiteY822" fmla="*/ 1 h 4194894"/>
              <a:gd name="connsiteX823" fmla="*/ 5404107 w 9601201"/>
              <a:gd name="connsiteY823" fmla="*/ 1 h 4194894"/>
              <a:gd name="connsiteX824" fmla="*/ 3505200 w 9601201"/>
              <a:gd name="connsiteY824" fmla="*/ 1898908 h 4194894"/>
              <a:gd name="connsiteX825" fmla="*/ 3505200 w 9601201"/>
              <a:gd name="connsiteY825" fmla="*/ 1908755 h 4194894"/>
              <a:gd name="connsiteX826" fmla="*/ 5413954 w 9601201"/>
              <a:gd name="connsiteY826" fmla="*/ 1 h 4194894"/>
              <a:gd name="connsiteX827" fmla="*/ 5453339 w 9601201"/>
              <a:gd name="connsiteY827" fmla="*/ 1 h 4194894"/>
              <a:gd name="connsiteX828" fmla="*/ 3505200 w 9601201"/>
              <a:gd name="connsiteY828" fmla="*/ 1948140 h 4194894"/>
              <a:gd name="connsiteX829" fmla="*/ 3505200 w 9601201"/>
              <a:gd name="connsiteY829" fmla="*/ 1957987 h 4194894"/>
              <a:gd name="connsiteX830" fmla="*/ 5463186 w 9601201"/>
              <a:gd name="connsiteY830" fmla="*/ 1 h 4194894"/>
              <a:gd name="connsiteX831" fmla="*/ 5502571 w 9601201"/>
              <a:gd name="connsiteY831" fmla="*/ 1 h 4194894"/>
              <a:gd name="connsiteX832" fmla="*/ 3505200 w 9601201"/>
              <a:gd name="connsiteY832" fmla="*/ 1997372 h 4194894"/>
              <a:gd name="connsiteX833" fmla="*/ 3505200 w 9601201"/>
              <a:gd name="connsiteY833" fmla="*/ 2007218 h 4194894"/>
              <a:gd name="connsiteX834" fmla="*/ 5512417 w 9601201"/>
              <a:gd name="connsiteY834" fmla="*/ 1 h 4194894"/>
              <a:gd name="connsiteX835" fmla="*/ 5551803 w 9601201"/>
              <a:gd name="connsiteY835" fmla="*/ 1 h 4194894"/>
              <a:gd name="connsiteX836" fmla="*/ 3505200 w 9601201"/>
              <a:gd name="connsiteY836" fmla="*/ 2046604 h 4194894"/>
              <a:gd name="connsiteX837" fmla="*/ 3505200 w 9601201"/>
              <a:gd name="connsiteY837" fmla="*/ 2056450 h 4194894"/>
              <a:gd name="connsiteX838" fmla="*/ 5561649 w 9601201"/>
              <a:gd name="connsiteY838" fmla="*/ 1 h 4194894"/>
              <a:gd name="connsiteX839" fmla="*/ 5601035 w 9601201"/>
              <a:gd name="connsiteY839" fmla="*/ 1 h 4194894"/>
              <a:gd name="connsiteX840" fmla="*/ 3505200 w 9601201"/>
              <a:gd name="connsiteY840" fmla="*/ 2095836 h 4194894"/>
              <a:gd name="connsiteX841" fmla="*/ 3505200 w 9601201"/>
              <a:gd name="connsiteY841" fmla="*/ 2105682 h 4194894"/>
              <a:gd name="connsiteX842" fmla="*/ 5610880 w 9601201"/>
              <a:gd name="connsiteY842" fmla="*/ 1 h 4194894"/>
              <a:gd name="connsiteX843" fmla="*/ 5650267 w 9601201"/>
              <a:gd name="connsiteY843" fmla="*/ 1 h 4194894"/>
              <a:gd name="connsiteX844" fmla="*/ 3505200 w 9601201"/>
              <a:gd name="connsiteY844" fmla="*/ 2145068 h 4194894"/>
              <a:gd name="connsiteX845" fmla="*/ 3505200 w 9601201"/>
              <a:gd name="connsiteY845" fmla="*/ 2154914 h 4194894"/>
              <a:gd name="connsiteX846" fmla="*/ 5660112 w 9601201"/>
              <a:gd name="connsiteY846" fmla="*/ 1 h 4194894"/>
              <a:gd name="connsiteX847" fmla="*/ 5699498 w 9601201"/>
              <a:gd name="connsiteY847" fmla="*/ 1 h 4194894"/>
              <a:gd name="connsiteX848" fmla="*/ 3505200 w 9601201"/>
              <a:gd name="connsiteY848" fmla="*/ 2194300 h 4194894"/>
              <a:gd name="connsiteX849" fmla="*/ 3505200 w 9601201"/>
              <a:gd name="connsiteY849" fmla="*/ 2204146 h 4194894"/>
              <a:gd name="connsiteX850" fmla="*/ 5709345 w 9601201"/>
              <a:gd name="connsiteY850" fmla="*/ 1 h 4194894"/>
              <a:gd name="connsiteX851" fmla="*/ 5748729 w 9601201"/>
              <a:gd name="connsiteY851" fmla="*/ 1 h 4194894"/>
              <a:gd name="connsiteX852" fmla="*/ 3505200 w 9601201"/>
              <a:gd name="connsiteY852" fmla="*/ 2243531 h 4194894"/>
              <a:gd name="connsiteX853" fmla="*/ 3505200 w 9601201"/>
              <a:gd name="connsiteY853" fmla="*/ 2253378 h 4194894"/>
              <a:gd name="connsiteX854" fmla="*/ 5758577 w 9601201"/>
              <a:gd name="connsiteY854" fmla="*/ 1 h 4194894"/>
              <a:gd name="connsiteX855" fmla="*/ 5797962 w 9601201"/>
              <a:gd name="connsiteY855" fmla="*/ 1 h 4194894"/>
              <a:gd name="connsiteX856" fmla="*/ 3505200 w 9601201"/>
              <a:gd name="connsiteY856" fmla="*/ 2292763 h 4194894"/>
              <a:gd name="connsiteX857" fmla="*/ 3505200 w 9601201"/>
              <a:gd name="connsiteY857" fmla="*/ 2302610 h 4194894"/>
              <a:gd name="connsiteX858" fmla="*/ 5807809 w 9601201"/>
              <a:gd name="connsiteY858" fmla="*/ 1 h 4194894"/>
              <a:gd name="connsiteX859" fmla="*/ 5847194 w 9601201"/>
              <a:gd name="connsiteY859" fmla="*/ 1 h 4194894"/>
              <a:gd name="connsiteX860" fmla="*/ 3505200 w 9601201"/>
              <a:gd name="connsiteY860" fmla="*/ 2341995 h 4194894"/>
              <a:gd name="connsiteX861" fmla="*/ 3505200 w 9601201"/>
              <a:gd name="connsiteY861" fmla="*/ 2351842 h 4194894"/>
              <a:gd name="connsiteX862" fmla="*/ 5857041 w 9601201"/>
              <a:gd name="connsiteY862" fmla="*/ 1 h 4194894"/>
              <a:gd name="connsiteX863" fmla="*/ 5896426 w 9601201"/>
              <a:gd name="connsiteY863" fmla="*/ 1 h 4194894"/>
              <a:gd name="connsiteX864" fmla="*/ 3505200 w 9601201"/>
              <a:gd name="connsiteY864" fmla="*/ 2391227 h 4194894"/>
              <a:gd name="connsiteX865" fmla="*/ 3505200 w 9601201"/>
              <a:gd name="connsiteY865" fmla="*/ 2401073 h 4194894"/>
              <a:gd name="connsiteX866" fmla="*/ 5906272 w 9601201"/>
              <a:gd name="connsiteY866" fmla="*/ 1 h 4194894"/>
              <a:gd name="connsiteX867" fmla="*/ 5945658 w 9601201"/>
              <a:gd name="connsiteY867" fmla="*/ 1 h 4194894"/>
              <a:gd name="connsiteX868" fmla="*/ 3505200 w 9601201"/>
              <a:gd name="connsiteY868" fmla="*/ 2440459 h 4194894"/>
              <a:gd name="connsiteX869" fmla="*/ 3505200 w 9601201"/>
              <a:gd name="connsiteY869" fmla="*/ 2450305 h 4194894"/>
              <a:gd name="connsiteX870" fmla="*/ 5955504 w 9601201"/>
              <a:gd name="connsiteY870" fmla="*/ 1 h 4194894"/>
              <a:gd name="connsiteX871" fmla="*/ 5994890 w 9601201"/>
              <a:gd name="connsiteY871" fmla="*/ 1 h 4194894"/>
              <a:gd name="connsiteX872" fmla="*/ 3505200 w 9601201"/>
              <a:gd name="connsiteY872" fmla="*/ 2489691 h 4194894"/>
              <a:gd name="connsiteX873" fmla="*/ 3505200 w 9601201"/>
              <a:gd name="connsiteY873" fmla="*/ 2499537 h 4194894"/>
              <a:gd name="connsiteX874" fmla="*/ 6004736 w 9601201"/>
              <a:gd name="connsiteY874" fmla="*/ 1 h 4194894"/>
              <a:gd name="connsiteX875" fmla="*/ 6044121 w 9601201"/>
              <a:gd name="connsiteY875" fmla="*/ 1 h 4194894"/>
              <a:gd name="connsiteX876" fmla="*/ 3505200 w 9601201"/>
              <a:gd name="connsiteY876" fmla="*/ 2538923 h 4194894"/>
              <a:gd name="connsiteX877" fmla="*/ 3505200 w 9601201"/>
              <a:gd name="connsiteY877" fmla="*/ 2548769 h 4194894"/>
              <a:gd name="connsiteX878" fmla="*/ 6053968 w 9601201"/>
              <a:gd name="connsiteY878" fmla="*/ 1 h 4194894"/>
              <a:gd name="connsiteX879" fmla="*/ 6093353 w 9601201"/>
              <a:gd name="connsiteY879" fmla="*/ 1 h 4194894"/>
              <a:gd name="connsiteX880" fmla="*/ 3505200 w 9601201"/>
              <a:gd name="connsiteY880" fmla="*/ 2588155 h 4194894"/>
              <a:gd name="connsiteX881" fmla="*/ 3505200 w 9601201"/>
              <a:gd name="connsiteY881" fmla="*/ 2598001 h 4194894"/>
              <a:gd name="connsiteX882" fmla="*/ 6103200 w 9601201"/>
              <a:gd name="connsiteY882" fmla="*/ 1 h 4194894"/>
              <a:gd name="connsiteX883" fmla="*/ 6142585 w 9601201"/>
              <a:gd name="connsiteY883" fmla="*/ 1 h 4194894"/>
              <a:gd name="connsiteX884" fmla="*/ 3505200 w 9601201"/>
              <a:gd name="connsiteY884" fmla="*/ 2637386 h 4194894"/>
              <a:gd name="connsiteX885" fmla="*/ 3505200 w 9601201"/>
              <a:gd name="connsiteY885" fmla="*/ 2647233 h 4194894"/>
              <a:gd name="connsiteX886" fmla="*/ 6152432 w 9601201"/>
              <a:gd name="connsiteY886" fmla="*/ 1 h 4194894"/>
              <a:gd name="connsiteX887" fmla="*/ 6191817 w 9601201"/>
              <a:gd name="connsiteY887" fmla="*/ 1 h 4194894"/>
              <a:gd name="connsiteX888" fmla="*/ 3505200 w 9601201"/>
              <a:gd name="connsiteY888" fmla="*/ 2686618 h 4194894"/>
              <a:gd name="connsiteX889" fmla="*/ 3505200 w 9601201"/>
              <a:gd name="connsiteY889" fmla="*/ 2696465 h 4194894"/>
              <a:gd name="connsiteX890" fmla="*/ 6201664 w 9601201"/>
              <a:gd name="connsiteY890" fmla="*/ 1 h 4194894"/>
              <a:gd name="connsiteX891" fmla="*/ 6241048 w 9601201"/>
              <a:gd name="connsiteY891" fmla="*/ 1 h 4194894"/>
              <a:gd name="connsiteX892" fmla="*/ 3505200 w 9601201"/>
              <a:gd name="connsiteY892" fmla="*/ 2735850 h 4194894"/>
              <a:gd name="connsiteX893" fmla="*/ 3505200 w 9601201"/>
              <a:gd name="connsiteY893" fmla="*/ 2745697 h 4194894"/>
              <a:gd name="connsiteX894" fmla="*/ 6250895 w 9601201"/>
              <a:gd name="connsiteY894" fmla="*/ 1 h 4194894"/>
              <a:gd name="connsiteX895" fmla="*/ 6291236 w 9601201"/>
              <a:gd name="connsiteY895" fmla="*/ 1 h 4194894"/>
              <a:gd name="connsiteX896" fmla="*/ 3505200 w 9601201"/>
              <a:gd name="connsiteY896" fmla="*/ 2787038 h 4194894"/>
              <a:gd name="connsiteX897" fmla="*/ 3505200 w 9601201"/>
              <a:gd name="connsiteY897" fmla="*/ 2796887 h 4194894"/>
              <a:gd name="connsiteX898" fmla="*/ 6301081 w 9601201"/>
              <a:gd name="connsiteY898" fmla="*/ 1 h 4194894"/>
              <a:gd name="connsiteX899" fmla="*/ 6340468 w 9601201"/>
              <a:gd name="connsiteY899" fmla="*/ 1 h 4194894"/>
              <a:gd name="connsiteX900" fmla="*/ 3505200 w 9601201"/>
              <a:gd name="connsiteY900" fmla="*/ 2836288 h 4194894"/>
              <a:gd name="connsiteX901" fmla="*/ 3505200 w 9601201"/>
              <a:gd name="connsiteY901" fmla="*/ 2846136 h 4194894"/>
              <a:gd name="connsiteX902" fmla="*/ 6350313 w 9601201"/>
              <a:gd name="connsiteY902" fmla="*/ 1 h 4194894"/>
              <a:gd name="connsiteX903" fmla="*/ 6389700 w 9601201"/>
              <a:gd name="connsiteY903" fmla="*/ 1 h 4194894"/>
              <a:gd name="connsiteX904" fmla="*/ 3505200 w 9601201"/>
              <a:gd name="connsiteY904" fmla="*/ 2885538 h 4194894"/>
              <a:gd name="connsiteX905" fmla="*/ 3505200 w 9601201"/>
              <a:gd name="connsiteY905" fmla="*/ 2895386 h 4194894"/>
              <a:gd name="connsiteX906" fmla="*/ 6399545 w 9601201"/>
              <a:gd name="connsiteY906" fmla="*/ 1 h 4194894"/>
              <a:gd name="connsiteX907" fmla="*/ 6438932 w 9601201"/>
              <a:gd name="connsiteY907" fmla="*/ 1 h 4194894"/>
              <a:gd name="connsiteX908" fmla="*/ 3505200 w 9601201"/>
              <a:gd name="connsiteY908" fmla="*/ 2934787 h 4194894"/>
              <a:gd name="connsiteX909" fmla="*/ 3505200 w 9601201"/>
              <a:gd name="connsiteY909" fmla="*/ 2944636 h 4194894"/>
              <a:gd name="connsiteX910" fmla="*/ 6448778 w 9601201"/>
              <a:gd name="connsiteY910" fmla="*/ 1 h 4194894"/>
              <a:gd name="connsiteX911" fmla="*/ 6488164 w 9601201"/>
              <a:gd name="connsiteY911" fmla="*/ 1 h 4194894"/>
              <a:gd name="connsiteX912" fmla="*/ 3505200 w 9601201"/>
              <a:gd name="connsiteY912" fmla="*/ 2984037 h 4194894"/>
              <a:gd name="connsiteX913" fmla="*/ 3505200 w 9601201"/>
              <a:gd name="connsiteY913" fmla="*/ 2993885 h 4194894"/>
              <a:gd name="connsiteX914" fmla="*/ 6498009 w 9601201"/>
              <a:gd name="connsiteY914" fmla="*/ 1 h 4194894"/>
              <a:gd name="connsiteX915" fmla="*/ 6532687 w 9601201"/>
              <a:gd name="connsiteY915" fmla="*/ 1 h 4194894"/>
              <a:gd name="connsiteX916" fmla="*/ 6533098 w 9601201"/>
              <a:gd name="connsiteY916" fmla="*/ 4302 h 4194894"/>
              <a:gd name="connsiteX917" fmla="*/ 3505200 w 9601201"/>
              <a:gd name="connsiteY917" fmla="*/ 3033287 h 4194894"/>
              <a:gd name="connsiteX918" fmla="*/ 3505200 w 9601201"/>
              <a:gd name="connsiteY918" fmla="*/ 3043135 h 4194894"/>
              <a:gd name="connsiteX919" fmla="*/ 6533956 w 9601201"/>
              <a:gd name="connsiteY919" fmla="*/ 13290 h 4194894"/>
              <a:gd name="connsiteX920" fmla="*/ 6537390 w 9601201"/>
              <a:gd name="connsiteY920" fmla="*/ 49257 h 4194894"/>
              <a:gd name="connsiteX921" fmla="*/ 3505200 w 9601201"/>
              <a:gd name="connsiteY921" fmla="*/ 3082536 h 4194894"/>
              <a:gd name="connsiteX922" fmla="*/ 3505200 w 9601201"/>
              <a:gd name="connsiteY922" fmla="*/ 3092385 h 4194894"/>
              <a:gd name="connsiteX923" fmla="*/ 6538249 w 9601201"/>
              <a:gd name="connsiteY923" fmla="*/ 58246 h 4194894"/>
              <a:gd name="connsiteX924" fmla="*/ 6539232 w 9601201"/>
              <a:gd name="connsiteY924" fmla="*/ 68542 h 4194894"/>
              <a:gd name="connsiteX925" fmla="*/ 6545193 w 9601201"/>
              <a:gd name="connsiteY925" fmla="*/ 90701 h 4194894"/>
              <a:gd name="connsiteX926" fmla="*/ 3505200 w 9601201"/>
              <a:gd name="connsiteY926" fmla="*/ 3131786 h 4194894"/>
              <a:gd name="connsiteX927" fmla="*/ 3505200 w 9601201"/>
              <a:gd name="connsiteY927" fmla="*/ 3141635 h 4194894"/>
              <a:gd name="connsiteX928" fmla="*/ 6547280 w 9601201"/>
              <a:gd name="connsiteY928" fmla="*/ 98462 h 4194894"/>
              <a:gd name="connsiteX929" fmla="*/ 6555632 w 9601201"/>
              <a:gd name="connsiteY929" fmla="*/ 129508 h 4194894"/>
              <a:gd name="connsiteX930" fmla="*/ 3505200 w 9601201"/>
              <a:gd name="connsiteY930" fmla="*/ 3181036 h 4194894"/>
              <a:gd name="connsiteX931" fmla="*/ 3505200 w 9601201"/>
              <a:gd name="connsiteY931" fmla="*/ 3190883 h 4194894"/>
              <a:gd name="connsiteX932" fmla="*/ 6557719 w 9601201"/>
              <a:gd name="connsiteY932" fmla="*/ 137268 h 4194894"/>
              <a:gd name="connsiteX933" fmla="*/ 6566071 w 9601201"/>
              <a:gd name="connsiteY933" fmla="*/ 168315 h 4194894"/>
              <a:gd name="connsiteX934" fmla="*/ 3505200 w 9601201"/>
              <a:gd name="connsiteY934" fmla="*/ 3230285 h 4194894"/>
              <a:gd name="connsiteX935" fmla="*/ 3505200 w 9601201"/>
              <a:gd name="connsiteY935" fmla="*/ 3240133 h 4194894"/>
              <a:gd name="connsiteX936" fmla="*/ 6568158 w 9601201"/>
              <a:gd name="connsiteY936" fmla="*/ 176075 h 4194894"/>
              <a:gd name="connsiteX937" fmla="*/ 6576181 w 9601201"/>
              <a:gd name="connsiteY937" fmla="*/ 205901 h 4194894"/>
              <a:gd name="connsiteX938" fmla="*/ 6576649 w 9601201"/>
              <a:gd name="connsiteY938" fmla="*/ 206982 h 4194894"/>
              <a:gd name="connsiteX939" fmla="*/ 3505200 w 9601201"/>
              <a:gd name="connsiteY939" fmla="*/ 3279534 h 4194894"/>
              <a:gd name="connsiteX940" fmla="*/ 3505200 w 9601201"/>
              <a:gd name="connsiteY940" fmla="*/ 3289383 h 4194894"/>
              <a:gd name="connsiteX941" fmla="*/ 6579625 w 9601201"/>
              <a:gd name="connsiteY941" fmla="*/ 213853 h 4194894"/>
              <a:gd name="connsiteX942" fmla="*/ 6591531 w 9601201"/>
              <a:gd name="connsiteY942" fmla="*/ 241345 h 4194894"/>
              <a:gd name="connsiteX943" fmla="*/ 3505200 w 9601201"/>
              <a:gd name="connsiteY943" fmla="*/ 3328784 h 4194894"/>
              <a:gd name="connsiteX944" fmla="*/ 3505200 w 9601201"/>
              <a:gd name="connsiteY944" fmla="*/ 3338632 h 4194894"/>
              <a:gd name="connsiteX945" fmla="*/ 6594506 w 9601201"/>
              <a:gd name="connsiteY945" fmla="*/ 248216 h 4194894"/>
              <a:gd name="connsiteX946" fmla="*/ 6606412 w 9601201"/>
              <a:gd name="connsiteY946" fmla="*/ 275708 h 4194894"/>
              <a:gd name="connsiteX947" fmla="*/ 3505200 w 9601201"/>
              <a:gd name="connsiteY947" fmla="*/ 3378033 h 4194894"/>
              <a:gd name="connsiteX948" fmla="*/ 3505200 w 9601201"/>
              <a:gd name="connsiteY948" fmla="*/ 3387882 h 4194894"/>
              <a:gd name="connsiteX949" fmla="*/ 6609387 w 9601201"/>
              <a:gd name="connsiteY949" fmla="*/ 282579 h 4194894"/>
              <a:gd name="connsiteX950" fmla="*/ 6621293 w 9601201"/>
              <a:gd name="connsiteY950" fmla="*/ 310071 h 4194894"/>
              <a:gd name="connsiteX951" fmla="*/ 3505200 w 9601201"/>
              <a:gd name="connsiteY951" fmla="*/ 3427283 h 4194894"/>
              <a:gd name="connsiteX952" fmla="*/ 3505200 w 9601201"/>
              <a:gd name="connsiteY952" fmla="*/ 3437132 h 4194894"/>
              <a:gd name="connsiteX953" fmla="*/ 6624269 w 9601201"/>
              <a:gd name="connsiteY953" fmla="*/ 316942 h 4194894"/>
              <a:gd name="connsiteX954" fmla="*/ 6633284 w 9601201"/>
              <a:gd name="connsiteY954" fmla="*/ 337760 h 4194894"/>
              <a:gd name="connsiteX955" fmla="*/ 6636955 w 9601201"/>
              <a:gd name="connsiteY955" fmla="*/ 343652 h 4194894"/>
              <a:gd name="connsiteX956" fmla="*/ 3505200 w 9601201"/>
              <a:gd name="connsiteY956" fmla="*/ 3476533 h 4194894"/>
              <a:gd name="connsiteX957" fmla="*/ 3505200 w 9601201"/>
              <a:gd name="connsiteY957" fmla="*/ 3486380 h 4194894"/>
              <a:gd name="connsiteX958" fmla="*/ 6640735 w 9601201"/>
              <a:gd name="connsiteY958" fmla="*/ 349719 h 4194894"/>
              <a:gd name="connsiteX959" fmla="*/ 6655858 w 9601201"/>
              <a:gd name="connsiteY959" fmla="*/ 373993 h 4194894"/>
              <a:gd name="connsiteX960" fmla="*/ 3505200 w 9601201"/>
              <a:gd name="connsiteY960" fmla="*/ 3525783 h 4194894"/>
              <a:gd name="connsiteX961" fmla="*/ 3505200 w 9601201"/>
              <a:gd name="connsiteY961" fmla="*/ 3535630 h 4194894"/>
              <a:gd name="connsiteX962" fmla="*/ 6659638 w 9601201"/>
              <a:gd name="connsiteY962" fmla="*/ 380059 h 4194894"/>
              <a:gd name="connsiteX963" fmla="*/ 6674761 w 9601201"/>
              <a:gd name="connsiteY963" fmla="*/ 404332 h 4194894"/>
              <a:gd name="connsiteX964" fmla="*/ 3505200 w 9601201"/>
              <a:gd name="connsiteY964" fmla="*/ 3575031 h 4194894"/>
              <a:gd name="connsiteX965" fmla="*/ 3505200 w 9601201"/>
              <a:gd name="connsiteY965" fmla="*/ 3584880 h 4194894"/>
              <a:gd name="connsiteX966" fmla="*/ 6678541 w 9601201"/>
              <a:gd name="connsiteY966" fmla="*/ 410399 h 4194894"/>
              <a:gd name="connsiteX967" fmla="*/ 6693663 w 9601201"/>
              <a:gd name="connsiteY967" fmla="*/ 434672 h 4194894"/>
              <a:gd name="connsiteX968" fmla="*/ 3505200 w 9601201"/>
              <a:gd name="connsiteY968" fmla="*/ 3624281 h 4194894"/>
              <a:gd name="connsiteX969" fmla="*/ 3505200 w 9601201"/>
              <a:gd name="connsiteY969" fmla="*/ 3634129 h 4194894"/>
              <a:gd name="connsiteX970" fmla="*/ 6697443 w 9601201"/>
              <a:gd name="connsiteY970" fmla="*/ 440739 h 4194894"/>
              <a:gd name="connsiteX971" fmla="*/ 6710542 w 9601201"/>
              <a:gd name="connsiteY971" fmla="*/ 461764 h 4194894"/>
              <a:gd name="connsiteX972" fmla="*/ 6712974 w 9601201"/>
              <a:gd name="connsiteY972" fmla="*/ 464604 h 4194894"/>
              <a:gd name="connsiteX973" fmla="*/ 3505200 w 9601201"/>
              <a:gd name="connsiteY973" fmla="*/ 3673530 h 4194894"/>
              <a:gd name="connsiteX974" fmla="*/ 3505200 w 9601201"/>
              <a:gd name="connsiteY974" fmla="*/ 3683379 h 4194894"/>
              <a:gd name="connsiteX975" fmla="*/ 6717515 w 9601201"/>
              <a:gd name="connsiteY975" fmla="*/ 469909 h 4194894"/>
              <a:gd name="connsiteX976" fmla="*/ 6735685 w 9601201"/>
              <a:gd name="connsiteY976" fmla="*/ 491134 h 4194894"/>
              <a:gd name="connsiteX977" fmla="*/ 3505200 w 9601201"/>
              <a:gd name="connsiteY977" fmla="*/ 3722780 h 4194894"/>
              <a:gd name="connsiteX978" fmla="*/ 3505200 w 9601201"/>
              <a:gd name="connsiteY978" fmla="*/ 3732629 h 4194894"/>
              <a:gd name="connsiteX979" fmla="*/ 6740227 w 9601201"/>
              <a:gd name="connsiteY979" fmla="*/ 496440 h 4194894"/>
              <a:gd name="connsiteX980" fmla="*/ 6758397 w 9601201"/>
              <a:gd name="connsiteY980" fmla="*/ 517665 h 4194894"/>
              <a:gd name="connsiteX981" fmla="*/ 3505200 w 9601201"/>
              <a:gd name="connsiteY981" fmla="*/ 3772030 h 4194894"/>
              <a:gd name="connsiteX982" fmla="*/ 3505200 w 9601201"/>
              <a:gd name="connsiteY982" fmla="*/ 3781878 h 4194894"/>
              <a:gd name="connsiteX983" fmla="*/ 6762938 w 9601201"/>
              <a:gd name="connsiteY983" fmla="*/ 522970 h 4194894"/>
              <a:gd name="connsiteX984" fmla="*/ 6781108 w 9601201"/>
              <a:gd name="connsiteY984" fmla="*/ 544194 h 4194894"/>
              <a:gd name="connsiteX985" fmla="*/ 3505200 w 9601201"/>
              <a:gd name="connsiteY985" fmla="*/ 3821280 h 4194894"/>
              <a:gd name="connsiteX986" fmla="*/ 3505200 w 9601201"/>
              <a:gd name="connsiteY986" fmla="*/ 3831128 h 4194894"/>
              <a:gd name="connsiteX987" fmla="*/ 6785650 w 9601201"/>
              <a:gd name="connsiteY987" fmla="*/ 549500 h 4194894"/>
              <a:gd name="connsiteX988" fmla="*/ 6803819 w 9601201"/>
              <a:gd name="connsiteY988" fmla="*/ 570724 h 4194894"/>
              <a:gd name="connsiteX989" fmla="*/ 3505200 w 9601201"/>
              <a:gd name="connsiteY989" fmla="*/ 3870529 h 4194894"/>
              <a:gd name="connsiteX990" fmla="*/ 3505200 w 9601201"/>
              <a:gd name="connsiteY990" fmla="*/ 3880378 h 4194894"/>
              <a:gd name="connsiteX991" fmla="*/ 6808389 w 9601201"/>
              <a:gd name="connsiteY991" fmla="*/ 576001 h 4194894"/>
              <a:gd name="connsiteX992" fmla="*/ 6828049 w 9601201"/>
              <a:gd name="connsiteY992" fmla="*/ 595736 h 4194894"/>
              <a:gd name="connsiteX993" fmla="*/ 3505200 w 9601201"/>
              <a:gd name="connsiteY993" fmla="*/ 3919779 h 4194894"/>
              <a:gd name="connsiteX994" fmla="*/ 3505200 w 9601201"/>
              <a:gd name="connsiteY994" fmla="*/ 3929626 h 4194894"/>
              <a:gd name="connsiteX995" fmla="*/ 6832963 w 9601201"/>
              <a:gd name="connsiteY995" fmla="*/ 600668 h 4194894"/>
              <a:gd name="connsiteX996" fmla="*/ 6852622 w 9601201"/>
              <a:gd name="connsiteY996" fmla="*/ 620403 h 4194894"/>
              <a:gd name="connsiteX997" fmla="*/ 3505200 w 9601201"/>
              <a:gd name="connsiteY997" fmla="*/ 3969028 h 4194894"/>
              <a:gd name="connsiteX998" fmla="*/ 3505200 w 9601201"/>
              <a:gd name="connsiteY998" fmla="*/ 3978876 h 4194894"/>
              <a:gd name="connsiteX999" fmla="*/ 6857536 w 9601201"/>
              <a:gd name="connsiteY999" fmla="*/ 625336 h 4194894"/>
              <a:gd name="connsiteX1000" fmla="*/ 6877196 w 9601201"/>
              <a:gd name="connsiteY1000" fmla="*/ 645070 h 4194894"/>
              <a:gd name="connsiteX1001" fmla="*/ 3505200 w 9601201"/>
              <a:gd name="connsiteY1001" fmla="*/ 4018277 h 4194894"/>
              <a:gd name="connsiteX1002" fmla="*/ 3505200 w 9601201"/>
              <a:gd name="connsiteY1002" fmla="*/ 4028126 h 4194894"/>
              <a:gd name="connsiteX1003" fmla="*/ 6882110 w 9601201"/>
              <a:gd name="connsiteY1003" fmla="*/ 650003 h 4194894"/>
              <a:gd name="connsiteX1004" fmla="*/ 6901769 w 9601201"/>
              <a:gd name="connsiteY1004" fmla="*/ 669737 h 4194894"/>
              <a:gd name="connsiteX1005" fmla="*/ 3505200 w 9601201"/>
              <a:gd name="connsiteY1005" fmla="*/ 4067527 h 4194894"/>
              <a:gd name="connsiteX1006" fmla="*/ 3505200 w 9601201"/>
              <a:gd name="connsiteY1006" fmla="*/ 4077377 h 4194894"/>
              <a:gd name="connsiteX1007" fmla="*/ 6906684 w 9601201"/>
              <a:gd name="connsiteY1007" fmla="*/ 674670 h 4194894"/>
              <a:gd name="connsiteX1008" fmla="*/ 6926343 w 9601201"/>
              <a:gd name="connsiteY1008" fmla="*/ 694405 h 4194894"/>
              <a:gd name="connsiteX1009" fmla="*/ 3505200 w 9601201"/>
              <a:gd name="connsiteY1009" fmla="*/ 4116777 h 4194894"/>
              <a:gd name="connsiteX1010" fmla="*/ 3505200 w 9601201"/>
              <a:gd name="connsiteY1010" fmla="*/ 4126625 h 4194894"/>
              <a:gd name="connsiteX1011" fmla="*/ 6931257 w 9601201"/>
              <a:gd name="connsiteY1011" fmla="*/ 699337 h 4194894"/>
              <a:gd name="connsiteX1012" fmla="*/ 6950917 w 9601201"/>
              <a:gd name="connsiteY1012" fmla="*/ 719072 h 4194894"/>
              <a:gd name="connsiteX1013" fmla="*/ 3505200 w 9601201"/>
              <a:gd name="connsiteY1013" fmla="*/ 4166028 h 4194894"/>
              <a:gd name="connsiteX1014" fmla="*/ 3505200 w 9601201"/>
              <a:gd name="connsiteY1014" fmla="*/ 4175875 h 4194894"/>
              <a:gd name="connsiteX1015" fmla="*/ 6955830 w 9601201"/>
              <a:gd name="connsiteY1015" fmla="*/ 724005 h 4194894"/>
              <a:gd name="connsiteX1016" fmla="*/ 6975490 w 9601201"/>
              <a:gd name="connsiteY1016" fmla="*/ 743739 h 4194894"/>
              <a:gd name="connsiteX1017" fmla="*/ 3530496 w 9601201"/>
              <a:gd name="connsiteY1017" fmla="*/ 4189971 h 4194894"/>
              <a:gd name="connsiteX1018" fmla="*/ 3535418 w 9601201"/>
              <a:gd name="connsiteY1018" fmla="*/ 4194893 h 4194894"/>
              <a:gd name="connsiteX1019" fmla="*/ 0 w 9601201"/>
              <a:gd name="connsiteY1019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</a:cxnLst>
            <a:rect l="l" t="t" r="r" b="b"/>
            <a:pathLst>
              <a:path w="9601201" h="4194894">
                <a:moveTo>
                  <a:pt x="9601200" y="4185865"/>
                </a:moveTo>
                <a:lnTo>
                  <a:pt x="9601200" y="4194894"/>
                </a:lnTo>
                <a:lnTo>
                  <a:pt x="9592172" y="4194894"/>
                </a:lnTo>
                <a:close/>
                <a:moveTo>
                  <a:pt x="9601200" y="4136624"/>
                </a:moveTo>
                <a:lnTo>
                  <a:pt x="9601200" y="4176016"/>
                </a:lnTo>
                <a:lnTo>
                  <a:pt x="9587247" y="4189971"/>
                </a:lnTo>
                <a:lnTo>
                  <a:pt x="9592172" y="4194894"/>
                </a:lnTo>
                <a:lnTo>
                  <a:pt x="9542940" y="4194894"/>
                </a:lnTo>
                <a:close/>
                <a:moveTo>
                  <a:pt x="9601200" y="4087383"/>
                </a:moveTo>
                <a:lnTo>
                  <a:pt x="9601200" y="4126775"/>
                </a:lnTo>
                <a:lnTo>
                  <a:pt x="9538015" y="4189971"/>
                </a:lnTo>
                <a:lnTo>
                  <a:pt x="9542940" y="4194894"/>
                </a:lnTo>
                <a:lnTo>
                  <a:pt x="9493708" y="4194894"/>
                </a:lnTo>
                <a:close/>
                <a:moveTo>
                  <a:pt x="9601200" y="4038141"/>
                </a:moveTo>
                <a:lnTo>
                  <a:pt x="9601200" y="4077534"/>
                </a:lnTo>
                <a:lnTo>
                  <a:pt x="9488783" y="4189971"/>
                </a:lnTo>
                <a:lnTo>
                  <a:pt x="9493708" y="4194894"/>
                </a:lnTo>
                <a:lnTo>
                  <a:pt x="9444475" y="4194894"/>
                </a:lnTo>
                <a:close/>
                <a:moveTo>
                  <a:pt x="9601200" y="3988901"/>
                </a:moveTo>
                <a:lnTo>
                  <a:pt x="9601200" y="4028293"/>
                </a:lnTo>
                <a:lnTo>
                  <a:pt x="9439551" y="4189971"/>
                </a:lnTo>
                <a:lnTo>
                  <a:pt x="9444475" y="4194894"/>
                </a:lnTo>
                <a:lnTo>
                  <a:pt x="9395243" y="4194894"/>
                </a:lnTo>
                <a:close/>
                <a:moveTo>
                  <a:pt x="9601200" y="3939662"/>
                </a:moveTo>
                <a:lnTo>
                  <a:pt x="9601200" y="3979053"/>
                </a:lnTo>
                <a:lnTo>
                  <a:pt x="9390319" y="4189971"/>
                </a:lnTo>
                <a:lnTo>
                  <a:pt x="9395243" y="4194894"/>
                </a:lnTo>
                <a:lnTo>
                  <a:pt x="9346013" y="4194894"/>
                </a:lnTo>
                <a:close/>
                <a:moveTo>
                  <a:pt x="9601200" y="3890421"/>
                </a:moveTo>
                <a:lnTo>
                  <a:pt x="9601200" y="3929813"/>
                </a:lnTo>
                <a:lnTo>
                  <a:pt x="9341088" y="4189971"/>
                </a:lnTo>
                <a:lnTo>
                  <a:pt x="9346013" y="4194894"/>
                </a:lnTo>
                <a:lnTo>
                  <a:pt x="9296781" y="4194894"/>
                </a:lnTo>
                <a:close/>
                <a:moveTo>
                  <a:pt x="9601200" y="3841117"/>
                </a:moveTo>
                <a:lnTo>
                  <a:pt x="9601200" y="3880572"/>
                </a:lnTo>
                <a:lnTo>
                  <a:pt x="9291856" y="4189971"/>
                </a:lnTo>
                <a:lnTo>
                  <a:pt x="9296781" y="4194894"/>
                </a:lnTo>
                <a:lnTo>
                  <a:pt x="9247549" y="4194894"/>
                </a:lnTo>
                <a:close/>
                <a:moveTo>
                  <a:pt x="9601200" y="3791867"/>
                </a:moveTo>
                <a:lnTo>
                  <a:pt x="9601200" y="3831267"/>
                </a:lnTo>
                <a:lnTo>
                  <a:pt x="9242624" y="4189971"/>
                </a:lnTo>
                <a:lnTo>
                  <a:pt x="9247549" y="4194894"/>
                </a:lnTo>
                <a:lnTo>
                  <a:pt x="9198317" y="4194894"/>
                </a:lnTo>
                <a:close/>
                <a:moveTo>
                  <a:pt x="9601200" y="3742617"/>
                </a:moveTo>
                <a:lnTo>
                  <a:pt x="9601200" y="3782018"/>
                </a:lnTo>
                <a:lnTo>
                  <a:pt x="9193393" y="4189971"/>
                </a:lnTo>
                <a:lnTo>
                  <a:pt x="9198317" y="4194894"/>
                </a:lnTo>
                <a:lnTo>
                  <a:pt x="9149085" y="4194894"/>
                </a:lnTo>
                <a:close/>
                <a:moveTo>
                  <a:pt x="9601200" y="3693367"/>
                </a:moveTo>
                <a:lnTo>
                  <a:pt x="9601200" y="3732767"/>
                </a:lnTo>
                <a:lnTo>
                  <a:pt x="9144159" y="4189971"/>
                </a:lnTo>
                <a:lnTo>
                  <a:pt x="9149085" y="4194894"/>
                </a:lnTo>
                <a:lnTo>
                  <a:pt x="9099852" y="4194894"/>
                </a:lnTo>
                <a:close/>
                <a:moveTo>
                  <a:pt x="9601200" y="3644117"/>
                </a:moveTo>
                <a:lnTo>
                  <a:pt x="9601200" y="3683517"/>
                </a:lnTo>
                <a:lnTo>
                  <a:pt x="9094927" y="4189971"/>
                </a:lnTo>
                <a:lnTo>
                  <a:pt x="9099852" y="4194894"/>
                </a:lnTo>
                <a:lnTo>
                  <a:pt x="9050620" y="4194894"/>
                </a:lnTo>
                <a:close/>
                <a:moveTo>
                  <a:pt x="9601200" y="3594868"/>
                </a:moveTo>
                <a:lnTo>
                  <a:pt x="9601200" y="3634269"/>
                </a:lnTo>
                <a:lnTo>
                  <a:pt x="9045697" y="4189971"/>
                </a:lnTo>
                <a:lnTo>
                  <a:pt x="9050620" y="4194894"/>
                </a:lnTo>
                <a:lnTo>
                  <a:pt x="9001389" y="4194894"/>
                </a:lnTo>
                <a:close/>
                <a:moveTo>
                  <a:pt x="9601200" y="3545619"/>
                </a:moveTo>
                <a:lnTo>
                  <a:pt x="9601200" y="3585020"/>
                </a:lnTo>
                <a:lnTo>
                  <a:pt x="8996465" y="4189971"/>
                </a:lnTo>
                <a:lnTo>
                  <a:pt x="9001389" y="4194894"/>
                </a:lnTo>
                <a:lnTo>
                  <a:pt x="8952157" y="4194894"/>
                </a:lnTo>
                <a:close/>
                <a:moveTo>
                  <a:pt x="9601201" y="3496368"/>
                </a:moveTo>
                <a:lnTo>
                  <a:pt x="9601201" y="3524969"/>
                </a:lnTo>
                <a:lnTo>
                  <a:pt x="9601200" y="3524969"/>
                </a:lnTo>
                <a:lnTo>
                  <a:pt x="9601200" y="3535770"/>
                </a:lnTo>
                <a:lnTo>
                  <a:pt x="8947233" y="4189971"/>
                </a:lnTo>
                <a:lnTo>
                  <a:pt x="8952157" y="4194894"/>
                </a:lnTo>
                <a:lnTo>
                  <a:pt x="8902925" y="4194894"/>
                </a:lnTo>
                <a:close/>
                <a:moveTo>
                  <a:pt x="9601201" y="3447118"/>
                </a:moveTo>
                <a:lnTo>
                  <a:pt x="9601201" y="3486519"/>
                </a:lnTo>
                <a:lnTo>
                  <a:pt x="8898001" y="4189971"/>
                </a:lnTo>
                <a:lnTo>
                  <a:pt x="8902925" y="4194894"/>
                </a:lnTo>
                <a:lnTo>
                  <a:pt x="8853693" y="4194894"/>
                </a:lnTo>
                <a:close/>
                <a:moveTo>
                  <a:pt x="9601201" y="3397868"/>
                </a:moveTo>
                <a:lnTo>
                  <a:pt x="9601201" y="3437270"/>
                </a:lnTo>
                <a:lnTo>
                  <a:pt x="8848769" y="4189971"/>
                </a:lnTo>
                <a:lnTo>
                  <a:pt x="8853693" y="4194894"/>
                </a:lnTo>
                <a:lnTo>
                  <a:pt x="8804461" y="4194894"/>
                </a:lnTo>
                <a:close/>
                <a:moveTo>
                  <a:pt x="9601201" y="3348619"/>
                </a:moveTo>
                <a:lnTo>
                  <a:pt x="9601201" y="3388019"/>
                </a:lnTo>
                <a:lnTo>
                  <a:pt x="8799536" y="4189971"/>
                </a:lnTo>
                <a:lnTo>
                  <a:pt x="8804461" y="4194894"/>
                </a:lnTo>
                <a:lnTo>
                  <a:pt x="8755229" y="4194894"/>
                </a:lnTo>
                <a:close/>
                <a:moveTo>
                  <a:pt x="9601201" y="3299370"/>
                </a:moveTo>
                <a:lnTo>
                  <a:pt x="9601201" y="3338769"/>
                </a:lnTo>
                <a:lnTo>
                  <a:pt x="8750304" y="4189971"/>
                </a:lnTo>
                <a:lnTo>
                  <a:pt x="8755229" y="4194894"/>
                </a:lnTo>
                <a:lnTo>
                  <a:pt x="8705998" y="4194894"/>
                </a:lnTo>
                <a:close/>
                <a:moveTo>
                  <a:pt x="9601201" y="3250120"/>
                </a:moveTo>
                <a:lnTo>
                  <a:pt x="9601201" y="3289521"/>
                </a:lnTo>
                <a:lnTo>
                  <a:pt x="8701073" y="4189971"/>
                </a:lnTo>
                <a:lnTo>
                  <a:pt x="8705998" y="4194894"/>
                </a:lnTo>
                <a:lnTo>
                  <a:pt x="8656766" y="4194894"/>
                </a:lnTo>
                <a:close/>
                <a:moveTo>
                  <a:pt x="9601201" y="3200871"/>
                </a:moveTo>
                <a:lnTo>
                  <a:pt x="9601201" y="3240271"/>
                </a:lnTo>
                <a:lnTo>
                  <a:pt x="8651841" y="4189971"/>
                </a:lnTo>
                <a:lnTo>
                  <a:pt x="8656766" y="4194894"/>
                </a:lnTo>
                <a:lnTo>
                  <a:pt x="8607535" y="4194894"/>
                </a:lnTo>
                <a:close/>
                <a:moveTo>
                  <a:pt x="9601201" y="3151622"/>
                </a:moveTo>
                <a:lnTo>
                  <a:pt x="9601201" y="3191022"/>
                </a:lnTo>
                <a:lnTo>
                  <a:pt x="8602610" y="4189971"/>
                </a:lnTo>
                <a:lnTo>
                  <a:pt x="8607535" y="4194894"/>
                </a:lnTo>
                <a:lnTo>
                  <a:pt x="8558303" y="4194894"/>
                </a:lnTo>
                <a:close/>
                <a:moveTo>
                  <a:pt x="9601201" y="3102370"/>
                </a:moveTo>
                <a:lnTo>
                  <a:pt x="9601201" y="3141772"/>
                </a:lnTo>
                <a:lnTo>
                  <a:pt x="8553378" y="4189971"/>
                </a:lnTo>
                <a:lnTo>
                  <a:pt x="8558303" y="4194894"/>
                </a:lnTo>
                <a:lnTo>
                  <a:pt x="8509069" y="4194894"/>
                </a:lnTo>
                <a:close/>
                <a:moveTo>
                  <a:pt x="9601201" y="3053121"/>
                </a:moveTo>
                <a:lnTo>
                  <a:pt x="9601201" y="3092522"/>
                </a:lnTo>
                <a:lnTo>
                  <a:pt x="8504145" y="4189971"/>
                </a:lnTo>
                <a:lnTo>
                  <a:pt x="8509069" y="4194894"/>
                </a:lnTo>
                <a:lnTo>
                  <a:pt x="8459837" y="4194894"/>
                </a:lnTo>
                <a:close/>
                <a:moveTo>
                  <a:pt x="9601201" y="3003872"/>
                </a:moveTo>
                <a:lnTo>
                  <a:pt x="9601201" y="3043272"/>
                </a:lnTo>
                <a:lnTo>
                  <a:pt x="8454913" y="4189971"/>
                </a:lnTo>
                <a:lnTo>
                  <a:pt x="8459837" y="4194894"/>
                </a:lnTo>
                <a:lnTo>
                  <a:pt x="8410607" y="4194894"/>
                </a:lnTo>
                <a:close/>
                <a:moveTo>
                  <a:pt x="9601201" y="2954623"/>
                </a:moveTo>
                <a:lnTo>
                  <a:pt x="9601201" y="2994024"/>
                </a:lnTo>
                <a:lnTo>
                  <a:pt x="8405683" y="4189971"/>
                </a:lnTo>
                <a:lnTo>
                  <a:pt x="8410607" y="4194894"/>
                </a:lnTo>
                <a:lnTo>
                  <a:pt x="8361375" y="4194894"/>
                </a:lnTo>
                <a:close/>
                <a:moveTo>
                  <a:pt x="9601201" y="2905373"/>
                </a:moveTo>
                <a:lnTo>
                  <a:pt x="9601201" y="2944774"/>
                </a:lnTo>
                <a:lnTo>
                  <a:pt x="8356451" y="4189971"/>
                </a:lnTo>
                <a:lnTo>
                  <a:pt x="8361375" y="4194894"/>
                </a:lnTo>
                <a:lnTo>
                  <a:pt x="8312143" y="4194894"/>
                </a:lnTo>
                <a:close/>
                <a:moveTo>
                  <a:pt x="9601201" y="2856124"/>
                </a:moveTo>
                <a:lnTo>
                  <a:pt x="9601201" y="2895525"/>
                </a:lnTo>
                <a:lnTo>
                  <a:pt x="8307219" y="4189971"/>
                </a:lnTo>
                <a:lnTo>
                  <a:pt x="8312143" y="4194894"/>
                </a:lnTo>
                <a:lnTo>
                  <a:pt x="8262911" y="4194894"/>
                </a:lnTo>
                <a:close/>
                <a:moveTo>
                  <a:pt x="9601201" y="2806874"/>
                </a:moveTo>
                <a:lnTo>
                  <a:pt x="9601201" y="2846275"/>
                </a:lnTo>
                <a:lnTo>
                  <a:pt x="8257987" y="4189971"/>
                </a:lnTo>
                <a:lnTo>
                  <a:pt x="8262911" y="4194894"/>
                </a:lnTo>
                <a:lnTo>
                  <a:pt x="8213679" y="4194894"/>
                </a:lnTo>
                <a:close/>
                <a:moveTo>
                  <a:pt x="9601201" y="2757624"/>
                </a:moveTo>
                <a:lnTo>
                  <a:pt x="9601201" y="2797024"/>
                </a:lnTo>
                <a:lnTo>
                  <a:pt x="8208753" y="4189971"/>
                </a:lnTo>
                <a:lnTo>
                  <a:pt x="8213679" y="4194894"/>
                </a:lnTo>
                <a:lnTo>
                  <a:pt x="8164446" y="4194894"/>
                </a:lnTo>
                <a:close/>
                <a:moveTo>
                  <a:pt x="9601201" y="2708374"/>
                </a:moveTo>
                <a:lnTo>
                  <a:pt x="9601201" y="2747774"/>
                </a:lnTo>
                <a:lnTo>
                  <a:pt x="8159521" y="4189971"/>
                </a:lnTo>
                <a:lnTo>
                  <a:pt x="8164446" y="4194894"/>
                </a:lnTo>
                <a:lnTo>
                  <a:pt x="8115215" y="4194894"/>
                </a:lnTo>
                <a:close/>
                <a:moveTo>
                  <a:pt x="9601201" y="2659126"/>
                </a:moveTo>
                <a:lnTo>
                  <a:pt x="9601201" y="2698525"/>
                </a:lnTo>
                <a:lnTo>
                  <a:pt x="8110290" y="4189971"/>
                </a:lnTo>
                <a:lnTo>
                  <a:pt x="8115215" y="4194894"/>
                </a:lnTo>
                <a:lnTo>
                  <a:pt x="8065984" y="4194894"/>
                </a:lnTo>
                <a:close/>
                <a:moveTo>
                  <a:pt x="9601201" y="2609876"/>
                </a:moveTo>
                <a:lnTo>
                  <a:pt x="9601201" y="2649276"/>
                </a:lnTo>
                <a:lnTo>
                  <a:pt x="8061059" y="4189971"/>
                </a:lnTo>
                <a:lnTo>
                  <a:pt x="8065984" y="4194894"/>
                </a:lnTo>
                <a:lnTo>
                  <a:pt x="8016752" y="4194894"/>
                </a:lnTo>
                <a:close/>
                <a:moveTo>
                  <a:pt x="9601201" y="2560626"/>
                </a:moveTo>
                <a:lnTo>
                  <a:pt x="9601201" y="2600026"/>
                </a:lnTo>
                <a:lnTo>
                  <a:pt x="8011827" y="4189971"/>
                </a:lnTo>
                <a:lnTo>
                  <a:pt x="8016752" y="4194894"/>
                </a:lnTo>
                <a:lnTo>
                  <a:pt x="7967520" y="4194894"/>
                </a:lnTo>
                <a:close/>
                <a:moveTo>
                  <a:pt x="9601201" y="2511377"/>
                </a:moveTo>
                <a:lnTo>
                  <a:pt x="9601201" y="2550777"/>
                </a:lnTo>
                <a:lnTo>
                  <a:pt x="7962595" y="4189971"/>
                </a:lnTo>
                <a:lnTo>
                  <a:pt x="7967520" y="4194894"/>
                </a:lnTo>
                <a:lnTo>
                  <a:pt x="7918288" y="4194894"/>
                </a:lnTo>
                <a:close/>
                <a:moveTo>
                  <a:pt x="9601201" y="2462126"/>
                </a:moveTo>
                <a:lnTo>
                  <a:pt x="9601201" y="2501528"/>
                </a:lnTo>
                <a:lnTo>
                  <a:pt x="7913363" y="4189971"/>
                </a:lnTo>
                <a:lnTo>
                  <a:pt x="7918288" y="4194894"/>
                </a:lnTo>
                <a:lnTo>
                  <a:pt x="7869055" y="4194894"/>
                </a:lnTo>
                <a:close/>
                <a:moveTo>
                  <a:pt x="9601201" y="2412876"/>
                </a:moveTo>
                <a:lnTo>
                  <a:pt x="9601201" y="2452278"/>
                </a:lnTo>
                <a:lnTo>
                  <a:pt x="7864131" y="4189971"/>
                </a:lnTo>
                <a:lnTo>
                  <a:pt x="7869055" y="4194894"/>
                </a:lnTo>
                <a:lnTo>
                  <a:pt x="7819823" y="4194894"/>
                </a:lnTo>
                <a:close/>
                <a:moveTo>
                  <a:pt x="9601201" y="2363628"/>
                </a:moveTo>
                <a:lnTo>
                  <a:pt x="9601201" y="2403028"/>
                </a:lnTo>
                <a:lnTo>
                  <a:pt x="7814899" y="4189971"/>
                </a:lnTo>
                <a:lnTo>
                  <a:pt x="7819823" y="4194894"/>
                </a:lnTo>
                <a:lnTo>
                  <a:pt x="7770593" y="4194894"/>
                </a:lnTo>
                <a:close/>
                <a:moveTo>
                  <a:pt x="9601201" y="2314378"/>
                </a:moveTo>
                <a:lnTo>
                  <a:pt x="9601201" y="2353779"/>
                </a:lnTo>
                <a:lnTo>
                  <a:pt x="7765668" y="4189971"/>
                </a:lnTo>
                <a:lnTo>
                  <a:pt x="7770593" y="4194894"/>
                </a:lnTo>
                <a:lnTo>
                  <a:pt x="7721361" y="4194894"/>
                </a:lnTo>
                <a:close/>
                <a:moveTo>
                  <a:pt x="9601201" y="2265129"/>
                </a:moveTo>
                <a:lnTo>
                  <a:pt x="9601201" y="2304530"/>
                </a:lnTo>
                <a:lnTo>
                  <a:pt x="7716436" y="4189971"/>
                </a:lnTo>
                <a:lnTo>
                  <a:pt x="7721361" y="4194894"/>
                </a:lnTo>
                <a:lnTo>
                  <a:pt x="7672129" y="4194894"/>
                </a:lnTo>
                <a:close/>
                <a:moveTo>
                  <a:pt x="9601201" y="2215879"/>
                </a:moveTo>
                <a:lnTo>
                  <a:pt x="9601201" y="2255280"/>
                </a:lnTo>
                <a:lnTo>
                  <a:pt x="7667204" y="4189971"/>
                </a:lnTo>
                <a:lnTo>
                  <a:pt x="7672129" y="4194894"/>
                </a:lnTo>
                <a:lnTo>
                  <a:pt x="7622897" y="4194894"/>
                </a:lnTo>
                <a:close/>
                <a:moveTo>
                  <a:pt x="9601201" y="2166629"/>
                </a:moveTo>
                <a:lnTo>
                  <a:pt x="9601201" y="2206031"/>
                </a:lnTo>
                <a:lnTo>
                  <a:pt x="7617973" y="4189971"/>
                </a:lnTo>
                <a:lnTo>
                  <a:pt x="7622897" y="4194894"/>
                </a:lnTo>
                <a:lnTo>
                  <a:pt x="7573665" y="4194894"/>
                </a:lnTo>
                <a:close/>
                <a:moveTo>
                  <a:pt x="9601201" y="2117379"/>
                </a:moveTo>
                <a:lnTo>
                  <a:pt x="9601201" y="2156780"/>
                </a:lnTo>
                <a:lnTo>
                  <a:pt x="7568739" y="4189971"/>
                </a:lnTo>
                <a:lnTo>
                  <a:pt x="7573665" y="4194894"/>
                </a:lnTo>
                <a:lnTo>
                  <a:pt x="7524432" y="4194894"/>
                </a:lnTo>
                <a:close/>
                <a:moveTo>
                  <a:pt x="9601201" y="2068129"/>
                </a:moveTo>
                <a:lnTo>
                  <a:pt x="9601201" y="2107531"/>
                </a:lnTo>
                <a:lnTo>
                  <a:pt x="7519507" y="4189971"/>
                </a:lnTo>
                <a:lnTo>
                  <a:pt x="7524432" y="4194894"/>
                </a:lnTo>
                <a:lnTo>
                  <a:pt x="7475200" y="4194894"/>
                </a:lnTo>
                <a:close/>
                <a:moveTo>
                  <a:pt x="9601201" y="2018880"/>
                </a:moveTo>
                <a:lnTo>
                  <a:pt x="9601201" y="2058282"/>
                </a:lnTo>
                <a:lnTo>
                  <a:pt x="7470277" y="4189971"/>
                </a:lnTo>
                <a:lnTo>
                  <a:pt x="7475200" y="4194894"/>
                </a:lnTo>
                <a:lnTo>
                  <a:pt x="7425969" y="4194894"/>
                </a:lnTo>
                <a:close/>
                <a:moveTo>
                  <a:pt x="9601201" y="1969630"/>
                </a:moveTo>
                <a:lnTo>
                  <a:pt x="9601201" y="2009033"/>
                </a:lnTo>
                <a:lnTo>
                  <a:pt x="7421045" y="4189971"/>
                </a:lnTo>
                <a:lnTo>
                  <a:pt x="7425969" y="4194894"/>
                </a:lnTo>
                <a:lnTo>
                  <a:pt x="7376737" y="4194894"/>
                </a:lnTo>
                <a:close/>
                <a:moveTo>
                  <a:pt x="9601201" y="1920382"/>
                </a:moveTo>
                <a:lnTo>
                  <a:pt x="9601201" y="1959783"/>
                </a:lnTo>
                <a:lnTo>
                  <a:pt x="7371813" y="4189971"/>
                </a:lnTo>
                <a:lnTo>
                  <a:pt x="7376737" y="4194894"/>
                </a:lnTo>
                <a:lnTo>
                  <a:pt x="7327506" y="4194894"/>
                </a:lnTo>
                <a:close/>
                <a:moveTo>
                  <a:pt x="9601201" y="1871132"/>
                </a:moveTo>
                <a:lnTo>
                  <a:pt x="9601201" y="1910533"/>
                </a:lnTo>
                <a:lnTo>
                  <a:pt x="7322581" y="4189971"/>
                </a:lnTo>
                <a:lnTo>
                  <a:pt x="7327506" y="4194894"/>
                </a:lnTo>
                <a:lnTo>
                  <a:pt x="7278274" y="4194894"/>
                </a:lnTo>
                <a:close/>
                <a:moveTo>
                  <a:pt x="9601201" y="1821882"/>
                </a:moveTo>
                <a:lnTo>
                  <a:pt x="9601201" y="1861283"/>
                </a:lnTo>
                <a:lnTo>
                  <a:pt x="7273349" y="4189971"/>
                </a:lnTo>
                <a:lnTo>
                  <a:pt x="7278274" y="4194894"/>
                </a:lnTo>
                <a:lnTo>
                  <a:pt x="7229041" y="4194894"/>
                </a:lnTo>
                <a:close/>
                <a:moveTo>
                  <a:pt x="9601201" y="1772632"/>
                </a:moveTo>
                <a:lnTo>
                  <a:pt x="9601201" y="1812035"/>
                </a:lnTo>
                <a:lnTo>
                  <a:pt x="7224119" y="4189971"/>
                </a:lnTo>
                <a:lnTo>
                  <a:pt x="7229041" y="4194894"/>
                </a:lnTo>
                <a:lnTo>
                  <a:pt x="7179809" y="4194894"/>
                </a:lnTo>
                <a:close/>
                <a:moveTo>
                  <a:pt x="9601201" y="1723383"/>
                </a:moveTo>
                <a:lnTo>
                  <a:pt x="9601201" y="1762786"/>
                </a:lnTo>
                <a:lnTo>
                  <a:pt x="7174887" y="4189971"/>
                </a:lnTo>
                <a:lnTo>
                  <a:pt x="7179809" y="4194894"/>
                </a:lnTo>
                <a:lnTo>
                  <a:pt x="7130578" y="4194894"/>
                </a:lnTo>
                <a:close/>
                <a:moveTo>
                  <a:pt x="9601201" y="1674133"/>
                </a:moveTo>
                <a:lnTo>
                  <a:pt x="9601201" y="1713536"/>
                </a:lnTo>
                <a:lnTo>
                  <a:pt x="7125655" y="4189971"/>
                </a:lnTo>
                <a:lnTo>
                  <a:pt x="7130578" y="4194894"/>
                </a:lnTo>
                <a:lnTo>
                  <a:pt x="7083425" y="4194894"/>
                </a:lnTo>
                <a:lnTo>
                  <a:pt x="7081346" y="4194894"/>
                </a:lnTo>
                <a:close/>
                <a:moveTo>
                  <a:pt x="9601201" y="1624884"/>
                </a:moveTo>
                <a:lnTo>
                  <a:pt x="9601201" y="1664286"/>
                </a:lnTo>
                <a:lnTo>
                  <a:pt x="7076423" y="4189971"/>
                </a:lnTo>
                <a:lnTo>
                  <a:pt x="7081346" y="4194894"/>
                </a:lnTo>
                <a:lnTo>
                  <a:pt x="7032115" y="4194894"/>
                </a:lnTo>
                <a:close/>
                <a:moveTo>
                  <a:pt x="9601201" y="1575635"/>
                </a:moveTo>
                <a:lnTo>
                  <a:pt x="9601201" y="1615036"/>
                </a:lnTo>
                <a:lnTo>
                  <a:pt x="7027190" y="4189971"/>
                </a:lnTo>
                <a:lnTo>
                  <a:pt x="7032115" y="4194894"/>
                </a:lnTo>
                <a:lnTo>
                  <a:pt x="6982883" y="4194894"/>
                </a:lnTo>
                <a:close/>
                <a:moveTo>
                  <a:pt x="9601201" y="1526384"/>
                </a:moveTo>
                <a:lnTo>
                  <a:pt x="9601201" y="1565786"/>
                </a:lnTo>
                <a:lnTo>
                  <a:pt x="6977958" y="4189971"/>
                </a:lnTo>
                <a:lnTo>
                  <a:pt x="6982883" y="4194894"/>
                </a:lnTo>
                <a:lnTo>
                  <a:pt x="6933649" y="4194894"/>
                </a:lnTo>
                <a:close/>
                <a:moveTo>
                  <a:pt x="9601201" y="1477134"/>
                </a:moveTo>
                <a:lnTo>
                  <a:pt x="9601201" y="1516537"/>
                </a:lnTo>
                <a:lnTo>
                  <a:pt x="6928727" y="4189971"/>
                </a:lnTo>
                <a:lnTo>
                  <a:pt x="6933649" y="4194894"/>
                </a:lnTo>
                <a:lnTo>
                  <a:pt x="6884417" y="4194894"/>
                </a:lnTo>
                <a:close/>
                <a:moveTo>
                  <a:pt x="9601201" y="1427886"/>
                </a:moveTo>
                <a:lnTo>
                  <a:pt x="9601201" y="1467288"/>
                </a:lnTo>
                <a:lnTo>
                  <a:pt x="6879496" y="4189971"/>
                </a:lnTo>
                <a:lnTo>
                  <a:pt x="6884417" y="4194894"/>
                </a:lnTo>
                <a:lnTo>
                  <a:pt x="6835187" y="4194894"/>
                </a:lnTo>
                <a:close/>
                <a:moveTo>
                  <a:pt x="9601201" y="1378636"/>
                </a:moveTo>
                <a:lnTo>
                  <a:pt x="9601201" y="1418038"/>
                </a:lnTo>
                <a:lnTo>
                  <a:pt x="6830264" y="4189971"/>
                </a:lnTo>
                <a:lnTo>
                  <a:pt x="6835187" y="4194894"/>
                </a:lnTo>
                <a:lnTo>
                  <a:pt x="6785955" y="4194894"/>
                </a:lnTo>
                <a:close/>
                <a:moveTo>
                  <a:pt x="9601201" y="1329386"/>
                </a:moveTo>
                <a:lnTo>
                  <a:pt x="9601201" y="1368789"/>
                </a:lnTo>
                <a:lnTo>
                  <a:pt x="6781032" y="4189971"/>
                </a:lnTo>
                <a:lnTo>
                  <a:pt x="6785955" y="4194894"/>
                </a:lnTo>
                <a:lnTo>
                  <a:pt x="6736723" y="4194894"/>
                </a:lnTo>
                <a:close/>
                <a:moveTo>
                  <a:pt x="9601201" y="1280137"/>
                </a:moveTo>
                <a:lnTo>
                  <a:pt x="9601201" y="1319539"/>
                </a:lnTo>
                <a:lnTo>
                  <a:pt x="6731800" y="4189971"/>
                </a:lnTo>
                <a:lnTo>
                  <a:pt x="6736723" y="4194894"/>
                </a:lnTo>
                <a:lnTo>
                  <a:pt x="6687491" y="4194894"/>
                </a:lnTo>
                <a:close/>
                <a:moveTo>
                  <a:pt x="9601201" y="1230887"/>
                </a:moveTo>
                <a:lnTo>
                  <a:pt x="9601201" y="1270289"/>
                </a:lnTo>
                <a:lnTo>
                  <a:pt x="6682567" y="4189971"/>
                </a:lnTo>
                <a:lnTo>
                  <a:pt x="6687491" y="4194894"/>
                </a:lnTo>
                <a:lnTo>
                  <a:pt x="6638258" y="4194894"/>
                </a:lnTo>
                <a:close/>
                <a:moveTo>
                  <a:pt x="9601201" y="1181637"/>
                </a:moveTo>
                <a:lnTo>
                  <a:pt x="9601201" y="1221039"/>
                </a:lnTo>
                <a:lnTo>
                  <a:pt x="6633335" y="4189971"/>
                </a:lnTo>
                <a:lnTo>
                  <a:pt x="6638258" y="4194894"/>
                </a:lnTo>
                <a:lnTo>
                  <a:pt x="6589026" y="4194894"/>
                </a:lnTo>
                <a:close/>
                <a:moveTo>
                  <a:pt x="7539923" y="1164638"/>
                </a:moveTo>
                <a:lnTo>
                  <a:pt x="4515133" y="4189971"/>
                </a:lnTo>
                <a:lnTo>
                  <a:pt x="4520057" y="4194894"/>
                </a:lnTo>
                <a:lnTo>
                  <a:pt x="4470825" y="4194894"/>
                </a:lnTo>
                <a:lnTo>
                  <a:pt x="7496980" y="1168195"/>
                </a:lnTo>
                <a:lnTo>
                  <a:pt x="7499971" y="1168482"/>
                </a:lnTo>
                <a:close/>
                <a:moveTo>
                  <a:pt x="7452251" y="1163691"/>
                </a:moveTo>
                <a:lnTo>
                  <a:pt x="7453242" y="1163986"/>
                </a:lnTo>
                <a:lnTo>
                  <a:pt x="7487999" y="1167331"/>
                </a:lnTo>
                <a:lnTo>
                  <a:pt x="4465901" y="4189971"/>
                </a:lnTo>
                <a:lnTo>
                  <a:pt x="4470825" y="4194894"/>
                </a:lnTo>
                <a:lnTo>
                  <a:pt x="4421593" y="4194894"/>
                </a:lnTo>
                <a:close/>
                <a:moveTo>
                  <a:pt x="7414306" y="1152403"/>
                </a:moveTo>
                <a:lnTo>
                  <a:pt x="7444663" y="1161434"/>
                </a:lnTo>
                <a:lnTo>
                  <a:pt x="4416671" y="4189971"/>
                </a:lnTo>
                <a:lnTo>
                  <a:pt x="4421593" y="4194894"/>
                </a:lnTo>
                <a:lnTo>
                  <a:pt x="4372361" y="4194894"/>
                </a:lnTo>
                <a:close/>
                <a:moveTo>
                  <a:pt x="7615894" y="1137894"/>
                </a:moveTo>
                <a:lnTo>
                  <a:pt x="4564365" y="4189971"/>
                </a:lnTo>
                <a:lnTo>
                  <a:pt x="4569290" y="4194894"/>
                </a:lnTo>
                <a:lnTo>
                  <a:pt x="4520057" y="4194894"/>
                </a:lnTo>
                <a:lnTo>
                  <a:pt x="7551995" y="1162411"/>
                </a:lnTo>
                <a:lnTo>
                  <a:pt x="7592036" y="1150498"/>
                </a:lnTo>
                <a:close/>
                <a:moveTo>
                  <a:pt x="7381124" y="1136350"/>
                </a:moveTo>
                <a:lnTo>
                  <a:pt x="7406898" y="1149966"/>
                </a:lnTo>
                <a:lnTo>
                  <a:pt x="4367439" y="4189971"/>
                </a:lnTo>
                <a:lnTo>
                  <a:pt x="4372361" y="4194894"/>
                </a:lnTo>
                <a:lnTo>
                  <a:pt x="4323130" y="4194894"/>
                </a:lnTo>
                <a:close/>
                <a:moveTo>
                  <a:pt x="9601201" y="1132388"/>
                </a:moveTo>
                <a:lnTo>
                  <a:pt x="9601201" y="1171791"/>
                </a:lnTo>
                <a:lnTo>
                  <a:pt x="6584105" y="4189971"/>
                </a:lnTo>
                <a:lnTo>
                  <a:pt x="6589026" y="4194894"/>
                </a:lnTo>
                <a:lnTo>
                  <a:pt x="6539795" y="4194894"/>
                </a:lnTo>
                <a:close/>
                <a:moveTo>
                  <a:pt x="7351544" y="1116695"/>
                </a:moveTo>
                <a:lnTo>
                  <a:pt x="7365351" y="1128018"/>
                </a:lnTo>
                <a:lnTo>
                  <a:pt x="7374681" y="1132947"/>
                </a:lnTo>
                <a:lnTo>
                  <a:pt x="4318206" y="4189971"/>
                </a:lnTo>
                <a:lnTo>
                  <a:pt x="432313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4273899" y="4194893"/>
                </a:lnTo>
                <a:close/>
                <a:moveTo>
                  <a:pt x="7324711" y="1094292"/>
                </a:move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lnTo>
                  <a:pt x="7346134" y="1112259"/>
                </a:lnTo>
                <a:lnTo>
                  <a:pt x="4268974" y="4189971"/>
                </a:lnTo>
                <a:lnTo>
                  <a:pt x="4273897" y="4194893"/>
                </a:lnTo>
                <a:lnTo>
                  <a:pt x="4224666" y="4194893"/>
                </a:lnTo>
                <a:close/>
                <a:moveTo>
                  <a:pt x="9601201" y="1083138"/>
                </a:moveTo>
                <a:lnTo>
                  <a:pt x="9601201" y="1122540"/>
                </a:lnTo>
                <a:lnTo>
                  <a:pt x="6534871" y="4189971"/>
                </a:lnTo>
                <a:lnTo>
                  <a:pt x="6539795" y="4194894"/>
                </a:lnTo>
                <a:lnTo>
                  <a:pt x="6490564" y="4194894"/>
                </a:lnTo>
                <a:close/>
                <a:moveTo>
                  <a:pt x="7300139" y="1069627"/>
                </a:moveTo>
                <a:lnTo>
                  <a:pt x="7319797" y="1089359"/>
                </a:lnTo>
                <a:lnTo>
                  <a:pt x="4219742" y="4189971"/>
                </a:lnTo>
                <a:lnTo>
                  <a:pt x="4224664" y="4194893"/>
                </a:lnTo>
                <a:lnTo>
                  <a:pt x="4175434" y="4194893"/>
                </a:lnTo>
                <a:close/>
                <a:moveTo>
                  <a:pt x="7275568" y="1044962"/>
                </a:moveTo>
                <a:lnTo>
                  <a:pt x="7295226" y="1064695"/>
                </a:lnTo>
                <a:lnTo>
                  <a:pt x="4170510" y="4189971"/>
                </a:lnTo>
                <a:lnTo>
                  <a:pt x="4175432" y="4194893"/>
                </a:lnTo>
                <a:lnTo>
                  <a:pt x="4126202" y="4194893"/>
                </a:lnTo>
                <a:close/>
                <a:moveTo>
                  <a:pt x="9601201" y="1033888"/>
                </a:moveTo>
                <a:lnTo>
                  <a:pt x="9601201" y="1073290"/>
                </a:lnTo>
                <a:lnTo>
                  <a:pt x="6485639" y="4189971"/>
                </a:lnTo>
                <a:lnTo>
                  <a:pt x="6490564" y="4194894"/>
                </a:lnTo>
                <a:lnTo>
                  <a:pt x="6441331" y="4194894"/>
                </a:lnTo>
                <a:close/>
                <a:moveTo>
                  <a:pt x="7250997" y="1020297"/>
                </a:moveTo>
                <a:lnTo>
                  <a:pt x="7270655" y="1040030"/>
                </a:lnTo>
                <a:lnTo>
                  <a:pt x="4121278" y="4189971"/>
                </a:lnTo>
                <a:lnTo>
                  <a:pt x="4126200" y="4194893"/>
                </a:lnTo>
                <a:lnTo>
                  <a:pt x="4076971" y="4194893"/>
                </a:lnTo>
                <a:close/>
                <a:moveTo>
                  <a:pt x="7226139" y="995344"/>
                </a:moveTo>
                <a:lnTo>
                  <a:pt x="7246084" y="1015365"/>
                </a:lnTo>
                <a:lnTo>
                  <a:pt x="4072048" y="4189971"/>
                </a:lnTo>
                <a:lnTo>
                  <a:pt x="4076969" y="4194893"/>
                </a:lnTo>
                <a:lnTo>
                  <a:pt x="4027739" y="4194893"/>
                </a:lnTo>
                <a:close/>
                <a:moveTo>
                  <a:pt x="9601201" y="984639"/>
                </a:moveTo>
                <a:lnTo>
                  <a:pt x="9601201" y="1024040"/>
                </a:lnTo>
                <a:lnTo>
                  <a:pt x="6436407" y="4189971"/>
                </a:lnTo>
                <a:lnTo>
                  <a:pt x="6441331" y="4194894"/>
                </a:lnTo>
                <a:lnTo>
                  <a:pt x="6392099" y="4194894"/>
                </a:lnTo>
                <a:close/>
                <a:moveTo>
                  <a:pt x="7201566" y="970677"/>
                </a:moveTo>
                <a:lnTo>
                  <a:pt x="7221225" y="990411"/>
                </a:lnTo>
                <a:lnTo>
                  <a:pt x="4022815" y="4189971"/>
                </a:lnTo>
                <a:lnTo>
                  <a:pt x="4027737" y="4194893"/>
                </a:lnTo>
                <a:lnTo>
                  <a:pt x="3978508" y="4194893"/>
                </a:lnTo>
                <a:close/>
                <a:moveTo>
                  <a:pt x="7176992" y="946009"/>
                </a:moveTo>
                <a:lnTo>
                  <a:pt x="7196651" y="965744"/>
                </a:lnTo>
                <a:lnTo>
                  <a:pt x="3973583" y="4189971"/>
                </a:lnTo>
                <a:lnTo>
                  <a:pt x="3978506" y="4194893"/>
                </a:lnTo>
                <a:lnTo>
                  <a:pt x="3929275" y="4194893"/>
                </a:lnTo>
                <a:close/>
                <a:moveTo>
                  <a:pt x="9601201" y="935389"/>
                </a:moveTo>
                <a:lnTo>
                  <a:pt x="9601201" y="974792"/>
                </a:lnTo>
                <a:lnTo>
                  <a:pt x="6387176" y="4189971"/>
                </a:lnTo>
                <a:lnTo>
                  <a:pt x="6392099" y="4194894"/>
                </a:lnTo>
                <a:lnTo>
                  <a:pt x="6342867" y="4194894"/>
                </a:lnTo>
                <a:close/>
                <a:moveTo>
                  <a:pt x="7152418" y="921342"/>
                </a:moveTo>
                <a:lnTo>
                  <a:pt x="7172078" y="941077"/>
                </a:lnTo>
                <a:lnTo>
                  <a:pt x="3924351" y="4189971"/>
                </a:lnTo>
                <a:lnTo>
                  <a:pt x="3929273" y="4194893"/>
                </a:lnTo>
                <a:lnTo>
                  <a:pt x="3880043" y="4194893"/>
                </a:lnTo>
                <a:close/>
                <a:moveTo>
                  <a:pt x="7127845" y="896675"/>
                </a:moveTo>
                <a:lnTo>
                  <a:pt x="7147504" y="916410"/>
                </a:lnTo>
                <a:lnTo>
                  <a:pt x="3875119" y="4189971"/>
                </a:lnTo>
                <a:lnTo>
                  <a:pt x="3880041" y="4194893"/>
                </a:lnTo>
                <a:lnTo>
                  <a:pt x="3830811" y="4194893"/>
                </a:lnTo>
                <a:close/>
                <a:moveTo>
                  <a:pt x="9601201" y="886140"/>
                </a:moveTo>
                <a:lnTo>
                  <a:pt x="9601201" y="925542"/>
                </a:lnTo>
                <a:lnTo>
                  <a:pt x="6337944" y="4189971"/>
                </a:lnTo>
                <a:lnTo>
                  <a:pt x="6342867" y="4194894"/>
                </a:lnTo>
                <a:lnTo>
                  <a:pt x="6293635" y="4194894"/>
                </a:lnTo>
                <a:close/>
                <a:moveTo>
                  <a:pt x="7103271" y="872008"/>
                </a:moveTo>
                <a:lnTo>
                  <a:pt x="7122931" y="891742"/>
                </a:lnTo>
                <a:lnTo>
                  <a:pt x="3825887" y="4189971"/>
                </a:lnTo>
                <a:lnTo>
                  <a:pt x="3830809" y="4194893"/>
                </a:lnTo>
                <a:lnTo>
                  <a:pt x="3781579" y="4194893"/>
                </a:lnTo>
                <a:close/>
                <a:moveTo>
                  <a:pt x="7078698" y="847341"/>
                </a:moveTo>
                <a:lnTo>
                  <a:pt x="7098357" y="867075"/>
                </a:lnTo>
                <a:lnTo>
                  <a:pt x="3776655" y="4189971"/>
                </a:lnTo>
                <a:lnTo>
                  <a:pt x="3781577" y="4194893"/>
                </a:lnTo>
                <a:lnTo>
                  <a:pt x="3732348" y="4194893"/>
                </a:lnTo>
                <a:close/>
                <a:moveTo>
                  <a:pt x="9601201" y="836262"/>
                </a:moveTo>
                <a:lnTo>
                  <a:pt x="9601201" y="876293"/>
                </a:lnTo>
                <a:lnTo>
                  <a:pt x="6288713" y="4189971"/>
                </a:lnTo>
                <a:lnTo>
                  <a:pt x="6293635" y="4194894"/>
                </a:lnTo>
                <a:lnTo>
                  <a:pt x="6243172" y="4194894"/>
                </a:lnTo>
                <a:close/>
                <a:moveTo>
                  <a:pt x="7054124" y="822673"/>
                </a:moveTo>
                <a:lnTo>
                  <a:pt x="7073784" y="842408"/>
                </a:lnTo>
                <a:lnTo>
                  <a:pt x="3727423" y="4189971"/>
                </a:lnTo>
                <a:lnTo>
                  <a:pt x="3732346" y="4194893"/>
                </a:lnTo>
                <a:lnTo>
                  <a:pt x="3683116" y="4194893"/>
                </a:lnTo>
                <a:close/>
                <a:moveTo>
                  <a:pt x="7029551" y="798006"/>
                </a:moveTo>
                <a:lnTo>
                  <a:pt x="7049210" y="817741"/>
                </a:lnTo>
                <a:lnTo>
                  <a:pt x="3678191" y="4189971"/>
                </a:lnTo>
                <a:lnTo>
                  <a:pt x="3683114" y="4194893"/>
                </a:lnTo>
                <a:lnTo>
                  <a:pt x="3633884" y="4194893"/>
                </a:lnTo>
                <a:close/>
                <a:moveTo>
                  <a:pt x="9601201" y="787021"/>
                </a:moveTo>
                <a:lnTo>
                  <a:pt x="9601201" y="826416"/>
                </a:lnTo>
                <a:lnTo>
                  <a:pt x="6238250" y="4189971"/>
                </a:lnTo>
                <a:lnTo>
                  <a:pt x="6243172" y="4194894"/>
                </a:lnTo>
                <a:lnTo>
                  <a:pt x="6193941" y="4194894"/>
                </a:lnTo>
                <a:close/>
                <a:moveTo>
                  <a:pt x="7004977" y="773339"/>
                </a:moveTo>
                <a:lnTo>
                  <a:pt x="7024637" y="793074"/>
                </a:lnTo>
                <a:lnTo>
                  <a:pt x="3628960" y="4189971"/>
                </a:lnTo>
                <a:lnTo>
                  <a:pt x="3633882" y="4194893"/>
                </a:lnTo>
                <a:lnTo>
                  <a:pt x="3584652" y="4194893"/>
                </a:lnTo>
                <a:close/>
                <a:moveTo>
                  <a:pt x="6980404" y="748672"/>
                </a:moveTo>
                <a:lnTo>
                  <a:pt x="7000064" y="768407"/>
                </a:lnTo>
                <a:lnTo>
                  <a:pt x="3579728" y="4189971"/>
                </a:lnTo>
                <a:lnTo>
                  <a:pt x="3584650" y="4194893"/>
                </a:lnTo>
                <a:lnTo>
                  <a:pt x="3535420" y="4194893"/>
                </a:lnTo>
                <a:close/>
                <a:moveTo>
                  <a:pt x="9601201" y="737781"/>
                </a:moveTo>
                <a:lnTo>
                  <a:pt x="9601201" y="777174"/>
                </a:lnTo>
                <a:lnTo>
                  <a:pt x="6189017" y="4189971"/>
                </a:lnTo>
                <a:lnTo>
                  <a:pt x="6193941" y="4194894"/>
                </a:lnTo>
                <a:lnTo>
                  <a:pt x="6144709" y="4194894"/>
                </a:lnTo>
                <a:close/>
                <a:moveTo>
                  <a:pt x="9601200" y="688540"/>
                </a:moveTo>
                <a:lnTo>
                  <a:pt x="9601200" y="689694"/>
                </a:lnTo>
                <a:lnTo>
                  <a:pt x="9601201" y="689694"/>
                </a:lnTo>
                <a:lnTo>
                  <a:pt x="9601201" y="727934"/>
                </a:lnTo>
                <a:lnTo>
                  <a:pt x="6139785" y="4189971"/>
                </a:lnTo>
                <a:lnTo>
                  <a:pt x="6144709" y="4194894"/>
                </a:lnTo>
                <a:lnTo>
                  <a:pt x="6095476" y="4194894"/>
                </a:lnTo>
                <a:close/>
                <a:moveTo>
                  <a:pt x="9601200" y="639299"/>
                </a:moveTo>
                <a:lnTo>
                  <a:pt x="9601200" y="678694"/>
                </a:lnTo>
                <a:lnTo>
                  <a:pt x="6090553" y="4189971"/>
                </a:lnTo>
                <a:lnTo>
                  <a:pt x="6095476" y="4194894"/>
                </a:lnTo>
                <a:lnTo>
                  <a:pt x="6046244" y="4194894"/>
                </a:lnTo>
                <a:close/>
                <a:moveTo>
                  <a:pt x="9601200" y="590060"/>
                </a:moveTo>
                <a:lnTo>
                  <a:pt x="9601200" y="629454"/>
                </a:lnTo>
                <a:lnTo>
                  <a:pt x="6041321" y="4189971"/>
                </a:lnTo>
                <a:lnTo>
                  <a:pt x="6046244" y="4194894"/>
                </a:lnTo>
                <a:lnTo>
                  <a:pt x="5997013" y="4194894"/>
                </a:lnTo>
                <a:close/>
                <a:moveTo>
                  <a:pt x="9601200" y="540819"/>
                </a:moveTo>
                <a:lnTo>
                  <a:pt x="9601200" y="580213"/>
                </a:lnTo>
                <a:lnTo>
                  <a:pt x="5992089" y="4189971"/>
                </a:lnTo>
                <a:lnTo>
                  <a:pt x="5997013" y="4194894"/>
                </a:lnTo>
                <a:lnTo>
                  <a:pt x="5947781" y="4194894"/>
                </a:lnTo>
                <a:close/>
                <a:moveTo>
                  <a:pt x="9601200" y="491578"/>
                </a:moveTo>
                <a:lnTo>
                  <a:pt x="9601200" y="530973"/>
                </a:lnTo>
                <a:lnTo>
                  <a:pt x="5942859" y="4189971"/>
                </a:lnTo>
                <a:lnTo>
                  <a:pt x="5947781" y="4194894"/>
                </a:lnTo>
                <a:lnTo>
                  <a:pt x="5898549" y="4194894"/>
                </a:lnTo>
                <a:close/>
                <a:moveTo>
                  <a:pt x="9601200" y="442338"/>
                </a:moveTo>
                <a:lnTo>
                  <a:pt x="9601200" y="481731"/>
                </a:lnTo>
                <a:lnTo>
                  <a:pt x="5893625" y="4189971"/>
                </a:lnTo>
                <a:lnTo>
                  <a:pt x="5898549" y="4194894"/>
                </a:lnTo>
                <a:lnTo>
                  <a:pt x="5849318" y="4194894"/>
                </a:lnTo>
                <a:close/>
                <a:moveTo>
                  <a:pt x="9601200" y="393096"/>
                </a:moveTo>
                <a:lnTo>
                  <a:pt x="9601200" y="432490"/>
                </a:lnTo>
                <a:lnTo>
                  <a:pt x="5844393" y="4189971"/>
                </a:lnTo>
                <a:lnTo>
                  <a:pt x="5849318" y="4194894"/>
                </a:lnTo>
                <a:lnTo>
                  <a:pt x="5800085" y="4194894"/>
                </a:lnTo>
                <a:close/>
                <a:moveTo>
                  <a:pt x="9601200" y="343855"/>
                </a:moveTo>
                <a:lnTo>
                  <a:pt x="9601200" y="383250"/>
                </a:lnTo>
                <a:lnTo>
                  <a:pt x="5795162" y="4189971"/>
                </a:lnTo>
                <a:lnTo>
                  <a:pt x="5800085" y="4194894"/>
                </a:lnTo>
                <a:lnTo>
                  <a:pt x="5750854" y="4194894"/>
                </a:lnTo>
                <a:close/>
                <a:moveTo>
                  <a:pt x="9601200" y="294614"/>
                </a:moveTo>
                <a:lnTo>
                  <a:pt x="9601200" y="334009"/>
                </a:lnTo>
                <a:lnTo>
                  <a:pt x="5745930" y="4189971"/>
                </a:lnTo>
                <a:lnTo>
                  <a:pt x="5750854" y="4194894"/>
                </a:lnTo>
                <a:lnTo>
                  <a:pt x="5701621" y="4194894"/>
                </a:lnTo>
                <a:close/>
                <a:moveTo>
                  <a:pt x="9601200" y="245374"/>
                </a:moveTo>
                <a:lnTo>
                  <a:pt x="9601200" y="284768"/>
                </a:lnTo>
                <a:lnTo>
                  <a:pt x="5696699" y="4189971"/>
                </a:lnTo>
                <a:lnTo>
                  <a:pt x="5701621" y="4194894"/>
                </a:lnTo>
                <a:lnTo>
                  <a:pt x="5652389" y="4194894"/>
                </a:lnTo>
                <a:close/>
                <a:moveTo>
                  <a:pt x="9601200" y="196134"/>
                </a:moveTo>
                <a:lnTo>
                  <a:pt x="9601200" y="235528"/>
                </a:lnTo>
                <a:lnTo>
                  <a:pt x="5647468" y="4189971"/>
                </a:lnTo>
                <a:lnTo>
                  <a:pt x="5652389" y="4194894"/>
                </a:lnTo>
                <a:lnTo>
                  <a:pt x="5603158" y="4194894"/>
                </a:lnTo>
                <a:close/>
                <a:moveTo>
                  <a:pt x="9601200" y="146893"/>
                </a:moveTo>
                <a:lnTo>
                  <a:pt x="9601200" y="186288"/>
                </a:lnTo>
                <a:lnTo>
                  <a:pt x="5598236" y="4189971"/>
                </a:lnTo>
                <a:lnTo>
                  <a:pt x="5603158" y="4194894"/>
                </a:lnTo>
                <a:lnTo>
                  <a:pt x="5553927" y="4194894"/>
                </a:lnTo>
                <a:close/>
                <a:moveTo>
                  <a:pt x="9601200" y="97652"/>
                </a:moveTo>
                <a:lnTo>
                  <a:pt x="9601200" y="137046"/>
                </a:lnTo>
                <a:lnTo>
                  <a:pt x="5549003" y="4189971"/>
                </a:lnTo>
                <a:lnTo>
                  <a:pt x="5553927" y="4194894"/>
                </a:lnTo>
                <a:lnTo>
                  <a:pt x="5504695" y="4194894"/>
                </a:lnTo>
                <a:close/>
                <a:moveTo>
                  <a:pt x="9601200" y="48411"/>
                </a:moveTo>
                <a:lnTo>
                  <a:pt x="9601200" y="87806"/>
                </a:lnTo>
                <a:lnTo>
                  <a:pt x="5499771" y="4189971"/>
                </a:lnTo>
                <a:lnTo>
                  <a:pt x="5504695" y="4194894"/>
                </a:lnTo>
                <a:lnTo>
                  <a:pt x="5455462" y="4194894"/>
                </a:lnTo>
                <a:close/>
                <a:moveTo>
                  <a:pt x="9551138" y="1"/>
                </a:moveTo>
                <a:lnTo>
                  <a:pt x="9590525" y="1"/>
                </a:lnTo>
                <a:lnTo>
                  <a:pt x="5401307" y="4189971"/>
                </a:lnTo>
                <a:lnTo>
                  <a:pt x="5406230" y="4194894"/>
                </a:lnTo>
                <a:lnTo>
                  <a:pt x="5356998" y="4194894"/>
                </a:lnTo>
                <a:close/>
                <a:moveTo>
                  <a:pt x="9501906" y="1"/>
                </a:moveTo>
                <a:lnTo>
                  <a:pt x="9541293" y="1"/>
                </a:lnTo>
                <a:lnTo>
                  <a:pt x="5352076" y="4189971"/>
                </a:lnTo>
                <a:lnTo>
                  <a:pt x="5356998" y="4194894"/>
                </a:lnTo>
                <a:lnTo>
                  <a:pt x="5307766" y="4194894"/>
                </a:lnTo>
                <a:close/>
                <a:moveTo>
                  <a:pt x="9452674" y="1"/>
                </a:moveTo>
                <a:lnTo>
                  <a:pt x="9492061" y="1"/>
                </a:lnTo>
                <a:lnTo>
                  <a:pt x="5302844" y="4189971"/>
                </a:lnTo>
                <a:lnTo>
                  <a:pt x="5307766" y="4194894"/>
                </a:lnTo>
                <a:lnTo>
                  <a:pt x="5258536" y="4194894"/>
                </a:lnTo>
                <a:close/>
                <a:moveTo>
                  <a:pt x="9403442" y="1"/>
                </a:moveTo>
                <a:lnTo>
                  <a:pt x="9442829" y="1"/>
                </a:lnTo>
                <a:lnTo>
                  <a:pt x="5253611" y="4189971"/>
                </a:lnTo>
                <a:lnTo>
                  <a:pt x="5258536" y="4194894"/>
                </a:lnTo>
                <a:lnTo>
                  <a:pt x="5209304" y="4194894"/>
                </a:lnTo>
                <a:close/>
                <a:moveTo>
                  <a:pt x="9354210" y="1"/>
                </a:moveTo>
                <a:lnTo>
                  <a:pt x="9393597" y="1"/>
                </a:lnTo>
                <a:lnTo>
                  <a:pt x="5204380" y="4189971"/>
                </a:lnTo>
                <a:lnTo>
                  <a:pt x="5209304" y="4194894"/>
                </a:lnTo>
                <a:lnTo>
                  <a:pt x="5160071" y="4194894"/>
                </a:lnTo>
                <a:close/>
                <a:moveTo>
                  <a:pt x="9304978" y="1"/>
                </a:moveTo>
                <a:lnTo>
                  <a:pt x="9344366" y="1"/>
                </a:lnTo>
                <a:lnTo>
                  <a:pt x="5155148" y="4189971"/>
                </a:lnTo>
                <a:lnTo>
                  <a:pt x="5160071" y="4194894"/>
                </a:lnTo>
                <a:lnTo>
                  <a:pt x="5110839" y="4194894"/>
                </a:lnTo>
                <a:close/>
                <a:moveTo>
                  <a:pt x="9255746" y="1"/>
                </a:moveTo>
                <a:lnTo>
                  <a:pt x="9295134" y="1"/>
                </a:lnTo>
                <a:lnTo>
                  <a:pt x="5105916" y="4189971"/>
                </a:lnTo>
                <a:lnTo>
                  <a:pt x="5110839" y="4194894"/>
                </a:lnTo>
                <a:lnTo>
                  <a:pt x="5061607" y="4194894"/>
                </a:lnTo>
                <a:close/>
                <a:moveTo>
                  <a:pt x="9206514" y="1"/>
                </a:moveTo>
                <a:lnTo>
                  <a:pt x="9245902" y="1"/>
                </a:lnTo>
                <a:lnTo>
                  <a:pt x="5056684" y="4189971"/>
                </a:lnTo>
                <a:lnTo>
                  <a:pt x="5061607" y="4194894"/>
                </a:lnTo>
                <a:lnTo>
                  <a:pt x="5012375" y="4194894"/>
                </a:lnTo>
                <a:close/>
                <a:moveTo>
                  <a:pt x="9157283" y="1"/>
                </a:moveTo>
                <a:lnTo>
                  <a:pt x="9196670" y="1"/>
                </a:lnTo>
                <a:lnTo>
                  <a:pt x="5007453" y="4189971"/>
                </a:lnTo>
                <a:lnTo>
                  <a:pt x="5012375" y="4194894"/>
                </a:lnTo>
                <a:lnTo>
                  <a:pt x="4963143" y="4194894"/>
                </a:lnTo>
                <a:close/>
                <a:moveTo>
                  <a:pt x="9108052" y="1"/>
                </a:moveTo>
                <a:lnTo>
                  <a:pt x="9147438" y="1"/>
                </a:lnTo>
                <a:lnTo>
                  <a:pt x="4958220" y="4189971"/>
                </a:lnTo>
                <a:lnTo>
                  <a:pt x="4963143" y="4194894"/>
                </a:lnTo>
                <a:lnTo>
                  <a:pt x="4913913" y="4194894"/>
                </a:lnTo>
                <a:close/>
                <a:moveTo>
                  <a:pt x="9058819" y="1"/>
                </a:moveTo>
                <a:lnTo>
                  <a:pt x="9098206" y="1"/>
                </a:lnTo>
                <a:lnTo>
                  <a:pt x="4908988" y="4189971"/>
                </a:lnTo>
                <a:lnTo>
                  <a:pt x="4913913" y="4194894"/>
                </a:lnTo>
                <a:lnTo>
                  <a:pt x="4864680" y="4194894"/>
                </a:lnTo>
                <a:close/>
                <a:moveTo>
                  <a:pt x="9009587" y="1"/>
                </a:moveTo>
                <a:lnTo>
                  <a:pt x="9048974" y="1"/>
                </a:lnTo>
                <a:lnTo>
                  <a:pt x="4859756" y="4189971"/>
                </a:lnTo>
                <a:lnTo>
                  <a:pt x="4864680" y="4194894"/>
                </a:lnTo>
                <a:lnTo>
                  <a:pt x="4815448" y="4194894"/>
                </a:lnTo>
                <a:close/>
                <a:moveTo>
                  <a:pt x="8960355" y="1"/>
                </a:moveTo>
                <a:lnTo>
                  <a:pt x="8999742" y="1"/>
                </a:lnTo>
                <a:lnTo>
                  <a:pt x="4810524" y="4189971"/>
                </a:lnTo>
                <a:lnTo>
                  <a:pt x="4815448" y="4194894"/>
                </a:lnTo>
                <a:lnTo>
                  <a:pt x="4766216" y="4194894"/>
                </a:lnTo>
                <a:close/>
                <a:moveTo>
                  <a:pt x="8911123" y="1"/>
                </a:moveTo>
                <a:lnTo>
                  <a:pt x="8950511" y="1"/>
                </a:lnTo>
                <a:lnTo>
                  <a:pt x="4761293" y="4189971"/>
                </a:lnTo>
                <a:lnTo>
                  <a:pt x="4766216" y="4194894"/>
                </a:lnTo>
                <a:lnTo>
                  <a:pt x="4716984" y="4194894"/>
                </a:lnTo>
                <a:close/>
                <a:moveTo>
                  <a:pt x="8861892" y="1"/>
                </a:moveTo>
                <a:lnTo>
                  <a:pt x="8901279" y="1"/>
                </a:lnTo>
                <a:lnTo>
                  <a:pt x="4712062" y="4189971"/>
                </a:lnTo>
                <a:lnTo>
                  <a:pt x="4716984" y="4194894"/>
                </a:lnTo>
                <a:lnTo>
                  <a:pt x="4667752" y="4194894"/>
                </a:lnTo>
                <a:close/>
                <a:moveTo>
                  <a:pt x="8812660" y="1"/>
                </a:moveTo>
                <a:lnTo>
                  <a:pt x="8852047" y="1"/>
                </a:lnTo>
                <a:lnTo>
                  <a:pt x="4662830" y="4189971"/>
                </a:lnTo>
                <a:lnTo>
                  <a:pt x="4667752" y="4194894"/>
                </a:lnTo>
                <a:lnTo>
                  <a:pt x="4618521" y="4194894"/>
                </a:lnTo>
                <a:close/>
                <a:moveTo>
                  <a:pt x="8763428" y="1"/>
                </a:moveTo>
                <a:lnTo>
                  <a:pt x="8802814" y="1"/>
                </a:lnTo>
                <a:lnTo>
                  <a:pt x="4613597" y="4189971"/>
                </a:lnTo>
                <a:lnTo>
                  <a:pt x="4618521" y="4194894"/>
                </a:lnTo>
                <a:lnTo>
                  <a:pt x="4569290" y="4194894"/>
                </a:lnTo>
                <a:lnTo>
                  <a:pt x="7640281" y="1123350"/>
                </a:lnTo>
                <a:lnTo>
                  <a:pt x="7672966" y="1096546"/>
                </a:ln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lnTo>
                  <a:pt x="8215899" y="547629"/>
                </a:lnTo>
                <a:close/>
                <a:moveTo>
                  <a:pt x="8714195" y="1"/>
                </a:moveTo>
                <a:lnTo>
                  <a:pt x="8753583" y="1"/>
                </a:lnTo>
                <a:lnTo>
                  <a:pt x="8274520" y="479150"/>
                </a:lnTo>
                <a:lnTo>
                  <a:pt x="8289401" y="461767"/>
                </a:lnTo>
                <a:lnTo>
                  <a:pt x="8350395" y="363867"/>
                </a:lnTo>
                <a:close/>
                <a:moveTo>
                  <a:pt x="8664963" y="1"/>
                </a:moveTo>
                <a:lnTo>
                  <a:pt x="8704351" y="1"/>
                </a:lnTo>
                <a:lnTo>
                  <a:pt x="8366665" y="337748"/>
                </a:lnTo>
                <a:lnTo>
                  <a:pt x="8396761" y="268252"/>
                </a:lnTo>
                <a:close/>
                <a:moveTo>
                  <a:pt x="8615731" y="1"/>
                </a:moveTo>
                <a:lnTo>
                  <a:pt x="8655119" y="1"/>
                </a:lnTo>
                <a:lnTo>
                  <a:pt x="8404283" y="250882"/>
                </a:lnTo>
                <a:lnTo>
                  <a:pt x="8423762" y="205902"/>
                </a:lnTo>
                <a:lnTo>
                  <a:pt x="8428876" y="186890"/>
                </a:lnTo>
                <a:close/>
                <a:moveTo>
                  <a:pt x="8566500" y="1"/>
                </a:moveTo>
                <a:lnTo>
                  <a:pt x="8605887" y="1"/>
                </a:lnTo>
                <a:lnTo>
                  <a:pt x="8432500" y="173420"/>
                </a:lnTo>
                <a:lnTo>
                  <a:pt x="8446997" y="119526"/>
                </a:lnTo>
                <a:close/>
                <a:moveTo>
                  <a:pt x="8517269" y="1"/>
                </a:moveTo>
                <a:lnTo>
                  <a:pt x="8556656" y="1"/>
                </a:lnTo>
                <a:lnTo>
                  <a:pt x="8450620" y="106056"/>
                </a:lnTo>
                <a:lnTo>
                  <a:pt x="8460711" y="68543"/>
                </a:lnTo>
                <a:lnTo>
                  <a:pt x="8461975" y="55305"/>
                </a:lnTo>
                <a:close/>
                <a:moveTo>
                  <a:pt x="8468037" y="1"/>
                </a:moveTo>
                <a:lnTo>
                  <a:pt x="8507423" y="1"/>
                </a:lnTo>
                <a:lnTo>
                  <a:pt x="8463015" y="44418"/>
                </a:lnTo>
                <a:lnTo>
                  <a:pt x="8467174" y="864"/>
                </a:lnTo>
                <a:close/>
                <a:moveTo>
                  <a:pt x="9601199" y="0"/>
                </a:moveTo>
                <a:lnTo>
                  <a:pt x="9601200" y="0"/>
                </a:lnTo>
                <a:lnTo>
                  <a:pt x="9601200" y="38565"/>
                </a:lnTo>
                <a:lnTo>
                  <a:pt x="5450539" y="4189971"/>
                </a:lnTo>
                <a:lnTo>
                  <a:pt x="5455462" y="4194894"/>
                </a:lnTo>
                <a:lnTo>
                  <a:pt x="5406230" y="4194894"/>
                </a:lnTo>
                <a:lnTo>
                  <a:pt x="9600369" y="1"/>
                </a:lnTo>
                <a:lnTo>
                  <a:pt x="9601199" y="1"/>
                </a:lnTo>
                <a:close/>
                <a:moveTo>
                  <a:pt x="0" y="0"/>
                </a:moveTo>
                <a:lnTo>
                  <a:pt x="3533296" y="0"/>
                </a:lnTo>
                <a:lnTo>
                  <a:pt x="3505200" y="28096"/>
                </a:lnTo>
                <a:lnTo>
                  <a:pt x="3505200" y="37942"/>
                </a:lnTo>
                <a:lnTo>
                  <a:pt x="3543142" y="0"/>
                </a:lnTo>
                <a:lnTo>
                  <a:pt x="3582528" y="0"/>
                </a:lnTo>
                <a:lnTo>
                  <a:pt x="3505200" y="77328"/>
                </a:lnTo>
                <a:lnTo>
                  <a:pt x="3505200" y="87174"/>
                </a:lnTo>
                <a:lnTo>
                  <a:pt x="3592374" y="0"/>
                </a:lnTo>
                <a:lnTo>
                  <a:pt x="3631760" y="0"/>
                </a:lnTo>
                <a:lnTo>
                  <a:pt x="3505200" y="126560"/>
                </a:lnTo>
                <a:lnTo>
                  <a:pt x="3505200" y="136407"/>
                </a:lnTo>
                <a:lnTo>
                  <a:pt x="3641607" y="0"/>
                </a:lnTo>
                <a:lnTo>
                  <a:pt x="3649813" y="0"/>
                </a:lnTo>
                <a:lnTo>
                  <a:pt x="3680992" y="0"/>
                </a:lnTo>
                <a:lnTo>
                  <a:pt x="3505200" y="175792"/>
                </a:lnTo>
                <a:lnTo>
                  <a:pt x="3505200" y="185639"/>
                </a:lnTo>
                <a:lnTo>
                  <a:pt x="3690839" y="0"/>
                </a:lnTo>
                <a:lnTo>
                  <a:pt x="3730225" y="0"/>
                </a:lnTo>
                <a:lnTo>
                  <a:pt x="3505200" y="225025"/>
                </a:lnTo>
                <a:lnTo>
                  <a:pt x="3505200" y="234870"/>
                </a:lnTo>
                <a:lnTo>
                  <a:pt x="3740070" y="0"/>
                </a:lnTo>
                <a:lnTo>
                  <a:pt x="3779457" y="0"/>
                </a:lnTo>
                <a:lnTo>
                  <a:pt x="3505200" y="274257"/>
                </a:lnTo>
                <a:lnTo>
                  <a:pt x="3505200" y="284101"/>
                </a:lnTo>
                <a:lnTo>
                  <a:pt x="3789301" y="0"/>
                </a:lnTo>
                <a:lnTo>
                  <a:pt x="3828687" y="0"/>
                </a:lnTo>
                <a:lnTo>
                  <a:pt x="3505200" y="323487"/>
                </a:lnTo>
                <a:lnTo>
                  <a:pt x="3505200" y="333334"/>
                </a:lnTo>
                <a:lnTo>
                  <a:pt x="3838534" y="0"/>
                </a:lnTo>
                <a:lnTo>
                  <a:pt x="3877919" y="0"/>
                </a:lnTo>
                <a:lnTo>
                  <a:pt x="3505200" y="372719"/>
                </a:lnTo>
                <a:lnTo>
                  <a:pt x="3505200" y="382566"/>
                </a:lnTo>
                <a:lnTo>
                  <a:pt x="3887766" y="0"/>
                </a:lnTo>
                <a:lnTo>
                  <a:pt x="3927151" y="0"/>
                </a:lnTo>
                <a:lnTo>
                  <a:pt x="3505200" y="421951"/>
                </a:lnTo>
                <a:lnTo>
                  <a:pt x="3505200" y="431797"/>
                </a:lnTo>
                <a:lnTo>
                  <a:pt x="3936997" y="0"/>
                </a:lnTo>
                <a:lnTo>
                  <a:pt x="3976384" y="0"/>
                </a:lnTo>
                <a:lnTo>
                  <a:pt x="3505200" y="471184"/>
                </a:lnTo>
                <a:lnTo>
                  <a:pt x="3505200" y="481030"/>
                </a:lnTo>
                <a:lnTo>
                  <a:pt x="3986230" y="0"/>
                </a:lnTo>
                <a:lnTo>
                  <a:pt x="4025616" y="0"/>
                </a:lnTo>
                <a:lnTo>
                  <a:pt x="3505200" y="520416"/>
                </a:lnTo>
                <a:lnTo>
                  <a:pt x="3505200" y="530261"/>
                </a:lnTo>
                <a:lnTo>
                  <a:pt x="4035461" y="0"/>
                </a:lnTo>
                <a:lnTo>
                  <a:pt x="4074848" y="0"/>
                </a:lnTo>
                <a:lnTo>
                  <a:pt x="3505200" y="569648"/>
                </a:lnTo>
                <a:lnTo>
                  <a:pt x="3505200" y="579493"/>
                </a:lnTo>
                <a:lnTo>
                  <a:pt x="4084693" y="0"/>
                </a:lnTo>
                <a:lnTo>
                  <a:pt x="4124078" y="0"/>
                </a:lnTo>
                <a:lnTo>
                  <a:pt x="3505200" y="618878"/>
                </a:lnTo>
                <a:lnTo>
                  <a:pt x="3505200" y="628726"/>
                </a:lnTo>
                <a:lnTo>
                  <a:pt x="4133926" y="0"/>
                </a:lnTo>
                <a:lnTo>
                  <a:pt x="4173310" y="0"/>
                </a:lnTo>
                <a:lnTo>
                  <a:pt x="3505200" y="668110"/>
                </a:lnTo>
                <a:lnTo>
                  <a:pt x="3505200" y="677958"/>
                </a:lnTo>
                <a:lnTo>
                  <a:pt x="4183158" y="0"/>
                </a:lnTo>
                <a:lnTo>
                  <a:pt x="4222543" y="0"/>
                </a:lnTo>
                <a:lnTo>
                  <a:pt x="3505200" y="717343"/>
                </a:lnTo>
                <a:lnTo>
                  <a:pt x="3505200" y="727190"/>
                </a:lnTo>
                <a:lnTo>
                  <a:pt x="4232390" y="0"/>
                </a:lnTo>
                <a:lnTo>
                  <a:pt x="4271775" y="0"/>
                </a:lnTo>
                <a:lnTo>
                  <a:pt x="3505200" y="766575"/>
                </a:lnTo>
                <a:lnTo>
                  <a:pt x="3505200" y="776421"/>
                </a:lnTo>
                <a:lnTo>
                  <a:pt x="4281621" y="0"/>
                </a:lnTo>
                <a:lnTo>
                  <a:pt x="4321007" y="0"/>
                </a:lnTo>
                <a:lnTo>
                  <a:pt x="3505200" y="815807"/>
                </a:lnTo>
                <a:lnTo>
                  <a:pt x="3505200" y="825654"/>
                </a:lnTo>
                <a:lnTo>
                  <a:pt x="4330854" y="0"/>
                </a:lnTo>
                <a:lnTo>
                  <a:pt x="4370239" y="0"/>
                </a:lnTo>
                <a:lnTo>
                  <a:pt x="3505200" y="865039"/>
                </a:lnTo>
                <a:lnTo>
                  <a:pt x="3505200" y="874884"/>
                </a:lnTo>
                <a:lnTo>
                  <a:pt x="4380084" y="0"/>
                </a:lnTo>
                <a:lnTo>
                  <a:pt x="4419471" y="0"/>
                </a:lnTo>
                <a:lnTo>
                  <a:pt x="3505200" y="914271"/>
                </a:lnTo>
                <a:lnTo>
                  <a:pt x="3505200" y="924116"/>
                </a:lnTo>
                <a:lnTo>
                  <a:pt x="4429316" y="0"/>
                </a:lnTo>
                <a:lnTo>
                  <a:pt x="4468702" y="0"/>
                </a:lnTo>
                <a:lnTo>
                  <a:pt x="3505200" y="963502"/>
                </a:lnTo>
                <a:lnTo>
                  <a:pt x="3505200" y="973349"/>
                </a:lnTo>
                <a:lnTo>
                  <a:pt x="4478549" y="0"/>
                </a:lnTo>
                <a:lnTo>
                  <a:pt x="4517935" y="0"/>
                </a:lnTo>
                <a:lnTo>
                  <a:pt x="3505200" y="1012735"/>
                </a:lnTo>
                <a:lnTo>
                  <a:pt x="3505200" y="1022581"/>
                </a:lnTo>
                <a:lnTo>
                  <a:pt x="4527781" y="0"/>
                </a:lnTo>
                <a:lnTo>
                  <a:pt x="4567167" y="0"/>
                </a:lnTo>
                <a:lnTo>
                  <a:pt x="3505200" y="1061967"/>
                </a:lnTo>
                <a:lnTo>
                  <a:pt x="3505200" y="1071813"/>
                </a:lnTo>
                <a:lnTo>
                  <a:pt x="4577013" y="0"/>
                </a:lnTo>
                <a:lnTo>
                  <a:pt x="4616398" y="0"/>
                </a:lnTo>
                <a:lnTo>
                  <a:pt x="3505200" y="1111198"/>
                </a:lnTo>
                <a:lnTo>
                  <a:pt x="3505200" y="1121045"/>
                </a:lnTo>
                <a:lnTo>
                  <a:pt x="4626245" y="0"/>
                </a:lnTo>
                <a:lnTo>
                  <a:pt x="4665630" y="0"/>
                </a:lnTo>
                <a:lnTo>
                  <a:pt x="3505200" y="1160430"/>
                </a:lnTo>
                <a:lnTo>
                  <a:pt x="3505200" y="1170276"/>
                </a:lnTo>
                <a:lnTo>
                  <a:pt x="4675476" y="0"/>
                </a:lnTo>
                <a:lnTo>
                  <a:pt x="4714862" y="0"/>
                </a:lnTo>
                <a:lnTo>
                  <a:pt x="3505200" y="1209662"/>
                </a:lnTo>
                <a:lnTo>
                  <a:pt x="3505200" y="1219508"/>
                </a:lnTo>
                <a:lnTo>
                  <a:pt x="4724708" y="0"/>
                </a:lnTo>
                <a:lnTo>
                  <a:pt x="4764094" y="0"/>
                </a:lnTo>
                <a:lnTo>
                  <a:pt x="3505200" y="1258894"/>
                </a:lnTo>
                <a:lnTo>
                  <a:pt x="3505200" y="1268740"/>
                </a:lnTo>
                <a:lnTo>
                  <a:pt x="4773940" y="0"/>
                </a:lnTo>
                <a:lnTo>
                  <a:pt x="4813326" y="0"/>
                </a:lnTo>
                <a:lnTo>
                  <a:pt x="3505200" y="1308126"/>
                </a:lnTo>
                <a:lnTo>
                  <a:pt x="3505200" y="1317972"/>
                </a:lnTo>
                <a:lnTo>
                  <a:pt x="4823172" y="0"/>
                </a:lnTo>
                <a:lnTo>
                  <a:pt x="4862558" y="0"/>
                </a:lnTo>
                <a:lnTo>
                  <a:pt x="3505200" y="1357358"/>
                </a:lnTo>
                <a:lnTo>
                  <a:pt x="3505200" y="1367204"/>
                </a:lnTo>
                <a:lnTo>
                  <a:pt x="4872404" y="0"/>
                </a:lnTo>
                <a:lnTo>
                  <a:pt x="4911789" y="0"/>
                </a:lnTo>
                <a:lnTo>
                  <a:pt x="3505200" y="1406589"/>
                </a:lnTo>
                <a:lnTo>
                  <a:pt x="3505200" y="1416436"/>
                </a:lnTo>
                <a:lnTo>
                  <a:pt x="4921636" y="0"/>
                </a:lnTo>
                <a:lnTo>
                  <a:pt x="4961021" y="0"/>
                </a:lnTo>
                <a:lnTo>
                  <a:pt x="3505200" y="1455821"/>
                </a:lnTo>
                <a:lnTo>
                  <a:pt x="3505200" y="1465668"/>
                </a:lnTo>
                <a:lnTo>
                  <a:pt x="4970868" y="0"/>
                </a:lnTo>
                <a:lnTo>
                  <a:pt x="5010253" y="0"/>
                </a:lnTo>
                <a:lnTo>
                  <a:pt x="3505200" y="1505053"/>
                </a:lnTo>
                <a:lnTo>
                  <a:pt x="3505200" y="1514900"/>
                </a:lnTo>
                <a:lnTo>
                  <a:pt x="5020100" y="0"/>
                </a:lnTo>
                <a:lnTo>
                  <a:pt x="5059485" y="0"/>
                </a:lnTo>
                <a:lnTo>
                  <a:pt x="3505200" y="1554285"/>
                </a:lnTo>
                <a:lnTo>
                  <a:pt x="3505200" y="1564132"/>
                </a:lnTo>
                <a:lnTo>
                  <a:pt x="5069332" y="0"/>
                </a:lnTo>
                <a:lnTo>
                  <a:pt x="5108716" y="0"/>
                </a:lnTo>
                <a:lnTo>
                  <a:pt x="3505200" y="1603517"/>
                </a:lnTo>
                <a:lnTo>
                  <a:pt x="3505200" y="1613363"/>
                </a:lnTo>
                <a:lnTo>
                  <a:pt x="5118563" y="0"/>
                </a:lnTo>
                <a:lnTo>
                  <a:pt x="5157949" y="0"/>
                </a:lnTo>
                <a:lnTo>
                  <a:pt x="3505200" y="1652749"/>
                </a:lnTo>
                <a:lnTo>
                  <a:pt x="3505200" y="1662595"/>
                </a:lnTo>
                <a:lnTo>
                  <a:pt x="5167795" y="0"/>
                </a:lnTo>
                <a:lnTo>
                  <a:pt x="5207181" y="0"/>
                </a:lnTo>
                <a:lnTo>
                  <a:pt x="3505200" y="1701981"/>
                </a:lnTo>
                <a:lnTo>
                  <a:pt x="3505200" y="1711827"/>
                </a:lnTo>
                <a:lnTo>
                  <a:pt x="5217027" y="0"/>
                </a:lnTo>
                <a:lnTo>
                  <a:pt x="5256413" y="0"/>
                </a:lnTo>
                <a:lnTo>
                  <a:pt x="3505200" y="1751213"/>
                </a:lnTo>
                <a:lnTo>
                  <a:pt x="3505200" y="1761059"/>
                </a:lnTo>
                <a:lnTo>
                  <a:pt x="5266259" y="0"/>
                </a:lnTo>
                <a:lnTo>
                  <a:pt x="5305645" y="0"/>
                </a:lnTo>
                <a:lnTo>
                  <a:pt x="3505200" y="1800445"/>
                </a:lnTo>
                <a:lnTo>
                  <a:pt x="3505200" y="1810291"/>
                </a:lnTo>
                <a:lnTo>
                  <a:pt x="5315490" y="0"/>
                </a:lnTo>
                <a:lnTo>
                  <a:pt x="5354876" y="0"/>
                </a:lnTo>
                <a:lnTo>
                  <a:pt x="3505200" y="1849676"/>
                </a:lnTo>
                <a:lnTo>
                  <a:pt x="3505200" y="1859523"/>
                </a:lnTo>
                <a:lnTo>
                  <a:pt x="5364722" y="0"/>
                </a:lnTo>
                <a:lnTo>
                  <a:pt x="5398520" y="0"/>
                </a:lnTo>
                <a:lnTo>
                  <a:pt x="5398520" y="1"/>
                </a:lnTo>
                <a:lnTo>
                  <a:pt x="5404107" y="1"/>
                </a:lnTo>
                <a:lnTo>
                  <a:pt x="3505200" y="1898908"/>
                </a:lnTo>
                <a:lnTo>
                  <a:pt x="3505200" y="1908755"/>
                </a:lnTo>
                <a:lnTo>
                  <a:pt x="5413954" y="1"/>
                </a:lnTo>
                <a:lnTo>
                  <a:pt x="5453339" y="1"/>
                </a:lnTo>
                <a:lnTo>
                  <a:pt x="3505200" y="1948140"/>
                </a:lnTo>
                <a:lnTo>
                  <a:pt x="3505200" y="1957987"/>
                </a:lnTo>
                <a:lnTo>
                  <a:pt x="5463186" y="1"/>
                </a:lnTo>
                <a:lnTo>
                  <a:pt x="5502571" y="1"/>
                </a:lnTo>
                <a:lnTo>
                  <a:pt x="3505200" y="1997372"/>
                </a:lnTo>
                <a:lnTo>
                  <a:pt x="3505200" y="2007218"/>
                </a:lnTo>
                <a:lnTo>
                  <a:pt x="5512417" y="1"/>
                </a:lnTo>
                <a:lnTo>
                  <a:pt x="5551803" y="1"/>
                </a:lnTo>
                <a:lnTo>
                  <a:pt x="3505200" y="2046604"/>
                </a:lnTo>
                <a:lnTo>
                  <a:pt x="3505200" y="2056450"/>
                </a:lnTo>
                <a:lnTo>
                  <a:pt x="5561649" y="1"/>
                </a:lnTo>
                <a:lnTo>
                  <a:pt x="5601035" y="1"/>
                </a:lnTo>
                <a:lnTo>
                  <a:pt x="3505200" y="2095836"/>
                </a:lnTo>
                <a:lnTo>
                  <a:pt x="3505200" y="2105682"/>
                </a:lnTo>
                <a:lnTo>
                  <a:pt x="5610880" y="1"/>
                </a:lnTo>
                <a:lnTo>
                  <a:pt x="5650267" y="1"/>
                </a:lnTo>
                <a:lnTo>
                  <a:pt x="3505200" y="2145068"/>
                </a:lnTo>
                <a:lnTo>
                  <a:pt x="3505200" y="2154914"/>
                </a:lnTo>
                <a:lnTo>
                  <a:pt x="5660112" y="1"/>
                </a:lnTo>
                <a:lnTo>
                  <a:pt x="5699498" y="1"/>
                </a:lnTo>
                <a:lnTo>
                  <a:pt x="3505200" y="2194300"/>
                </a:lnTo>
                <a:lnTo>
                  <a:pt x="3505200" y="2204146"/>
                </a:lnTo>
                <a:lnTo>
                  <a:pt x="5709345" y="1"/>
                </a:lnTo>
                <a:lnTo>
                  <a:pt x="5748729" y="1"/>
                </a:lnTo>
                <a:lnTo>
                  <a:pt x="3505200" y="2243531"/>
                </a:lnTo>
                <a:lnTo>
                  <a:pt x="3505200" y="2253378"/>
                </a:lnTo>
                <a:lnTo>
                  <a:pt x="5758577" y="1"/>
                </a:lnTo>
                <a:lnTo>
                  <a:pt x="5797962" y="1"/>
                </a:lnTo>
                <a:lnTo>
                  <a:pt x="3505200" y="2292763"/>
                </a:lnTo>
                <a:lnTo>
                  <a:pt x="3505200" y="2302610"/>
                </a:lnTo>
                <a:lnTo>
                  <a:pt x="5807809" y="1"/>
                </a:lnTo>
                <a:lnTo>
                  <a:pt x="5847194" y="1"/>
                </a:lnTo>
                <a:lnTo>
                  <a:pt x="3505200" y="2341995"/>
                </a:lnTo>
                <a:lnTo>
                  <a:pt x="3505200" y="2351842"/>
                </a:lnTo>
                <a:lnTo>
                  <a:pt x="5857041" y="1"/>
                </a:lnTo>
                <a:lnTo>
                  <a:pt x="5896426" y="1"/>
                </a:lnTo>
                <a:lnTo>
                  <a:pt x="3505200" y="2391227"/>
                </a:lnTo>
                <a:lnTo>
                  <a:pt x="3505200" y="2401073"/>
                </a:lnTo>
                <a:lnTo>
                  <a:pt x="5906272" y="1"/>
                </a:lnTo>
                <a:lnTo>
                  <a:pt x="5945658" y="1"/>
                </a:lnTo>
                <a:lnTo>
                  <a:pt x="3505200" y="2440459"/>
                </a:lnTo>
                <a:lnTo>
                  <a:pt x="3505200" y="2450305"/>
                </a:lnTo>
                <a:lnTo>
                  <a:pt x="5955504" y="1"/>
                </a:lnTo>
                <a:lnTo>
                  <a:pt x="5994890" y="1"/>
                </a:lnTo>
                <a:lnTo>
                  <a:pt x="3505200" y="2489691"/>
                </a:lnTo>
                <a:lnTo>
                  <a:pt x="3505200" y="2499537"/>
                </a:lnTo>
                <a:lnTo>
                  <a:pt x="6004736" y="1"/>
                </a:lnTo>
                <a:lnTo>
                  <a:pt x="6044121" y="1"/>
                </a:lnTo>
                <a:lnTo>
                  <a:pt x="3505200" y="2538923"/>
                </a:lnTo>
                <a:lnTo>
                  <a:pt x="3505200" y="2548769"/>
                </a:lnTo>
                <a:lnTo>
                  <a:pt x="6053968" y="1"/>
                </a:lnTo>
                <a:lnTo>
                  <a:pt x="6093353" y="1"/>
                </a:lnTo>
                <a:lnTo>
                  <a:pt x="3505200" y="2588155"/>
                </a:lnTo>
                <a:lnTo>
                  <a:pt x="3505200" y="2598001"/>
                </a:lnTo>
                <a:lnTo>
                  <a:pt x="6103200" y="1"/>
                </a:lnTo>
                <a:lnTo>
                  <a:pt x="6142585" y="1"/>
                </a:lnTo>
                <a:lnTo>
                  <a:pt x="3505200" y="2637386"/>
                </a:lnTo>
                <a:lnTo>
                  <a:pt x="3505200" y="2647233"/>
                </a:lnTo>
                <a:lnTo>
                  <a:pt x="6152432" y="1"/>
                </a:lnTo>
                <a:lnTo>
                  <a:pt x="6191817" y="1"/>
                </a:lnTo>
                <a:lnTo>
                  <a:pt x="3505200" y="2686618"/>
                </a:lnTo>
                <a:lnTo>
                  <a:pt x="3505200" y="2696465"/>
                </a:lnTo>
                <a:lnTo>
                  <a:pt x="6201664" y="1"/>
                </a:lnTo>
                <a:lnTo>
                  <a:pt x="6241048" y="1"/>
                </a:lnTo>
                <a:lnTo>
                  <a:pt x="3505200" y="2735850"/>
                </a:lnTo>
                <a:lnTo>
                  <a:pt x="3505200" y="2745697"/>
                </a:lnTo>
                <a:lnTo>
                  <a:pt x="6250895" y="1"/>
                </a:lnTo>
                <a:lnTo>
                  <a:pt x="6291236" y="1"/>
                </a:lnTo>
                <a:lnTo>
                  <a:pt x="3505200" y="2787038"/>
                </a:lnTo>
                <a:lnTo>
                  <a:pt x="3505200" y="2796887"/>
                </a:lnTo>
                <a:lnTo>
                  <a:pt x="6301081" y="1"/>
                </a:lnTo>
                <a:lnTo>
                  <a:pt x="6340468" y="1"/>
                </a:lnTo>
                <a:lnTo>
                  <a:pt x="3505200" y="2836288"/>
                </a:lnTo>
                <a:lnTo>
                  <a:pt x="3505200" y="2846136"/>
                </a:lnTo>
                <a:lnTo>
                  <a:pt x="6350313" y="1"/>
                </a:lnTo>
                <a:lnTo>
                  <a:pt x="6389700" y="1"/>
                </a:lnTo>
                <a:lnTo>
                  <a:pt x="3505200" y="2885538"/>
                </a:lnTo>
                <a:lnTo>
                  <a:pt x="3505200" y="2895386"/>
                </a:lnTo>
                <a:lnTo>
                  <a:pt x="6399545" y="1"/>
                </a:lnTo>
                <a:lnTo>
                  <a:pt x="6438932" y="1"/>
                </a:lnTo>
                <a:lnTo>
                  <a:pt x="3505200" y="2934787"/>
                </a:lnTo>
                <a:lnTo>
                  <a:pt x="3505200" y="2944636"/>
                </a:lnTo>
                <a:lnTo>
                  <a:pt x="6448778" y="1"/>
                </a:lnTo>
                <a:lnTo>
                  <a:pt x="6488164" y="1"/>
                </a:lnTo>
                <a:lnTo>
                  <a:pt x="3505200" y="2984037"/>
                </a:lnTo>
                <a:lnTo>
                  <a:pt x="3505200" y="2993885"/>
                </a:lnTo>
                <a:lnTo>
                  <a:pt x="6498009" y="1"/>
                </a:lnTo>
                <a:lnTo>
                  <a:pt x="6532687" y="1"/>
                </a:lnTo>
                <a:lnTo>
                  <a:pt x="6533098" y="4302"/>
                </a:lnTo>
                <a:lnTo>
                  <a:pt x="3505200" y="3033287"/>
                </a:lnTo>
                <a:lnTo>
                  <a:pt x="3505200" y="3043135"/>
                </a:lnTo>
                <a:lnTo>
                  <a:pt x="6533956" y="13290"/>
                </a:lnTo>
                <a:lnTo>
                  <a:pt x="6537390" y="49257"/>
                </a:lnTo>
                <a:lnTo>
                  <a:pt x="3505200" y="3082536"/>
                </a:lnTo>
                <a:lnTo>
                  <a:pt x="3505200" y="3092385"/>
                </a:lnTo>
                <a:lnTo>
                  <a:pt x="6538249" y="58246"/>
                </a:lnTo>
                <a:lnTo>
                  <a:pt x="6539232" y="68542"/>
                </a:lnTo>
                <a:lnTo>
                  <a:pt x="6545193" y="90701"/>
                </a:lnTo>
                <a:lnTo>
                  <a:pt x="3505200" y="3131786"/>
                </a:lnTo>
                <a:lnTo>
                  <a:pt x="3505200" y="3141635"/>
                </a:lnTo>
                <a:lnTo>
                  <a:pt x="6547280" y="98462"/>
                </a:lnTo>
                <a:lnTo>
                  <a:pt x="6555632" y="129508"/>
                </a:lnTo>
                <a:lnTo>
                  <a:pt x="3505200" y="3181036"/>
                </a:lnTo>
                <a:lnTo>
                  <a:pt x="3505200" y="3190883"/>
                </a:lnTo>
                <a:lnTo>
                  <a:pt x="6557719" y="137268"/>
                </a:lnTo>
                <a:lnTo>
                  <a:pt x="6566071" y="168315"/>
                </a:lnTo>
                <a:lnTo>
                  <a:pt x="3505200" y="3230285"/>
                </a:lnTo>
                <a:lnTo>
                  <a:pt x="3505200" y="3240133"/>
                </a:lnTo>
                <a:lnTo>
                  <a:pt x="6568158" y="176075"/>
                </a:lnTo>
                <a:lnTo>
                  <a:pt x="6576181" y="205901"/>
                </a:lnTo>
                <a:lnTo>
                  <a:pt x="6576649" y="206982"/>
                </a:lnTo>
                <a:lnTo>
                  <a:pt x="3505200" y="3279534"/>
                </a:lnTo>
                <a:lnTo>
                  <a:pt x="3505200" y="3289383"/>
                </a:lnTo>
                <a:lnTo>
                  <a:pt x="6579625" y="213853"/>
                </a:lnTo>
                <a:lnTo>
                  <a:pt x="6591531" y="241345"/>
                </a:lnTo>
                <a:lnTo>
                  <a:pt x="3505200" y="3328784"/>
                </a:lnTo>
                <a:lnTo>
                  <a:pt x="3505200" y="3338632"/>
                </a:lnTo>
                <a:lnTo>
                  <a:pt x="6594506" y="248216"/>
                </a:lnTo>
                <a:lnTo>
                  <a:pt x="6606412" y="275708"/>
                </a:lnTo>
                <a:lnTo>
                  <a:pt x="3505200" y="3378033"/>
                </a:lnTo>
                <a:lnTo>
                  <a:pt x="3505200" y="3387882"/>
                </a:lnTo>
                <a:lnTo>
                  <a:pt x="6609387" y="282579"/>
                </a:lnTo>
                <a:lnTo>
                  <a:pt x="6621293" y="310071"/>
                </a:lnTo>
                <a:lnTo>
                  <a:pt x="3505200" y="3427283"/>
                </a:lnTo>
                <a:lnTo>
                  <a:pt x="3505200" y="3437132"/>
                </a:lnTo>
                <a:lnTo>
                  <a:pt x="6624269" y="316942"/>
                </a:lnTo>
                <a:lnTo>
                  <a:pt x="6633284" y="337760"/>
                </a:lnTo>
                <a:lnTo>
                  <a:pt x="6636955" y="343652"/>
                </a:lnTo>
                <a:lnTo>
                  <a:pt x="3505200" y="3476533"/>
                </a:lnTo>
                <a:lnTo>
                  <a:pt x="3505200" y="3486380"/>
                </a:lnTo>
                <a:lnTo>
                  <a:pt x="6640735" y="349719"/>
                </a:lnTo>
                <a:lnTo>
                  <a:pt x="6655858" y="373993"/>
                </a:lnTo>
                <a:lnTo>
                  <a:pt x="3505200" y="3525783"/>
                </a:lnTo>
                <a:lnTo>
                  <a:pt x="3505200" y="3535630"/>
                </a:lnTo>
                <a:lnTo>
                  <a:pt x="6659638" y="380059"/>
                </a:lnTo>
                <a:lnTo>
                  <a:pt x="6674761" y="404332"/>
                </a:lnTo>
                <a:lnTo>
                  <a:pt x="3505200" y="3575031"/>
                </a:lnTo>
                <a:lnTo>
                  <a:pt x="3505200" y="3584880"/>
                </a:lnTo>
                <a:lnTo>
                  <a:pt x="6678541" y="410399"/>
                </a:lnTo>
                <a:lnTo>
                  <a:pt x="6693663" y="434672"/>
                </a:lnTo>
                <a:lnTo>
                  <a:pt x="3505200" y="3624281"/>
                </a:lnTo>
                <a:lnTo>
                  <a:pt x="3505200" y="3634129"/>
                </a:lnTo>
                <a:lnTo>
                  <a:pt x="6697443" y="440739"/>
                </a:lnTo>
                <a:lnTo>
                  <a:pt x="6710542" y="461764"/>
                </a:lnTo>
                <a:lnTo>
                  <a:pt x="6712974" y="464604"/>
                </a:lnTo>
                <a:lnTo>
                  <a:pt x="3505200" y="3673530"/>
                </a:lnTo>
                <a:lnTo>
                  <a:pt x="3505200" y="3683379"/>
                </a:lnTo>
                <a:lnTo>
                  <a:pt x="6717515" y="469909"/>
                </a:lnTo>
                <a:lnTo>
                  <a:pt x="6735685" y="491134"/>
                </a:lnTo>
                <a:lnTo>
                  <a:pt x="3505200" y="3722780"/>
                </a:lnTo>
                <a:lnTo>
                  <a:pt x="3505200" y="3732629"/>
                </a:lnTo>
                <a:lnTo>
                  <a:pt x="6740227" y="496440"/>
                </a:lnTo>
                <a:lnTo>
                  <a:pt x="6758397" y="517665"/>
                </a:lnTo>
                <a:lnTo>
                  <a:pt x="3505200" y="3772030"/>
                </a:lnTo>
                <a:lnTo>
                  <a:pt x="3505200" y="3781878"/>
                </a:lnTo>
                <a:lnTo>
                  <a:pt x="6762938" y="522970"/>
                </a:lnTo>
                <a:lnTo>
                  <a:pt x="6781108" y="544194"/>
                </a:lnTo>
                <a:lnTo>
                  <a:pt x="3505200" y="3821280"/>
                </a:lnTo>
                <a:lnTo>
                  <a:pt x="3505200" y="3831128"/>
                </a:lnTo>
                <a:lnTo>
                  <a:pt x="6785650" y="549500"/>
                </a:lnTo>
                <a:lnTo>
                  <a:pt x="6803819" y="570724"/>
                </a:lnTo>
                <a:lnTo>
                  <a:pt x="3505200" y="3870529"/>
                </a:lnTo>
                <a:lnTo>
                  <a:pt x="3505200" y="3880378"/>
                </a:lnTo>
                <a:lnTo>
                  <a:pt x="6808389" y="576001"/>
                </a:lnTo>
                <a:lnTo>
                  <a:pt x="6828049" y="595736"/>
                </a:lnTo>
                <a:lnTo>
                  <a:pt x="3505200" y="3919779"/>
                </a:lnTo>
                <a:lnTo>
                  <a:pt x="3505200" y="3929626"/>
                </a:lnTo>
                <a:lnTo>
                  <a:pt x="6832963" y="600668"/>
                </a:lnTo>
                <a:lnTo>
                  <a:pt x="6852622" y="620403"/>
                </a:lnTo>
                <a:lnTo>
                  <a:pt x="3505200" y="3969028"/>
                </a:lnTo>
                <a:lnTo>
                  <a:pt x="3505200" y="3978876"/>
                </a:lnTo>
                <a:lnTo>
                  <a:pt x="6857536" y="625336"/>
                </a:lnTo>
                <a:lnTo>
                  <a:pt x="6877196" y="645070"/>
                </a:lnTo>
                <a:lnTo>
                  <a:pt x="3505200" y="4018277"/>
                </a:lnTo>
                <a:lnTo>
                  <a:pt x="3505200" y="4028126"/>
                </a:lnTo>
                <a:lnTo>
                  <a:pt x="6882110" y="650003"/>
                </a:lnTo>
                <a:lnTo>
                  <a:pt x="6901769" y="669737"/>
                </a:lnTo>
                <a:lnTo>
                  <a:pt x="3505200" y="4067527"/>
                </a:lnTo>
                <a:lnTo>
                  <a:pt x="3505200" y="4077377"/>
                </a:lnTo>
                <a:lnTo>
                  <a:pt x="6906684" y="674670"/>
                </a:lnTo>
                <a:lnTo>
                  <a:pt x="6926343" y="694405"/>
                </a:lnTo>
                <a:lnTo>
                  <a:pt x="3505200" y="4116777"/>
                </a:lnTo>
                <a:lnTo>
                  <a:pt x="3505200" y="4126625"/>
                </a:lnTo>
                <a:lnTo>
                  <a:pt x="6931257" y="699337"/>
                </a:lnTo>
                <a:lnTo>
                  <a:pt x="6950917" y="719072"/>
                </a:lnTo>
                <a:lnTo>
                  <a:pt x="3505200" y="4166028"/>
                </a:lnTo>
                <a:lnTo>
                  <a:pt x="3505200" y="4175875"/>
                </a:lnTo>
                <a:lnTo>
                  <a:pt x="6955830" y="724005"/>
                </a:lnTo>
                <a:lnTo>
                  <a:pt x="6975490" y="743739"/>
                </a:lnTo>
                <a:lnTo>
                  <a:pt x="3530496" y="4189971"/>
                </a:lnTo>
                <a:lnTo>
                  <a:pt x="3535418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Vrije vorm 84">
            <a:extLst>
              <a:ext uri="{FF2B5EF4-FFF2-40B4-BE49-F238E27FC236}">
                <a16:creationId xmlns:a16="http://schemas.microsoft.com/office/drawing/2014/main" id="{4E4EC8D4-A236-7C48-AEE6-71C5E017C568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2B52A7AB-F943-0C47-9B82-D1800C78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52225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 Light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5B8A0B99-F4CD-A34C-A825-EB4C69EA788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Vrije vorm 91">
            <a:extLst>
              <a:ext uri="{FF2B5EF4-FFF2-40B4-BE49-F238E27FC236}">
                <a16:creationId xmlns:a16="http://schemas.microsoft.com/office/drawing/2014/main" id="{A6AC4655-AC13-3648-A0D7-9C76AECEE3A1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8" name="Tijdelijke aanduiding voor afbeelding 87">
            <a:extLst>
              <a:ext uri="{FF2B5EF4-FFF2-40B4-BE49-F238E27FC236}">
                <a16:creationId xmlns:a16="http://schemas.microsoft.com/office/drawing/2014/main" id="{5D448A1A-BBF9-3C46-AC09-2F1689E427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601200 w 9601201"/>
              <a:gd name="connsiteY0" fmla="*/ 4185865 h 4194894"/>
              <a:gd name="connsiteX1" fmla="*/ 9601200 w 9601201"/>
              <a:gd name="connsiteY1" fmla="*/ 4194894 h 4194894"/>
              <a:gd name="connsiteX2" fmla="*/ 9592172 w 9601201"/>
              <a:gd name="connsiteY2" fmla="*/ 4194894 h 4194894"/>
              <a:gd name="connsiteX3" fmla="*/ 9601200 w 9601201"/>
              <a:gd name="connsiteY3" fmla="*/ 4136624 h 4194894"/>
              <a:gd name="connsiteX4" fmla="*/ 9601200 w 9601201"/>
              <a:gd name="connsiteY4" fmla="*/ 4176016 h 4194894"/>
              <a:gd name="connsiteX5" fmla="*/ 9587247 w 9601201"/>
              <a:gd name="connsiteY5" fmla="*/ 4189971 h 4194894"/>
              <a:gd name="connsiteX6" fmla="*/ 9592172 w 9601201"/>
              <a:gd name="connsiteY6" fmla="*/ 4194894 h 4194894"/>
              <a:gd name="connsiteX7" fmla="*/ 9542940 w 9601201"/>
              <a:gd name="connsiteY7" fmla="*/ 4194894 h 4194894"/>
              <a:gd name="connsiteX8" fmla="*/ 9601200 w 9601201"/>
              <a:gd name="connsiteY8" fmla="*/ 4087383 h 4194894"/>
              <a:gd name="connsiteX9" fmla="*/ 9601200 w 9601201"/>
              <a:gd name="connsiteY9" fmla="*/ 4126775 h 4194894"/>
              <a:gd name="connsiteX10" fmla="*/ 9538015 w 9601201"/>
              <a:gd name="connsiteY10" fmla="*/ 4189971 h 4194894"/>
              <a:gd name="connsiteX11" fmla="*/ 9542940 w 9601201"/>
              <a:gd name="connsiteY11" fmla="*/ 4194894 h 4194894"/>
              <a:gd name="connsiteX12" fmla="*/ 9493708 w 9601201"/>
              <a:gd name="connsiteY12" fmla="*/ 4194894 h 4194894"/>
              <a:gd name="connsiteX13" fmla="*/ 9601200 w 9601201"/>
              <a:gd name="connsiteY13" fmla="*/ 4038141 h 4194894"/>
              <a:gd name="connsiteX14" fmla="*/ 9601200 w 9601201"/>
              <a:gd name="connsiteY14" fmla="*/ 4077534 h 4194894"/>
              <a:gd name="connsiteX15" fmla="*/ 9488783 w 9601201"/>
              <a:gd name="connsiteY15" fmla="*/ 4189971 h 4194894"/>
              <a:gd name="connsiteX16" fmla="*/ 9493708 w 9601201"/>
              <a:gd name="connsiteY16" fmla="*/ 4194894 h 4194894"/>
              <a:gd name="connsiteX17" fmla="*/ 9444475 w 9601201"/>
              <a:gd name="connsiteY17" fmla="*/ 4194894 h 4194894"/>
              <a:gd name="connsiteX18" fmla="*/ 9601200 w 9601201"/>
              <a:gd name="connsiteY18" fmla="*/ 3988901 h 4194894"/>
              <a:gd name="connsiteX19" fmla="*/ 9601200 w 9601201"/>
              <a:gd name="connsiteY19" fmla="*/ 4028293 h 4194894"/>
              <a:gd name="connsiteX20" fmla="*/ 9439551 w 9601201"/>
              <a:gd name="connsiteY20" fmla="*/ 4189971 h 4194894"/>
              <a:gd name="connsiteX21" fmla="*/ 9444475 w 9601201"/>
              <a:gd name="connsiteY21" fmla="*/ 4194894 h 4194894"/>
              <a:gd name="connsiteX22" fmla="*/ 9395243 w 9601201"/>
              <a:gd name="connsiteY22" fmla="*/ 4194894 h 4194894"/>
              <a:gd name="connsiteX23" fmla="*/ 9601200 w 9601201"/>
              <a:gd name="connsiteY23" fmla="*/ 3939662 h 4194894"/>
              <a:gd name="connsiteX24" fmla="*/ 9601200 w 9601201"/>
              <a:gd name="connsiteY24" fmla="*/ 3979053 h 4194894"/>
              <a:gd name="connsiteX25" fmla="*/ 9390319 w 9601201"/>
              <a:gd name="connsiteY25" fmla="*/ 4189971 h 4194894"/>
              <a:gd name="connsiteX26" fmla="*/ 9395243 w 9601201"/>
              <a:gd name="connsiteY26" fmla="*/ 4194894 h 4194894"/>
              <a:gd name="connsiteX27" fmla="*/ 9346013 w 9601201"/>
              <a:gd name="connsiteY27" fmla="*/ 4194894 h 4194894"/>
              <a:gd name="connsiteX28" fmla="*/ 9601200 w 9601201"/>
              <a:gd name="connsiteY28" fmla="*/ 3890421 h 4194894"/>
              <a:gd name="connsiteX29" fmla="*/ 9601200 w 9601201"/>
              <a:gd name="connsiteY29" fmla="*/ 3929813 h 4194894"/>
              <a:gd name="connsiteX30" fmla="*/ 9341088 w 9601201"/>
              <a:gd name="connsiteY30" fmla="*/ 4189971 h 4194894"/>
              <a:gd name="connsiteX31" fmla="*/ 9346013 w 9601201"/>
              <a:gd name="connsiteY31" fmla="*/ 4194894 h 4194894"/>
              <a:gd name="connsiteX32" fmla="*/ 9296781 w 9601201"/>
              <a:gd name="connsiteY32" fmla="*/ 4194894 h 4194894"/>
              <a:gd name="connsiteX33" fmla="*/ 9601200 w 9601201"/>
              <a:gd name="connsiteY33" fmla="*/ 3841117 h 4194894"/>
              <a:gd name="connsiteX34" fmla="*/ 9601200 w 9601201"/>
              <a:gd name="connsiteY34" fmla="*/ 3880572 h 4194894"/>
              <a:gd name="connsiteX35" fmla="*/ 9291856 w 9601201"/>
              <a:gd name="connsiteY35" fmla="*/ 4189971 h 4194894"/>
              <a:gd name="connsiteX36" fmla="*/ 9296781 w 9601201"/>
              <a:gd name="connsiteY36" fmla="*/ 4194894 h 4194894"/>
              <a:gd name="connsiteX37" fmla="*/ 9247549 w 9601201"/>
              <a:gd name="connsiteY37" fmla="*/ 4194894 h 4194894"/>
              <a:gd name="connsiteX38" fmla="*/ 9601200 w 9601201"/>
              <a:gd name="connsiteY38" fmla="*/ 3791867 h 4194894"/>
              <a:gd name="connsiteX39" fmla="*/ 9601200 w 9601201"/>
              <a:gd name="connsiteY39" fmla="*/ 3831267 h 4194894"/>
              <a:gd name="connsiteX40" fmla="*/ 9242624 w 9601201"/>
              <a:gd name="connsiteY40" fmla="*/ 4189971 h 4194894"/>
              <a:gd name="connsiteX41" fmla="*/ 9247549 w 9601201"/>
              <a:gd name="connsiteY41" fmla="*/ 4194894 h 4194894"/>
              <a:gd name="connsiteX42" fmla="*/ 9198317 w 9601201"/>
              <a:gd name="connsiteY42" fmla="*/ 4194894 h 4194894"/>
              <a:gd name="connsiteX43" fmla="*/ 9601200 w 9601201"/>
              <a:gd name="connsiteY43" fmla="*/ 3742617 h 4194894"/>
              <a:gd name="connsiteX44" fmla="*/ 9601200 w 9601201"/>
              <a:gd name="connsiteY44" fmla="*/ 3782018 h 4194894"/>
              <a:gd name="connsiteX45" fmla="*/ 9193393 w 9601201"/>
              <a:gd name="connsiteY45" fmla="*/ 4189971 h 4194894"/>
              <a:gd name="connsiteX46" fmla="*/ 9198317 w 9601201"/>
              <a:gd name="connsiteY46" fmla="*/ 4194894 h 4194894"/>
              <a:gd name="connsiteX47" fmla="*/ 9149085 w 9601201"/>
              <a:gd name="connsiteY47" fmla="*/ 4194894 h 4194894"/>
              <a:gd name="connsiteX48" fmla="*/ 9601200 w 9601201"/>
              <a:gd name="connsiteY48" fmla="*/ 3693367 h 4194894"/>
              <a:gd name="connsiteX49" fmla="*/ 9601200 w 9601201"/>
              <a:gd name="connsiteY49" fmla="*/ 3732767 h 4194894"/>
              <a:gd name="connsiteX50" fmla="*/ 9144159 w 9601201"/>
              <a:gd name="connsiteY50" fmla="*/ 4189971 h 4194894"/>
              <a:gd name="connsiteX51" fmla="*/ 9149085 w 9601201"/>
              <a:gd name="connsiteY51" fmla="*/ 4194894 h 4194894"/>
              <a:gd name="connsiteX52" fmla="*/ 9099852 w 9601201"/>
              <a:gd name="connsiteY52" fmla="*/ 4194894 h 4194894"/>
              <a:gd name="connsiteX53" fmla="*/ 9601200 w 9601201"/>
              <a:gd name="connsiteY53" fmla="*/ 3644117 h 4194894"/>
              <a:gd name="connsiteX54" fmla="*/ 9601200 w 9601201"/>
              <a:gd name="connsiteY54" fmla="*/ 3683517 h 4194894"/>
              <a:gd name="connsiteX55" fmla="*/ 9094927 w 9601201"/>
              <a:gd name="connsiteY55" fmla="*/ 4189971 h 4194894"/>
              <a:gd name="connsiteX56" fmla="*/ 9099852 w 9601201"/>
              <a:gd name="connsiteY56" fmla="*/ 4194894 h 4194894"/>
              <a:gd name="connsiteX57" fmla="*/ 9050620 w 9601201"/>
              <a:gd name="connsiteY57" fmla="*/ 4194894 h 4194894"/>
              <a:gd name="connsiteX58" fmla="*/ 9601200 w 9601201"/>
              <a:gd name="connsiteY58" fmla="*/ 3594868 h 4194894"/>
              <a:gd name="connsiteX59" fmla="*/ 9601200 w 9601201"/>
              <a:gd name="connsiteY59" fmla="*/ 3634269 h 4194894"/>
              <a:gd name="connsiteX60" fmla="*/ 9045697 w 9601201"/>
              <a:gd name="connsiteY60" fmla="*/ 4189971 h 4194894"/>
              <a:gd name="connsiteX61" fmla="*/ 9050620 w 9601201"/>
              <a:gd name="connsiteY61" fmla="*/ 4194894 h 4194894"/>
              <a:gd name="connsiteX62" fmla="*/ 9001389 w 9601201"/>
              <a:gd name="connsiteY62" fmla="*/ 4194894 h 4194894"/>
              <a:gd name="connsiteX63" fmla="*/ 9601200 w 9601201"/>
              <a:gd name="connsiteY63" fmla="*/ 3545619 h 4194894"/>
              <a:gd name="connsiteX64" fmla="*/ 9601200 w 9601201"/>
              <a:gd name="connsiteY64" fmla="*/ 3585020 h 4194894"/>
              <a:gd name="connsiteX65" fmla="*/ 8996465 w 9601201"/>
              <a:gd name="connsiteY65" fmla="*/ 4189971 h 4194894"/>
              <a:gd name="connsiteX66" fmla="*/ 9001389 w 9601201"/>
              <a:gd name="connsiteY66" fmla="*/ 4194894 h 4194894"/>
              <a:gd name="connsiteX67" fmla="*/ 8952157 w 9601201"/>
              <a:gd name="connsiteY67" fmla="*/ 4194894 h 4194894"/>
              <a:gd name="connsiteX68" fmla="*/ 9601201 w 9601201"/>
              <a:gd name="connsiteY68" fmla="*/ 3496368 h 4194894"/>
              <a:gd name="connsiteX69" fmla="*/ 9601201 w 9601201"/>
              <a:gd name="connsiteY69" fmla="*/ 3524969 h 4194894"/>
              <a:gd name="connsiteX70" fmla="*/ 9601200 w 9601201"/>
              <a:gd name="connsiteY70" fmla="*/ 3524969 h 4194894"/>
              <a:gd name="connsiteX71" fmla="*/ 9601200 w 9601201"/>
              <a:gd name="connsiteY71" fmla="*/ 3535770 h 4194894"/>
              <a:gd name="connsiteX72" fmla="*/ 8947233 w 9601201"/>
              <a:gd name="connsiteY72" fmla="*/ 4189971 h 4194894"/>
              <a:gd name="connsiteX73" fmla="*/ 8952157 w 9601201"/>
              <a:gd name="connsiteY73" fmla="*/ 4194894 h 4194894"/>
              <a:gd name="connsiteX74" fmla="*/ 8902925 w 9601201"/>
              <a:gd name="connsiteY74" fmla="*/ 4194894 h 4194894"/>
              <a:gd name="connsiteX75" fmla="*/ 9601201 w 9601201"/>
              <a:gd name="connsiteY75" fmla="*/ 3447118 h 4194894"/>
              <a:gd name="connsiteX76" fmla="*/ 9601201 w 9601201"/>
              <a:gd name="connsiteY76" fmla="*/ 3486519 h 4194894"/>
              <a:gd name="connsiteX77" fmla="*/ 8898001 w 9601201"/>
              <a:gd name="connsiteY77" fmla="*/ 4189971 h 4194894"/>
              <a:gd name="connsiteX78" fmla="*/ 8902925 w 9601201"/>
              <a:gd name="connsiteY78" fmla="*/ 4194894 h 4194894"/>
              <a:gd name="connsiteX79" fmla="*/ 8853693 w 9601201"/>
              <a:gd name="connsiteY79" fmla="*/ 4194894 h 4194894"/>
              <a:gd name="connsiteX80" fmla="*/ 9601201 w 9601201"/>
              <a:gd name="connsiteY80" fmla="*/ 3397868 h 4194894"/>
              <a:gd name="connsiteX81" fmla="*/ 9601201 w 9601201"/>
              <a:gd name="connsiteY81" fmla="*/ 3437270 h 4194894"/>
              <a:gd name="connsiteX82" fmla="*/ 8848769 w 9601201"/>
              <a:gd name="connsiteY82" fmla="*/ 4189971 h 4194894"/>
              <a:gd name="connsiteX83" fmla="*/ 8853693 w 9601201"/>
              <a:gd name="connsiteY83" fmla="*/ 4194894 h 4194894"/>
              <a:gd name="connsiteX84" fmla="*/ 8804461 w 9601201"/>
              <a:gd name="connsiteY84" fmla="*/ 4194894 h 4194894"/>
              <a:gd name="connsiteX85" fmla="*/ 9601201 w 9601201"/>
              <a:gd name="connsiteY85" fmla="*/ 3348619 h 4194894"/>
              <a:gd name="connsiteX86" fmla="*/ 9601201 w 9601201"/>
              <a:gd name="connsiteY86" fmla="*/ 3388019 h 4194894"/>
              <a:gd name="connsiteX87" fmla="*/ 8799536 w 9601201"/>
              <a:gd name="connsiteY87" fmla="*/ 4189971 h 4194894"/>
              <a:gd name="connsiteX88" fmla="*/ 8804461 w 9601201"/>
              <a:gd name="connsiteY88" fmla="*/ 4194894 h 4194894"/>
              <a:gd name="connsiteX89" fmla="*/ 8755229 w 9601201"/>
              <a:gd name="connsiteY89" fmla="*/ 4194894 h 4194894"/>
              <a:gd name="connsiteX90" fmla="*/ 9601201 w 9601201"/>
              <a:gd name="connsiteY90" fmla="*/ 3299370 h 4194894"/>
              <a:gd name="connsiteX91" fmla="*/ 9601201 w 9601201"/>
              <a:gd name="connsiteY91" fmla="*/ 3338769 h 4194894"/>
              <a:gd name="connsiteX92" fmla="*/ 8750304 w 9601201"/>
              <a:gd name="connsiteY92" fmla="*/ 4189971 h 4194894"/>
              <a:gd name="connsiteX93" fmla="*/ 8755229 w 9601201"/>
              <a:gd name="connsiteY93" fmla="*/ 4194894 h 4194894"/>
              <a:gd name="connsiteX94" fmla="*/ 8705998 w 9601201"/>
              <a:gd name="connsiteY94" fmla="*/ 4194894 h 4194894"/>
              <a:gd name="connsiteX95" fmla="*/ 9601201 w 9601201"/>
              <a:gd name="connsiteY95" fmla="*/ 3250120 h 4194894"/>
              <a:gd name="connsiteX96" fmla="*/ 9601201 w 9601201"/>
              <a:gd name="connsiteY96" fmla="*/ 3289521 h 4194894"/>
              <a:gd name="connsiteX97" fmla="*/ 8701073 w 9601201"/>
              <a:gd name="connsiteY97" fmla="*/ 4189971 h 4194894"/>
              <a:gd name="connsiteX98" fmla="*/ 8705998 w 9601201"/>
              <a:gd name="connsiteY98" fmla="*/ 4194894 h 4194894"/>
              <a:gd name="connsiteX99" fmla="*/ 8656766 w 9601201"/>
              <a:gd name="connsiteY99" fmla="*/ 4194894 h 4194894"/>
              <a:gd name="connsiteX100" fmla="*/ 9601201 w 9601201"/>
              <a:gd name="connsiteY100" fmla="*/ 3200871 h 4194894"/>
              <a:gd name="connsiteX101" fmla="*/ 9601201 w 9601201"/>
              <a:gd name="connsiteY101" fmla="*/ 3240271 h 4194894"/>
              <a:gd name="connsiteX102" fmla="*/ 8651841 w 9601201"/>
              <a:gd name="connsiteY102" fmla="*/ 4189971 h 4194894"/>
              <a:gd name="connsiteX103" fmla="*/ 8656766 w 9601201"/>
              <a:gd name="connsiteY103" fmla="*/ 4194894 h 4194894"/>
              <a:gd name="connsiteX104" fmla="*/ 8607535 w 9601201"/>
              <a:gd name="connsiteY104" fmla="*/ 4194894 h 4194894"/>
              <a:gd name="connsiteX105" fmla="*/ 9601201 w 9601201"/>
              <a:gd name="connsiteY105" fmla="*/ 3151622 h 4194894"/>
              <a:gd name="connsiteX106" fmla="*/ 9601201 w 9601201"/>
              <a:gd name="connsiteY106" fmla="*/ 3191022 h 4194894"/>
              <a:gd name="connsiteX107" fmla="*/ 8602610 w 9601201"/>
              <a:gd name="connsiteY107" fmla="*/ 4189971 h 4194894"/>
              <a:gd name="connsiteX108" fmla="*/ 8607535 w 9601201"/>
              <a:gd name="connsiteY108" fmla="*/ 4194894 h 4194894"/>
              <a:gd name="connsiteX109" fmla="*/ 8558303 w 9601201"/>
              <a:gd name="connsiteY109" fmla="*/ 4194894 h 4194894"/>
              <a:gd name="connsiteX110" fmla="*/ 9601201 w 9601201"/>
              <a:gd name="connsiteY110" fmla="*/ 3102370 h 4194894"/>
              <a:gd name="connsiteX111" fmla="*/ 9601201 w 9601201"/>
              <a:gd name="connsiteY111" fmla="*/ 3141772 h 4194894"/>
              <a:gd name="connsiteX112" fmla="*/ 8553378 w 9601201"/>
              <a:gd name="connsiteY112" fmla="*/ 4189971 h 4194894"/>
              <a:gd name="connsiteX113" fmla="*/ 8558303 w 9601201"/>
              <a:gd name="connsiteY113" fmla="*/ 4194894 h 4194894"/>
              <a:gd name="connsiteX114" fmla="*/ 8509069 w 9601201"/>
              <a:gd name="connsiteY114" fmla="*/ 4194894 h 4194894"/>
              <a:gd name="connsiteX115" fmla="*/ 9601201 w 9601201"/>
              <a:gd name="connsiteY115" fmla="*/ 3053121 h 4194894"/>
              <a:gd name="connsiteX116" fmla="*/ 9601201 w 9601201"/>
              <a:gd name="connsiteY116" fmla="*/ 3092522 h 4194894"/>
              <a:gd name="connsiteX117" fmla="*/ 8504145 w 9601201"/>
              <a:gd name="connsiteY117" fmla="*/ 4189971 h 4194894"/>
              <a:gd name="connsiteX118" fmla="*/ 8509069 w 9601201"/>
              <a:gd name="connsiteY118" fmla="*/ 4194894 h 4194894"/>
              <a:gd name="connsiteX119" fmla="*/ 8459837 w 9601201"/>
              <a:gd name="connsiteY119" fmla="*/ 4194894 h 4194894"/>
              <a:gd name="connsiteX120" fmla="*/ 9601201 w 9601201"/>
              <a:gd name="connsiteY120" fmla="*/ 3003872 h 4194894"/>
              <a:gd name="connsiteX121" fmla="*/ 9601201 w 9601201"/>
              <a:gd name="connsiteY121" fmla="*/ 3043272 h 4194894"/>
              <a:gd name="connsiteX122" fmla="*/ 8454913 w 9601201"/>
              <a:gd name="connsiteY122" fmla="*/ 4189971 h 4194894"/>
              <a:gd name="connsiteX123" fmla="*/ 8459837 w 9601201"/>
              <a:gd name="connsiteY123" fmla="*/ 4194894 h 4194894"/>
              <a:gd name="connsiteX124" fmla="*/ 8410607 w 9601201"/>
              <a:gd name="connsiteY124" fmla="*/ 4194894 h 4194894"/>
              <a:gd name="connsiteX125" fmla="*/ 9601201 w 9601201"/>
              <a:gd name="connsiteY125" fmla="*/ 2954623 h 4194894"/>
              <a:gd name="connsiteX126" fmla="*/ 9601201 w 9601201"/>
              <a:gd name="connsiteY126" fmla="*/ 2994024 h 4194894"/>
              <a:gd name="connsiteX127" fmla="*/ 8405683 w 9601201"/>
              <a:gd name="connsiteY127" fmla="*/ 4189971 h 4194894"/>
              <a:gd name="connsiteX128" fmla="*/ 8410607 w 9601201"/>
              <a:gd name="connsiteY128" fmla="*/ 4194894 h 4194894"/>
              <a:gd name="connsiteX129" fmla="*/ 8361375 w 9601201"/>
              <a:gd name="connsiteY129" fmla="*/ 4194894 h 4194894"/>
              <a:gd name="connsiteX130" fmla="*/ 9601201 w 9601201"/>
              <a:gd name="connsiteY130" fmla="*/ 2905373 h 4194894"/>
              <a:gd name="connsiteX131" fmla="*/ 9601201 w 9601201"/>
              <a:gd name="connsiteY131" fmla="*/ 2944774 h 4194894"/>
              <a:gd name="connsiteX132" fmla="*/ 8356451 w 9601201"/>
              <a:gd name="connsiteY132" fmla="*/ 4189971 h 4194894"/>
              <a:gd name="connsiteX133" fmla="*/ 8361375 w 9601201"/>
              <a:gd name="connsiteY133" fmla="*/ 4194894 h 4194894"/>
              <a:gd name="connsiteX134" fmla="*/ 8312143 w 9601201"/>
              <a:gd name="connsiteY134" fmla="*/ 4194894 h 4194894"/>
              <a:gd name="connsiteX135" fmla="*/ 9601201 w 9601201"/>
              <a:gd name="connsiteY135" fmla="*/ 2856124 h 4194894"/>
              <a:gd name="connsiteX136" fmla="*/ 9601201 w 9601201"/>
              <a:gd name="connsiteY136" fmla="*/ 2895525 h 4194894"/>
              <a:gd name="connsiteX137" fmla="*/ 8307219 w 9601201"/>
              <a:gd name="connsiteY137" fmla="*/ 4189971 h 4194894"/>
              <a:gd name="connsiteX138" fmla="*/ 8312143 w 9601201"/>
              <a:gd name="connsiteY138" fmla="*/ 4194894 h 4194894"/>
              <a:gd name="connsiteX139" fmla="*/ 8262911 w 9601201"/>
              <a:gd name="connsiteY139" fmla="*/ 4194894 h 4194894"/>
              <a:gd name="connsiteX140" fmla="*/ 9601201 w 9601201"/>
              <a:gd name="connsiteY140" fmla="*/ 2806874 h 4194894"/>
              <a:gd name="connsiteX141" fmla="*/ 9601201 w 9601201"/>
              <a:gd name="connsiteY141" fmla="*/ 2846275 h 4194894"/>
              <a:gd name="connsiteX142" fmla="*/ 8257987 w 9601201"/>
              <a:gd name="connsiteY142" fmla="*/ 4189971 h 4194894"/>
              <a:gd name="connsiteX143" fmla="*/ 8262911 w 9601201"/>
              <a:gd name="connsiteY143" fmla="*/ 4194894 h 4194894"/>
              <a:gd name="connsiteX144" fmla="*/ 8213679 w 9601201"/>
              <a:gd name="connsiteY144" fmla="*/ 4194894 h 4194894"/>
              <a:gd name="connsiteX145" fmla="*/ 9601201 w 9601201"/>
              <a:gd name="connsiteY145" fmla="*/ 2757624 h 4194894"/>
              <a:gd name="connsiteX146" fmla="*/ 9601201 w 9601201"/>
              <a:gd name="connsiteY146" fmla="*/ 2797024 h 4194894"/>
              <a:gd name="connsiteX147" fmla="*/ 8208753 w 9601201"/>
              <a:gd name="connsiteY147" fmla="*/ 4189971 h 4194894"/>
              <a:gd name="connsiteX148" fmla="*/ 8213679 w 9601201"/>
              <a:gd name="connsiteY148" fmla="*/ 4194894 h 4194894"/>
              <a:gd name="connsiteX149" fmla="*/ 8164446 w 9601201"/>
              <a:gd name="connsiteY149" fmla="*/ 4194894 h 4194894"/>
              <a:gd name="connsiteX150" fmla="*/ 9601201 w 9601201"/>
              <a:gd name="connsiteY150" fmla="*/ 2708374 h 4194894"/>
              <a:gd name="connsiteX151" fmla="*/ 9601201 w 9601201"/>
              <a:gd name="connsiteY151" fmla="*/ 2747774 h 4194894"/>
              <a:gd name="connsiteX152" fmla="*/ 8159521 w 9601201"/>
              <a:gd name="connsiteY152" fmla="*/ 4189971 h 4194894"/>
              <a:gd name="connsiteX153" fmla="*/ 8164446 w 9601201"/>
              <a:gd name="connsiteY153" fmla="*/ 4194894 h 4194894"/>
              <a:gd name="connsiteX154" fmla="*/ 8115215 w 9601201"/>
              <a:gd name="connsiteY154" fmla="*/ 4194894 h 4194894"/>
              <a:gd name="connsiteX155" fmla="*/ 9601201 w 9601201"/>
              <a:gd name="connsiteY155" fmla="*/ 2659126 h 4194894"/>
              <a:gd name="connsiteX156" fmla="*/ 9601201 w 9601201"/>
              <a:gd name="connsiteY156" fmla="*/ 2698525 h 4194894"/>
              <a:gd name="connsiteX157" fmla="*/ 8110290 w 9601201"/>
              <a:gd name="connsiteY157" fmla="*/ 4189971 h 4194894"/>
              <a:gd name="connsiteX158" fmla="*/ 8115215 w 9601201"/>
              <a:gd name="connsiteY158" fmla="*/ 4194894 h 4194894"/>
              <a:gd name="connsiteX159" fmla="*/ 8065984 w 9601201"/>
              <a:gd name="connsiteY159" fmla="*/ 4194894 h 4194894"/>
              <a:gd name="connsiteX160" fmla="*/ 9601201 w 9601201"/>
              <a:gd name="connsiteY160" fmla="*/ 2609876 h 4194894"/>
              <a:gd name="connsiteX161" fmla="*/ 9601201 w 9601201"/>
              <a:gd name="connsiteY161" fmla="*/ 2649276 h 4194894"/>
              <a:gd name="connsiteX162" fmla="*/ 8061059 w 9601201"/>
              <a:gd name="connsiteY162" fmla="*/ 4189971 h 4194894"/>
              <a:gd name="connsiteX163" fmla="*/ 8065984 w 9601201"/>
              <a:gd name="connsiteY163" fmla="*/ 4194894 h 4194894"/>
              <a:gd name="connsiteX164" fmla="*/ 8016752 w 9601201"/>
              <a:gd name="connsiteY164" fmla="*/ 4194894 h 4194894"/>
              <a:gd name="connsiteX165" fmla="*/ 9601201 w 9601201"/>
              <a:gd name="connsiteY165" fmla="*/ 2560626 h 4194894"/>
              <a:gd name="connsiteX166" fmla="*/ 9601201 w 9601201"/>
              <a:gd name="connsiteY166" fmla="*/ 2600026 h 4194894"/>
              <a:gd name="connsiteX167" fmla="*/ 8011827 w 9601201"/>
              <a:gd name="connsiteY167" fmla="*/ 4189971 h 4194894"/>
              <a:gd name="connsiteX168" fmla="*/ 8016752 w 9601201"/>
              <a:gd name="connsiteY168" fmla="*/ 4194894 h 4194894"/>
              <a:gd name="connsiteX169" fmla="*/ 7967520 w 9601201"/>
              <a:gd name="connsiteY169" fmla="*/ 4194894 h 4194894"/>
              <a:gd name="connsiteX170" fmla="*/ 9601201 w 9601201"/>
              <a:gd name="connsiteY170" fmla="*/ 2511377 h 4194894"/>
              <a:gd name="connsiteX171" fmla="*/ 9601201 w 9601201"/>
              <a:gd name="connsiteY171" fmla="*/ 2550777 h 4194894"/>
              <a:gd name="connsiteX172" fmla="*/ 7962595 w 9601201"/>
              <a:gd name="connsiteY172" fmla="*/ 4189971 h 4194894"/>
              <a:gd name="connsiteX173" fmla="*/ 7967520 w 9601201"/>
              <a:gd name="connsiteY173" fmla="*/ 4194894 h 4194894"/>
              <a:gd name="connsiteX174" fmla="*/ 7918288 w 9601201"/>
              <a:gd name="connsiteY174" fmla="*/ 4194894 h 4194894"/>
              <a:gd name="connsiteX175" fmla="*/ 9601201 w 9601201"/>
              <a:gd name="connsiteY175" fmla="*/ 2462126 h 4194894"/>
              <a:gd name="connsiteX176" fmla="*/ 9601201 w 9601201"/>
              <a:gd name="connsiteY176" fmla="*/ 2501528 h 4194894"/>
              <a:gd name="connsiteX177" fmla="*/ 7913363 w 9601201"/>
              <a:gd name="connsiteY177" fmla="*/ 4189971 h 4194894"/>
              <a:gd name="connsiteX178" fmla="*/ 7918288 w 9601201"/>
              <a:gd name="connsiteY178" fmla="*/ 4194894 h 4194894"/>
              <a:gd name="connsiteX179" fmla="*/ 7869055 w 9601201"/>
              <a:gd name="connsiteY179" fmla="*/ 4194894 h 4194894"/>
              <a:gd name="connsiteX180" fmla="*/ 9601201 w 9601201"/>
              <a:gd name="connsiteY180" fmla="*/ 2412876 h 4194894"/>
              <a:gd name="connsiteX181" fmla="*/ 9601201 w 9601201"/>
              <a:gd name="connsiteY181" fmla="*/ 2452278 h 4194894"/>
              <a:gd name="connsiteX182" fmla="*/ 7864131 w 9601201"/>
              <a:gd name="connsiteY182" fmla="*/ 4189971 h 4194894"/>
              <a:gd name="connsiteX183" fmla="*/ 7869055 w 9601201"/>
              <a:gd name="connsiteY183" fmla="*/ 4194894 h 4194894"/>
              <a:gd name="connsiteX184" fmla="*/ 7819823 w 9601201"/>
              <a:gd name="connsiteY184" fmla="*/ 4194894 h 4194894"/>
              <a:gd name="connsiteX185" fmla="*/ 9601201 w 9601201"/>
              <a:gd name="connsiteY185" fmla="*/ 2363628 h 4194894"/>
              <a:gd name="connsiteX186" fmla="*/ 9601201 w 9601201"/>
              <a:gd name="connsiteY186" fmla="*/ 2403028 h 4194894"/>
              <a:gd name="connsiteX187" fmla="*/ 7814899 w 9601201"/>
              <a:gd name="connsiteY187" fmla="*/ 4189971 h 4194894"/>
              <a:gd name="connsiteX188" fmla="*/ 7819823 w 9601201"/>
              <a:gd name="connsiteY188" fmla="*/ 4194894 h 4194894"/>
              <a:gd name="connsiteX189" fmla="*/ 7770593 w 9601201"/>
              <a:gd name="connsiteY189" fmla="*/ 4194894 h 4194894"/>
              <a:gd name="connsiteX190" fmla="*/ 9601201 w 9601201"/>
              <a:gd name="connsiteY190" fmla="*/ 2314378 h 4194894"/>
              <a:gd name="connsiteX191" fmla="*/ 9601201 w 9601201"/>
              <a:gd name="connsiteY191" fmla="*/ 2353779 h 4194894"/>
              <a:gd name="connsiteX192" fmla="*/ 7765668 w 9601201"/>
              <a:gd name="connsiteY192" fmla="*/ 4189971 h 4194894"/>
              <a:gd name="connsiteX193" fmla="*/ 7770593 w 9601201"/>
              <a:gd name="connsiteY193" fmla="*/ 4194894 h 4194894"/>
              <a:gd name="connsiteX194" fmla="*/ 7721361 w 9601201"/>
              <a:gd name="connsiteY194" fmla="*/ 4194894 h 4194894"/>
              <a:gd name="connsiteX195" fmla="*/ 9601201 w 9601201"/>
              <a:gd name="connsiteY195" fmla="*/ 2265129 h 4194894"/>
              <a:gd name="connsiteX196" fmla="*/ 9601201 w 9601201"/>
              <a:gd name="connsiteY196" fmla="*/ 2304530 h 4194894"/>
              <a:gd name="connsiteX197" fmla="*/ 7716436 w 9601201"/>
              <a:gd name="connsiteY197" fmla="*/ 4189971 h 4194894"/>
              <a:gd name="connsiteX198" fmla="*/ 7721361 w 9601201"/>
              <a:gd name="connsiteY198" fmla="*/ 4194894 h 4194894"/>
              <a:gd name="connsiteX199" fmla="*/ 7672129 w 9601201"/>
              <a:gd name="connsiteY199" fmla="*/ 4194894 h 4194894"/>
              <a:gd name="connsiteX200" fmla="*/ 9601201 w 9601201"/>
              <a:gd name="connsiteY200" fmla="*/ 2215879 h 4194894"/>
              <a:gd name="connsiteX201" fmla="*/ 9601201 w 9601201"/>
              <a:gd name="connsiteY201" fmla="*/ 2255280 h 4194894"/>
              <a:gd name="connsiteX202" fmla="*/ 7667204 w 9601201"/>
              <a:gd name="connsiteY202" fmla="*/ 4189971 h 4194894"/>
              <a:gd name="connsiteX203" fmla="*/ 7672129 w 9601201"/>
              <a:gd name="connsiteY203" fmla="*/ 4194894 h 4194894"/>
              <a:gd name="connsiteX204" fmla="*/ 7622897 w 9601201"/>
              <a:gd name="connsiteY204" fmla="*/ 4194894 h 4194894"/>
              <a:gd name="connsiteX205" fmla="*/ 9601201 w 9601201"/>
              <a:gd name="connsiteY205" fmla="*/ 2166629 h 4194894"/>
              <a:gd name="connsiteX206" fmla="*/ 9601201 w 9601201"/>
              <a:gd name="connsiteY206" fmla="*/ 2206031 h 4194894"/>
              <a:gd name="connsiteX207" fmla="*/ 7617973 w 9601201"/>
              <a:gd name="connsiteY207" fmla="*/ 4189971 h 4194894"/>
              <a:gd name="connsiteX208" fmla="*/ 7622897 w 9601201"/>
              <a:gd name="connsiteY208" fmla="*/ 4194894 h 4194894"/>
              <a:gd name="connsiteX209" fmla="*/ 7573665 w 9601201"/>
              <a:gd name="connsiteY209" fmla="*/ 4194894 h 4194894"/>
              <a:gd name="connsiteX210" fmla="*/ 9601201 w 9601201"/>
              <a:gd name="connsiteY210" fmla="*/ 2117379 h 4194894"/>
              <a:gd name="connsiteX211" fmla="*/ 9601201 w 9601201"/>
              <a:gd name="connsiteY211" fmla="*/ 2156780 h 4194894"/>
              <a:gd name="connsiteX212" fmla="*/ 7568739 w 9601201"/>
              <a:gd name="connsiteY212" fmla="*/ 4189971 h 4194894"/>
              <a:gd name="connsiteX213" fmla="*/ 7573665 w 9601201"/>
              <a:gd name="connsiteY213" fmla="*/ 4194894 h 4194894"/>
              <a:gd name="connsiteX214" fmla="*/ 7524432 w 9601201"/>
              <a:gd name="connsiteY214" fmla="*/ 4194894 h 4194894"/>
              <a:gd name="connsiteX215" fmla="*/ 9601201 w 9601201"/>
              <a:gd name="connsiteY215" fmla="*/ 2068129 h 4194894"/>
              <a:gd name="connsiteX216" fmla="*/ 9601201 w 9601201"/>
              <a:gd name="connsiteY216" fmla="*/ 2107531 h 4194894"/>
              <a:gd name="connsiteX217" fmla="*/ 7519507 w 9601201"/>
              <a:gd name="connsiteY217" fmla="*/ 4189971 h 4194894"/>
              <a:gd name="connsiteX218" fmla="*/ 7524432 w 9601201"/>
              <a:gd name="connsiteY218" fmla="*/ 4194894 h 4194894"/>
              <a:gd name="connsiteX219" fmla="*/ 7475200 w 9601201"/>
              <a:gd name="connsiteY219" fmla="*/ 4194894 h 4194894"/>
              <a:gd name="connsiteX220" fmla="*/ 9601201 w 9601201"/>
              <a:gd name="connsiteY220" fmla="*/ 2018880 h 4194894"/>
              <a:gd name="connsiteX221" fmla="*/ 9601201 w 9601201"/>
              <a:gd name="connsiteY221" fmla="*/ 2058282 h 4194894"/>
              <a:gd name="connsiteX222" fmla="*/ 7470277 w 9601201"/>
              <a:gd name="connsiteY222" fmla="*/ 4189971 h 4194894"/>
              <a:gd name="connsiteX223" fmla="*/ 7475200 w 9601201"/>
              <a:gd name="connsiteY223" fmla="*/ 4194894 h 4194894"/>
              <a:gd name="connsiteX224" fmla="*/ 7425969 w 9601201"/>
              <a:gd name="connsiteY224" fmla="*/ 4194894 h 4194894"/>
              <a:gd name="connsiteX225" fmla="*/ 9601201 w 9601201"/>
              <a:gd name="connsiteY225" fmla="*/ 1969630 h 4194894"/>
              <a:gd name="connsiteX226" fmla="*/ 9601201 w 9601201"/>
              <a:gd name="connsiteY226" fmla="*/ 2009033 h 4194894"/>
              <a:gd name="connsiteX227" fmla="*/ 7421045 w 9601201"/>
              <a:gd name="connsiteY227" fmla="*/ 4189971 h 4194894"/>
              <a:gd name="connsiteX228" fmla="*/ 7425969 w 9601201"/>
              <a:gd name="connsiteY228" fmla="*/ 4194894 h 4194894"/>
              <a:gd name="connsiteX229" fmla="*/ 7376737 w 9601201"/>
              <a:gd name="connsiteY229" fmla="*/ 4194894 h 4194894"/>
              <a:gd name="connsiteX230" fmla="*/ 9601201 w 9601201"/>
              <a:gd name="connsiteY230" fmla="*/ 1920382 h 4194894"/>
              <a:gd name="connsiteX231" fmla="*/ 9601201 w 9601201"/>
              <a:gd name="connsiteY231" fmla="*/ 1959783 h 4194894"/>
              <a:gd name="connsiteX232" fmla="*/ 7371813 w 9601201"/>
              <a:gd name="connsiteY232" fmla="*/ 4189971 h 4194894"/>
              <a:gd name="connsiteX233" fmla="*/ 7376737 w 9601201"/>
              <a:gd name="connsiteY233" fmla="*/ 4194894 h 4194894"/>
              <a:gd name="connsiteX234" fmla="*/ 7327506 w 9601201"/>
              <a:gd name="connsiteY234" fmla="*/ 4194894 h 4194894"/>
              <a:gd name="connsiteX235" fmla="*/ 9601201 w 9601201"/>
              <a:gd name="connsiteY235" fmla="*/ 1871132 h 4194894"/>
              <a:gd name="connsiteX236" fmla="*/ 9601201 w 9601201"/>
              <a:gd name="connsiteY236" fmla="*/ 1910533 h 4194894"/>
              <a:gd name="connsiteX237" fmla="*/ 7322581 w 9601201"/>
              <a:gd name="connsiteY237" fmla="*/ 4189971 h 4194894"/>
              <a:gd name="connsiteX238" fmla="*/ 7327506 w 9601201"/>
              <a:gd name="connsiteY238" fmla="*/ 4194894 h 4194894"/>
              <a:gd name="connsiteX239" fmla="*/ 7278274 w 9601201"/>
              <a:gd name="connsiteY239" fmla="*/ 4194894 h 4194894"/>
              <a:gd name="connsiteX240" fmla="*/ 9601201 w 9601201"/>
              <a:gd name="connsiteY240" fmla="*/ 1821882 h 4194894"/>
              <a:gd name="connsiteX241" fmla="*/ 9601201 w 9601201"/>
              <a:gd name="connsiteY241" fmla="*/ 1861283 h 4194894"/>
              <a:gd name="connsiteX242" fmla="*/ 7273349 w 9601201"/>
              <a:gd name="connsiteY242" fmla="*/ 4189971 h 4194894"/>
              <a:gd name="connsiteX243" fmla="*/ 7278274 w 9601201"/>
              <a:gd name="connsiteY243" fmla="*/ 4194894 h 4194894"/>
              <a:gd name="connsiteX244" fmla="*/ 7229041 w 9601201"/>
              <a:gd name="connsiteY244" fmla="*/ 4194894 h 4194894"/>
              <a:gd name="connsiteX245" fmla="*/ 9601201 w 9601201"/>
              <a:gd name="connsiteY245" fmla="*/ 1772632 h 4194894"/>
              <a:gd name="connsiteX246" fmla="*/ 9601201 w 9601201"/>
              <a:gd name="connsiteY246" fmla="*/ 1812035 h 4194894"/>
              <a:gd name="connsiteX247" fmla="*/ 7224119 w 9601201"/>
              <a:gd name="connsiteY247" fmla="*/ 4189971 h 4194894"/>
              <a:gd name="connsiteX248" fmla="*/ 7229041 w 9601201"/>
              <a:gd name="connsiteY248" fmla="*/ 4194894 h 4194894"/>
              <a:gd name="connsiteX249" fmla="*/ 7179809 w 9601201"/>
              <a:gd name="connsiteY249" fmla="*/ 4194894 h 4194894"/>
              <a:gd name="connsiteX250" fmla="*/ 9601201 w 9601201"/>
              <a:gd name="connsiteY250" fmla="*/ 1723383 h 4194894"/>
              <a:gd name="connsiteX251" fmla="*/ 9601201 w 9601201"/>
              <a:gd name="connsiteY251" fmla="*/ 1762786 h 4194894"/>
              <a:gd name="connsiteX252" fmla="*/ 7174887 w 9601201"/>
              <a:gd name="connsiteY252" fmla="*/ 4189971 h 4194894"/>
              <a:gd name="connsiteX253" fmla="*/ 7179809 w 9601201"/>
              <a:gd name="connsiteY253" fmla="*/ 4194894 h 4194894"/>
              <a:gd name="connsiteX254" fmla="*/ 7130578 w 9601201"/>
              <a:gd name="connsiteY254" fmla="*/ 4194894 h 4194894"/>
              <a:gd name="connsiteX255" fmla="*/ 9601201 w 9601201"/>
              <a:gd name="connsiteY255" fmla="*/ 1674133 h 4194894"/>
              <a:gd name="connsiteX256" fmla="*/ 9601201 w 9601201"/>
              <a:gd name="connsiteY256" fmla="*/ 1713536 h 4194894"/>
              <a:gd name="connsiteX257" fmla="*/ 7125655 w 9601201"/>
              <a:gd name="connsiteY257" fmla="*/ 4189971 h 4194894"/>
              <a:gd name="connsiteX258" fmla="*/ 7130578 w 9601201"/>
              <a:gd name="connsiteY258" fmla="*/ 4194894 h 4194894"/>
              <a:gd name="connsiteX259" fmla="*/ 7083425 w 9601201"/>
              <a:gd name="connsiteY259" fmla="*/ 4194894 h 4194894"/>
              <a:gd name="connsiteX260" fmla="*/ 7081346 w 9601201"/>
              <a:gd name="connsiteY260" fmla="*/ 4194894 h 4194894"/>
              <a:gd name="connsiteX261" fmla="*/ 9601201 w 9601201"/>
              <a:gd name="connsiteY261" fmla="*/ 1624884 h 4194894"/>
              <a:gd name="connsiteX262" fmla="*/ 9601201 w 9601201"/>
              <a:gd name="connsiteY262" fmla="*/ 1664286 h 4194894"/>
              <a:gd name="connsiteX263" fmla="*/ 7076423 w 9601201"/>
              <a:gd name="connsiteY263" fmla="*/ 4189971 h 4194894"/>
              <a:gd name="connsiteX264" fmla="*/ 7081346 w 9601201"/>
              <a:gd name="connsiteY264" fmla="*/ 4194894 h 4194894"/>
              <a:gd name="connsiteX265" fmla="*/ 7032115 w 9601201"/>
              <a:gd name="connsiteY265" fmla="*/ 4194894 h 4194894"/>
              <a:gd name="connsiteX266" fmla="*/ 9601201 w 9601201"/>
              <a:gd name="connsiteY266" fmla="*/ 1575635 h 4194894"/>
              <a:gd name="connsiteX267" fmla="*/ 9601201 w 9601201"/>
              <a:gd name="connsiteY267" fmla="*/ 1615036 h 4194894"/>
              <a:gd name="connsiteX268" fmla="*/ 7027190 w 9601201"/>
              <a:gd name="connsiteY268" fmla="*/ 4189971 h 4194894"/>
              <a:gd name="connsiteX269" fmla="*/ 7032115 w 9601201"/>
              <a:gd name="connsiteY269" fmla="*/ 4194894 h 4194894"/>
              <a:gd name="connsiteX270" fmla="*/ 6982883 w 9601201"/>
              <a:gd name="connsiteY270" fmla="*/ 4194894 h 4194894"/>
              <a:gd name="connsiteX271" fmla="*/ 9601201 w 9601201"/>
              <a:gd name="connsiteY271" fmla="*/ 1526384 h 4194894"/>
              <a:gd name="connsiteX272" fmla="*/ 9601201 w 9601201"/>
              <a:gd name="connsiteY272" fmla="*/ 1565786 h 4194894"/>
              <a:gd name="connsiteX273" fmla="*/ 6977958 w 9601201"/>
              <a:gd name="connsiteY273" fmla="*/ 4189971 h 4194894"/>
              <a:gd name="connsiteX274" fmla="*/ 6982883 w 9601201"/>
              <a:gd name="connsiteY274" fmla="*/ 4194894 h 4194894"/>
              <a:gd name="connsiteX275" fmla="*/ 6933649 w 9601201"/>
              <a:gd name="connsiteY275" fmla="*/ 4194894 h 4194894"/>
              <a:gd name="connsiteX276" fmla="*/ 9601201 w 9601201"/>
              <a:gd name="connsiteY276" fmla="*/ 1477134 h 4194894"/>
              <a:gd name="connsiteX277" fmla="*/ 9601201 w 9601201"/>
              <a:gd name="connsiteY277" fmla="*/ 1516537 h 4194894"/>
              <a:gd name="connsiteX278" fmla="*/ 6928727 w 9601201"/>
              <a:gd name="connsiteY278" fmla="*/ 4189971 h 4194894"/>
              <a:gd name="connsiteX279" fmla="*/ 6933649 w 9601201"/>
              <a:gd name="connsiteY279" fmla="*/ 4194894 h 4194894"/>
              <a:gd name="connsiteX280" fmla="*/ 6884417 w 9601201"/>
              <a:gd name="connsiteY280" fmla="*/ 4194894 h 4194894"/>
              <a:gd name="connsiteX281" fmla="*/ 9601201 w 9601201"/>
              <a:gd name="connsiteY281" fmla="*/ 1427886 h 4194894"/>
              <a:gd name="connsiteX282" fmla="*/ 9601201 w 9601201"/>
              <a:gd name="connsiteY282" fmla="*/ 1467288 h 4194894"/>
              <a:gd name="connsiteX283" fmla="*/ 6879496 w 9601201"/>
              <a:gd name="connsiteY283" fmla="*/ 4189971 h 4194894"/>
              <a:gd name="connsiteX284" fmla="*/ 6884417 w 9601201"/>
              <a:gd name="connsiteY284" fmla="*/ 4194894 h 4194894"/>
              <a:gd name="connsiteX285" fmla="*/ 6835187 w 9601201"/>
              <a:gd name="connsiteY285" fmla="*/ 4194894 h 4194894"/>
              <a:gd name="connsiteX286" fmla="*/ 9601201 w 9601201"/>
              <a:gd name="connsiteY286" fmla="*/ 1378636 h 4194894"/>
              <a:gd name="connsiteX287" fmla="*/ 9601201 w 9601201"/>
              <a:gd name="connsiteY287" fmla="*/ 1418038 h 4194894"/>
              <a:gd name="connsiteX288" fmla="*/ 6830264 w 9601201"/>
              <a:gd name="connsiteY288" fmla="*/ 4189971 h 4194894"/>
              <a:gd name="connsiteX289" fmla="*/ 6835187 w 9601201"/>
              <a:gd name="connsiteY289" fmla="*/ 4194894 h 4194894"/>
              <a:gd name="connsiteX290" fmla="*/ 6785955 w 9601201"/>
              <a:gd name="connsiteY290" fmla="*/ 4194894 h 4194894"/>
              <a:gd name="connsiteX291" fmla="*/ 9601201 w 9601201"/>
              <a:gd name="connsiteY291" fmla="*/ 1329386 h 4194894"/>
              <a:gd name="connsiteX292" fmla="*/ 9601201 w 9601201"/>
              <a:gd name="connsiteY292" fmla="*/ 1368789 h 4194894"/>
              <a:gd name="connsiteX293" fmla="*/ 6781032 w 9601201"/>
              <a:gd name="connsiteY293" fmla="*/ 4189971 h 4194894"/>
              <a:gd name="connsiteX294" fmla="*/ 6785955 w 9601201"/>
              <a:gd name="connsiteY294" fmla="*/ 4194894 h 4194894"/>
              <a:gd name="connsiteX295" fmla="*/ 6736723 w 9601201"/>
              <a:gd name="connsiteY295" fmla="*/ 4194894 h 4194894"/>
              <a:gd name="connsiteX296" fmla="*/ 9601201 w 9601201"/>
              <a:gd name="connsiteY296" fmla="*/ 1280137 h 4194894"/>
              <a:gd name="connsiteX297" fmla="*/ 9601201 w 9601201"/>
              <a:gd name="connsiteY297" fmla="*/ 1319539 h 4194894"/>
              <a:gd name="connsiteX298" fmla="*/ 6731800 w 9601201"/>
              <a:gd name="connsiteY298" fmla="*/ 4189971 h 4194894"/>
              <a:gd name="connsiteX299" fmla="*/ 6736723 w 9601201"/>
              <a:gd name="connsiteY299" fmla="*/ 4194894 h 4194894"/>
              <a:gd name="connsiteX300" fmla="*/ 6687491 w 9601201"/>
              <a:gd name="connsiteY300" fmla="*/ 4194894 h 4194894"/>
              <a:gd name="connsiteX301" fmla="*/ 9601201 w 9601201"/>
              <a:gd name="connsiteY301" fmla="*/ 1230887 h 4194894"/>
              <a:gd name="connsiteX302" fmla="*/ 9601201 w 9601201"/>
              <a:gd name="connsiteY302" fmla="*/ 1270289 h 4194894"/>
              <a:gd name="connsiteX303" fmla="*/ 6682567 w 9601201"/>
              <a:gd name="connsiteY303" fmla="*/ 4189971 h 4194894"/>
              <a:gd name="connsiteX304" fmla="*/ 6687491 w 9601201"/>
              <a:gd name="connsiteY304" fmla="*/ 4194894 h 4194894"/>
              <a:gd name="connsiteX305" fmla="*/ 6638258 w 9601201"/>
              <a:gd name="connsiteY305" fmla="*/ 4194894 h 4194894"/>
              <a:gd name="connsiteX306" fmla="*/ 9601201 w 9601201"/>
              <a:gd name="connsiteY306" fmla="*/ 1181637 h 4194894"/>
              <a:gd name="connsiteX307" fmla="*/ 9601201 w 9601201"/>
              <a:gd name="connsiteY307" fmla="*/ 1221039 h 4194894"/>
              <a:gd name="connsiteX308" fmla="*/ 6633335 w 9601201"/>
              <a:gd name="connsiteY308" fmla="*/ 4189971 h 4194894"/>
              <a:gd name="connsiteX309" fmla="*/ 6638258 w 9601201"/>
              <a:gd name="connsiteY309" fmla="*/ 4194894 h 4194894"/>
              <a:gd name="connsiteX310" fmla="*/ 6589026 w 9601201"/>
              <a:gd name="connsiteY310" fmla="*/ 4194894 h 4194894"/>
              <a:gd name="connsiteX311" fmla="*/ 7539923 w 9601201"/>
              <a:gd name="connsiteY311" fmla="*/ 1164638 h 4194894"/>
              <a:gd name="connsiteX312" fmla="*/ 4515133 w 9601201"/>
              <a:gd name="connsiteY312" fmla="*/ 4189971 h 4194894"/>
              <a:gd name="connsiteX313" fmla="*/ 4520057 w 9601201"/>
              <a:gd name="connsiteY313" fmla="*/ 4194894 h 4194894"/>
              <a:gd name="connsiteX314" fmla="*/ 4470825 w 9601201"/>
              <a:gd name="connsiteY314" fmla="*/ 4194894 h 4194894"/>
              <a:gd name="connsiteX315" fmla="*/ 7496980 w 9601201"/>
              <a:gd name="connsiteY315" fmla="*/ 1168195 h 4194894"/>
              <a:gd name="connsiteX316" fmla="*/ 7499971 w 9601201"/>
              <a:gd name="connsiteY316" fmla="*/ 1168482 h 4194894"/>
              <a:gd name="connsiteX317" fmla="*/ 7452251 w 9601201"/>
              <a:gd name="connsiteY317" fmla="*/ 1163691 h 4194894"/>
              <a:gd name="connsiteX318" fmla="*/ 7453242 w 9601201"/>
              <a:gd name="connsiteY318" fmla="*/ 1163986 h 4194894"/>
              <a:gd name="connsiteX319" fmla="*/ 7487999 w 9601201"/>
              <a:gd name="connsiteY319" fmla="*/ 1167331 h 4194894"/>
              <a:gd name="connsiteX320" fmla="*/ 4465901 w 9601201"/>
              <a:gd name="connsiteY320" fmla="*/ 4189971 h 4194894"/>
              <a:gd name="connsiteX321" fmla="*/ 4470825 w 9601201"/>
              <a:gd name="connsiteY321" fmla="*/ 4194894 h 4194894"/>
              <a:gd name="connsiteX322" fmla="*/ 4421593 w 9601201"/>
              <a:gd name="connsiteY322" fmla="*/ 4194894 h 4194894"/>
              <a:gd name="connsiteX323" fmla="*/ 7414306 w 9601201"/>
              <a:gd name="connsiteY323" fmla="*/ 1152403 h 4194894"/>
              <a:gd name="connsiteX324" fmla="*/ 7444663 w 9601201"/>
              <a:gd name="connsiteY324" fmla="*/ 1161434 h 4194894"/>
              <a:gd name="connsiteX325" fmla="*/ 4416671 w 9601201"/>
              <a:gd name="connsiteY325" fmla="*/ 4189971 h 4194894"/>
              <a:gd name="connsiteX326" fmla="*/ 4421593 w 9601201"/>
              <a:gd name="connsiteY326" fmla="*/ 4194894 h 4194894"/>
              <a:gd name="connsiteX327" fmla="*/ 4372361 w 9601201"/>
              <a:gd name="connsiteY327" fmla="*/ 4194894 h 4194894"/>
              <a:gd name="connsiteX328" fmla="*/ 7615894 w 9601201"/>
              <a:gd name="connsiteY328" fmla="*/ 1137894 h 4194894"/>
              <a:gd name="connsiteX329" fmla="*/ 4564365 w 9601201"/>
              <a:gd name="connsiteY329" fmla="*/ 4189971 h 4194894"/>
              <a:gd name="connsiteX330" fmla="*/ 4569290 w 9601201"/>
              <a:gd name="connsiteY330" fmla="*/ 4194894 h 4194894"/>
              <a:gd name="connsiteX331" fmla="*/ 4520057 w 9601201"/>
              <a:gd name="connsiteY331" fmla="*/ 4194894 h 4194894"/>
              <a:gd name="connsiteX332" fmla="*/ 7551995 w 9601201"/>
              <a:gd name="connsiteY332" fmla="*/ 1162411 h 4194894"/>
              <a:gd name="connsiteX333" fmla="*/ 7592036 w 9601201"/>
              <a:gd name="connsiteY333" fmla="*/ 1150498 h 4194894"/>
              <a:gd name="connsiteX334" fmla="*/ 7381124 w 9601201"/>
              <a:gd name="connsiteY334" fmla="*/ 1136350 h 4194894"/>
              <a:gd name="connsiteX335" fmla="*/ 7406898 w 9601201"/>
              <a:gd name="connsiteY335" fmla="*/ 1149966 h 4194894"/>
              <a:gd name="connsiteX336" fmla="*/ 4367439 w 9601201"/>
              <a:gd name="connsiteY336" fmla="*/ 4189971 h 4194894"/>
              <a:gd name="connsiteX337" fmla="*/ 4372361 w 9601201"/>
              <a:gd name="connsiteY337" fmla="*/ 4194894 h 4194894"/>
              <a:gd name="connsiteX338" fmla="*/ 4323130 w 9601201"/>
              <a:gd name="connsiteY338" fmla="*/ 4194894 h 4194894"/>
              <a:gd name="connsiteX339" fmla="*/ 9601201 w 9601201"/>
              <a:gd name="connsiteY339" fmla="*/ 1132388 h 4194894"/>
              <a:gd name="connsiteX340" fmla="*/ 9601201 w 9601201"/>
              <a:gd name="connsiteY340" fmla="*/ 1171791 h 4194894"/>
              <a:gd name="connsiteX341" fmla="*/ 6584105 w 9601201"/>
              <a:gd name="connsiteY341" fmla="*/ 4189971 h 4194894"/>
              <a:gd name="connsiteX342" fmla="*/ 6589026 w 9601201"/>
              <a:gd name="connsiteY342" fmla="*/ 4194894 h 4194894"/>
              <a:gd name="connsiteX343" fmla="*/ 6539795 w 9601201"/>
              <a:gd name="connsiteY343" fmla="*/ 4194894 h 4194894"/>
              <a:gd name="connsiteX344" fmla="*/ 7351544 w 9601201"/>
              <a:gd name="connsiteY344" fmla="*/ 1116695 h 4194894"/>
              <a:gd name="connsiteX345" fmla="*/ 7365351 w 9601201"/>
              <a:gd name="connsiteY345" fmla="*/ 1128018 h 4194894"/>
              <a:gd name="connsiteX346" fmla="*/ 7374681 w 9601201"/>
              <a:gd name="connsiteY346" fmla="*/ 1132947 h 4194894"/>
              <a:gd name="connsiteX347" fmla="*/ 4318206 w 9601201"/>
              <a:gd name="connsiteY347" fmla="*/ 4189971 h 4194894"/>
              <a:gd name="connsiteX348" fmla="*/ 4323130 w 9601201"/>
              <a:gd name="connsiteY348" fmla="*/ 4194894 h 4194894"/>
              <a:gd name="connsiteX349" fmla="*/ 4291693 w 9601201"/>
              <a:gd name="connsiteY349" fmla="*/ 4194894 h 4194894"/>
              <a:gd name="connsiteX350" fmla="*/ 4291693 w 9601201"/>
              <a:gd name="connsiteY350" fmla="*/ 4194893 h 4194894"/>
              <a:gd name="connsiteX351" fmla="*/ 4273899 w 9601201"/>
              <a:gd name="connsiteY351" fmla="*/ 4194893 h 4194894"/>
              <a:gd name="connsiteX352" fmla="*/ 7324711 w 9601201"/>
              <a:gd name="connsiteY352" fmla="*/ 1094292 h 4194894"/>
              <a:gd name="connsiteX353" fmla="*/ 7326550 w 9601201"/>
              <a:gd name="connsiteY353" fmla="*/ 1096138 h 4194894"/>
              <a:gd name="connsiteX354" fmla="*/ 7326570 w 9601201"/>
              <a:gd name="connsiteY354" fmla="*/ 1096138 h 4194894"/>
              <a:gd name="connsiteX355" fmla="*/ 7326973 w 9601201"/>
              <a:gd name="connsiteY355" fmla="*/ 1096546 h 4194894"/>
              <a:gd name="connsiteX356" fmla="*/ 7346134 w 9601201"/>
              <a:gd name="connsiteY356" fmla="*/ 1112259 h 4194894"/>
              <a:gd name="connsiteX357" fmla="*/ 4268974 w 9601201"/>
              <a:gd name="connsiteY357" fmla="*/ 4189971 h 4194894"/>
              <a:gd name="connsiteX358" fmla="*/ 4273897 w 9601201"/>
              <a:gd name="connsiteY358" fmla="*/ 4194893 h 4194894"/>
              <a:gd name="connsiteX359" fmla="*/ 4224666 w 9601201"/>
              <a:gd name="connsiteY359" fmla="*/ 4194893 h 4194894"/>
              <a:gd name="connsiteX360" fmla="*/ 9601201 w 9601201"/>
              <a:gd name="connsiteY360" fmla="*/ 1083138 h 4194894"/>
              <a:gd name="connsiteX361" fmla="*/ 9601201 w 9601201"/>
              <a:gd name="connsiteY361" fmla="*/ 1122540 h 4194894"/>
              <a:gd name="connsiteX362" fmla="*/ 6534871 w 9601201"/>
              <a:gd name="connsiteY362" fmla="*/ 4189971 h 4194894"/>
              <a:gd name="connsiteX363" fmla="*/ 6539795 w 9601201"/>
              <a:gd name="connsiteY363" fmla="*/ 4194894 h 4194894"/>
              <a:gd name="connsiteX364" fmla="*/ 6490564 w 9601201"/>
              <a:gd name="connsiteY364" fmla="*/ 4194894 h 4194894"/>
              <a:gd name="connsiteX365" fmla="*/ 7300139 w 9601201"/>
              <a:gd name="connsiteY365" fmla="*/ 1069627 h 4194894"/>
              <a:gd name="connsiteX366" fmla="*/ 7319797 w 9601201"/>
              <a:gd name="connsiteY366" fmla="*/ 1089359 h 4194894"/>
              <a:gd name="connsiteX367" fmla="*/ 4219742 w 9601201"/>
              <a:gd name="connsiteY367" fmla="*/ 4189971 h 4194894"/>
              <a:gd name="connsiteX368" fmla="*/ 4224664 w 9601201"/>
              <a:gd name="connsiteY368" fmla="*/ 4194893 h 4194894"/>
              <a:gd name="connsiteX369" fmla="*/ 4175434 w 9601201"/>
              <a:gd name="connsiteY369" fmla="*/ 4194893 h 4194894"/>
              <a:gd name="connsiteX370" fmla="*/ 7275568 w 9601201"/>
              <a:gd name="connsiteY370" fmla="*/ 1044962 h 4194894"/>
              <a:gd name="connsiteX371" fmla="*/ 7295226 w 9601201"/>
              <a:gd name="connsiteY371" fmla="*/ 1064695 h 4194894"/>
              <a:gd name="connsiteX372" fmla="*/ 4170510 w 9601201"/>
              <a:gd name="connsiteY372" fmla="*/ 4189971 h 4194894"/>
              <a:gd name="connsiteX373" fmla="*/ 4175432 w 9601201"/>
              <a:gd name="connsiteY373" fmla="*/ 4194893 h 4194894"/>
              <a:gd name="connsiteX374" fmla="*/ 4126202 w 9601201"/>
              <a:gd name="connsiteY374" fmla="*/ 4194893 h 4194894"/>
              <a:gd name="connsiteX375" fmla="*/ 9601201 w 9601201"/>
              <a:gd name="connsiteY375" fmla="*/ 1033888 h 4194894"/>
              <a:gd name="connsiteX376" fmla="*/ 9601201 w 9601201"/>
              <a:gd name="connsiteY376" fmla="*/ 1073290 h 4194894"/>
              <a:gd name="connsiteX377" fmla="*/ 6485639 w 9601201"/>
              <a:gd name="connsiteY377" fmla="*/ 4189971 h 4194894"/>
              <a:gd name="connsiteX378" fmla="*/ 6490564 w 9601201"/>
              <a:gd name="connsiteY378" fmla="*/ 4194894 h 4194894"/>
              <a:gd name="connsiteX379" fmla="*/ 6441331 w 9601201"/>
              <a:gd name="connsiteY379" fmla="*/ 4194894 h 4194894"/>
              <a:gd name="connsiteX380" fmla="*/ 7250997 w 9601201"/>
              <a:gd name="connsiteY380" fmla="*/ 1020297 h 4194894"/>
              <a:gd name="connsiteX381" fmla="*/ 7270655 w 9601201"/>
              <a:gd name="connsiteY381" fmla="*/ 1040030 h 4194894"/>
              <a:gd name="connsiteX382" fmla="*/ 4121278 w 9601201"/>
              <a:gd name="connsiteY382" fmla="*/ 4189971 h 4194894"/>
              <a:gd name="connsiteX383" fmla="*/ 4126200 w 9601201"/>
              <a:gd name="connsiteY383" fmla="*/ 4194893 h 4194894"/>
              <a:gd name="connsiteX384" fmla="*/ 4076971 w 9601201"/>
              <a:gd name="connsiteY384" fmla="*/ 4194893 h 4194894"/>
              <a:gd name="connsiteX385" fmla="*/ 7226139 w 9601201"/>
              <a:gd name="connsiteY385" fmla="*/ 995344 h 4194894"/>
              <a:gd name="connsiteX386" fmla="*/ 7246084 w 9601201"/>
              <a:gd name="connsiteY386" fmla="*/ 1015365 h 4194894"/>
              <a:gd name="connsiteX387" fmla="*/ 4072048 w 9601201"/>
              <a:gd name="connsiteY387" fmla="*/ 4189971 h 4194894"/>
              <a:gd name="connsiteX388" fmla="*/ 4076969 w 9601201"/>
              <a:gd name="connsiteY388" fmla="*/ 4194893 h 4194894"/>
              <a:gd name="connsiteX389" fmla="*/ 4027739 w 9601201"/>
              <a:gd name="connsiteY389" fmla="*/ 4194893 h 4194894"/>
              <a:gd name="connsiteX390" fmla="*/ 9601201 w 9601201"/>
              <a:gd name="connsiteY390" fmla="*/ 984639 h 4194894"/>
              <a:gd name="connsiteX391" fmla="*/ 9601201 w 9601201"/>
              <a:gd name="connsiteY391" fmla="*/ 1024040 h 4194894"/>
              <a:gd name="connsiteX392" fmla="*/ 6436407 w 9601201"/>
              <a:gd name="connsiteY392" fmla="*/ 4189971 h 4194894"/>
              <a:gd name="connsiteX393" fmla="*/ 6441331 w 9601201"/>
              <a:gd name="connsiteY393" fmla="*/ 4194894 h 4194894"/>
              <a:gd name="connsiteX394" fmla="*/ 6392099 w 9601201"/>
              <a:gd name="connsiteY394" fmla="*/ 4194894 h 4194894"/>
              <a:gd name="connsiteX395" fmla="*/ 7201566 w 9601201"/>
              <a:gd name="connsiteY395" fmla="*/ 970677 h 4194894"/>
              <a:gd name="connsiteX396" fmla="*/ 7221225 w 9601201"/>
              <a:gd name="connsiteY396" fmla="*/ 990411 h 4194894"/>
              <a:gd name="connsiteX397" fmla="*/ 4022815 w 9601201"/>
              <a:gd name="connsiteY397" fmla="*/ 4189971 h 4194894"/>
              <a:gd name="connsiteX398" fmla="*/ 4027737 w 9601201"/>
              <a:gd name="connsiteY398" fmla="*/ 4194893 h 4194894"/>
              <a:gd name="connsiteX399" fmla="*/ 3978508 w 9601201"/>
              <a:gd name="connsiteY399" fmla="*/ 4194893 h 4194894"/>
              <a:gd name="connsiteX400" fmla="*/ 7176992 w 9601201"/>
              <a:gd name="connsiteY400" fmla="*/ 946009 h 4194894"/>
              <a:gd name="connsiteX401" fmla="*/ 7196651 w 9601201"/>
              <a:gd name="connsiteY401" fmla="*/ 965744 h 4194894"/>
              <a:gd name="connsiteX402" fmla="*/ 3973583 w 9601201"/>
              <a:gd name="connsiteY402" fmla="*/ 4189971 h 4194894"/>
              <a:gd name="connsiteX403" fmla="*/ 3978506 w 9601201"/>
              <a:gd name="connsiteY403" fmla="*/ 4194893 h 4194894"/>
              <a:gd name="connsiteX404" fmla="*/ 3929275 w 9601201"/>
              <a:gd name="connsiteY404" fmla="*/ 4194893 h 4194894"/>
              <a:gd name="connsiteX405" fmla="*/ 9601201 w 9601201"/>
              <a:gd name="connsiteY405" fmla="*/ 935389 h 4194894"/>
              <a:gd name="connsiteX406" fmla="*/ 9601201 w 9601201"/>
              <a:gd name="connsiteY406" fmla="*/ 974792 h 4194894"/>
              <a:gd name="connsiteX407" fmla="*/ 6387176 w 9601201"/>
              <a:gd name="connsiteY407" fmla="*/ 4189971 h 4194894"/>
              <a:gd name="connsiteX408" fmla="*/ 6392099 w 9601201"/>
              <a:gd name="connsiteY408" fmla="*/ 4194894 h 4194894"/>
              <a:gd name="connsiteX409" fmla="*/ 6342867 w 9601201"/>
              <a:gd name="connsiteY409" fmla="*/ 4194894 h 4194894"/>
              <a:gd name="connsiteX410" fmla="*/ 7152418 w 9601201"/>
              <a:gd name="connsiteY410" fmla="*/ 921342 h 4194894"/>
              <a:gd name="connsiteX411" fmla="*/ 7172078 w 9601201"/>
              <a:gd name="connsiteY411" fmla="*/ 941077 h 4194894"/>
              <a:gd name="connsiteX412" fmla="*/ 3924351 w 9601201"/>
              <a:gd name="connsiteY412" fmla="*/ 4189971 h 4194894"/>
              <a:gd name="connsiteX413" fmla="*/ 3929273 w 9601201"/>
              <a:gd name="connsiteY413" fmla="*/ 4194893 h 4194894"/>
              <a:gd name="connsiteX414" fmla="*/ 3880043 w 9601201"/>
              <a:gd name="connsiteY414" fmla="*/ 4194893 h 4194894"/>
              <a:gd name="connsiteX415" fmla="*/ 7127845 w 9601201"/>
              <a:gd name="connsiteY415" fmla="*/ 896675 h 4194894"/>
              <a:gd name="connsiteX416" fmla="*/ 7147504 w 9601201"/>
              <a:gd name="connsiteY416" fmla="*/ 916410 h 4194894"/>
              <a:gd name="connsiteX417" fmla="*/ 3875119 w 9601201"/>
              <a:gd name="connsiteY417" fmla="*/ 4189971 h 4194894"/>
              <a:gd name="connsiteX418" fmla="*/ 3880041 w 9601201"/>
              <a:gd name="connsiteY418" fmla="*/ 4194893 h 4194894"/>
              <a:gd name="connsiteX419" fmla="*/ 3830811 w 9601201"/>
              <a:gd name="connsiteY419" fmla="*/ 4194893 h 4194894"/>
              <a:gd name="connsiteX420" fmla="*/ 9601201 w 9601201"/>
              <a:gd name="connsiteY420" fmla="*/ 886140 h 4194894"/>
              <a:gd name="connsiteX421" fmla="*/ 9601201 w 9601201"/>
              <a:gd name="connsiteY421" fmla="*/ 925542 h 4194894"/>
              <a:gd name="connsiteX422" fmla="*/ 6337944 w 9601201"/>
              <a:gd name="connsiteY422" fmla="*/ 4189971 h 4194894"/>
              <a:gd name="connsiteX423" fmla="*/ 6342867 w 9601201"/>
              <a:gd name="connsiteY423" fmla="*/ 4194894 h 4194894"/>
              <a:gd name="connsiteX424" fmla="*/ 6293635 w 9601201"/>
              <a:gd name="connsiteY424" fmla="*/ 4194894 h 4194894"/>
              <a:gd name="connsiteX425" fmla="*/ 7103271 w 9601201"/>
              <a:gd name="connsiteY425" fmla="*/ 872008 h 4194894"/>
              <a:gd name="connsiteX426" fmla="*/ 7122931 w 9601201"/>
              <a:gd name="connsiteY426" fmla="*/ 891742 h 4194894"/>
              <a:gd name="connsiteX427" fmla="*/ 3825887 w 9601201"/>
              <a:gd name="connsiteY427" fmla="*/ 4189971 h 4194894"/>
              <a:gd name="connsiteX428" fmla="*/ 3830809 w 9601201"/>
              <a:gd name="connsiteY428" fmla="*/ 4194893 h 4194894"/>
              <a:gd name="connsiteX429" fmla="*/ 3781579 w 9601201"/>
              <a:gd name="connsiteY429" fmla="*/ 4194893 h 4194894"/>
              <a:gd name="connsiteX430" fmla="*/ 7078698 w 9601201"/>
              <a:gd name="connsiteY430" fmla="*/ 847341 h 4194894"/>
              <a:gd name="connsiteX431" fmla="*/ 7098357 w 9601201"/>
              <a:gd name="connsiteY431" fmla="*/ 867075 h 4194894"/>
              <a:gd name="connsiteX432" fmla="*/ 3776655 w 9601201"/>
              <a:gd name="connsiteY432" fmla="*/ 4189971 h 4194894"/>
              <a:gd name="connsiteX433" fmla="*/ 3781577 w 9601201"/>
              <a:gd name="connsiteY433" fmla="*/ 4194893 h 4194894"/>
              <a:gd name="connsiteX434" fmla="*/ 3732348 w 9601201"/>
              <a:gd name="connsiteY434" fmla="*/ 4194893 h 4194894"/>
              <a:gd name="connsiteX435" fmla="*/ 9601201 w 9601201"/>
              <a:gd name="connsiteY435" fmla="*/ 836262 h 4194894"/>
              <a:gd name="connsiteX436" fmla="*/ 9601201 w 9601201"/>
              <a:gd name="connsiteY436" fmla="*/ 876293 h 4194894"/>
              <a:gd name="connsiteX437" fmla="*/ 6288713 w 9601201"/>
              <a:gd name="connsiteY437" fmla="*/ 4189971 h 4194894"/>
              <a:gd name="connsiteX438" fmla="*/ 6293635 w 9601201"/>
              <a:gd name="connsiteY438" fmla="*/ 4194894 h 4194894"/>
              <a:gd name="connsiteX439" fmla="*/ 6243172 w 9601201"/>
              <a:gd name="connsiteY439" fmla="*/ 4194894 h 4194894"/>
              <a:gd name="connsiteX440" fmla="*/ 7054124 w 9601201"/>
              <a:gd name="connsiteY440" fmla="*/ 822673 h 4194894"/>
              <a:gd name="connsiteX441" fmla="*/ 7073784 w 9601201"/>
              <a:gd name="connsiteY441" fmla="*/ 842408 h 4194894"/>
              <a:gd name="connsiteX442" fmla="*/ 3727423 w 9601201"/>
              <a:gd name="connsiteY442" fmla="*/ 4189971 h 4194894"/>
              <a:gd name="connsiteX443" fmla="*/ 3732346 w 9601201"/>
              <a:gd name="connsiteY443" fmla="*/ 4194893 h 4194894"/>
              <a:gd name="connsiteX444" fmla="*/ 3683116 w 9601201"/>
              <a:gd name="connsiteY444" fmla="*/ 4194893 h 4194894"/>
              <a:gd name="connsiteX445" fmla="*/ 7029551 w 9601201"/>
              <a:gd name="connsiteY445" fmla="*/ 798006 h 4194894"/>
              <a:gd name="connsiteX446" fmla="*/ 7049210 w 9601201"/>
              <a:gd name="connsiteY446" fmla="*/ 817741 h 4194894"/>
              <a:gd name="connsiteX447" fmla="*/ 3678191 w 9601201"/>
              <a:gd name="connsiteY447" fmla="*/ 4189971 h 4194894"/>
              <a:gd name="connsiteX448" fmla="*/ 3683114 w 9601201"/>
              <a:gd name="connsiteY448" fmla="*/ 4194893 h 4194894"/>
              <a:gd name="connsiteX449" fmla="*/ 3633884 w 9601201"/>
              <a:gd name="connsiteY449" fmla="*/ 4194893 h 4194894"/>
              <a:gd name="connsiteX450" fmla="*/ 9601201 w 9601201"/>
              <a:gd name="connsiteY450" fmla="*/ 787021 h 4194894"/>
              <a:gd name="connsiteX451" fmla="*/ 9601201 w 9601201"/>
              <a:gd name="connsiteY451" fmla="*/ 826416 h 4194894"/>
              <a:gd name="connsiteX452" fmla="*/ 6238250 w 9601201"/>
              <a:gd name="connsiteY452" fmla="*/ 4189971 h 4194894"/>
              <a:gd name="connsiteX453" fmla="*/ 6243172 w 9601201"/>
              <a:gd name="connsiteY453" fmla="*/ 4194894 h 4194894"/>
              <a:gd name="connsiteX454" fmla="*/ 6193941 w 9601201"/>
              <a:gd name="connsiteY454" fmla="*/ 4194894 h 4194894"/>
              <a:gd name="connsiteX455" fmla="*/ 7004977 w 9601201"/>
              <a:gd name="connsiteY455" fmla="*/ 773339 h 4194894"/>
              <a:gd name="connsiteX456" fmla="*/ 7024637 w 9601201"/>
              <a:gd name="connsiteY456" fmla="*/ 793074 h 4194894"/>
              <a:gd name="connsiteX457" fmla="*/ 3628960 w 9601201"/>
              <a:gd name="connsiteY457" fmla="*/ 4189971 h 4194894"/>
              <a:gd name="connsiteX458" fmla="*/ 3633882 w 9601201"/>
              <a:gd name="connsiteY458" fmla="*/ 4194893 h 4194894"/>
              <a:gd name="connsiteX459" fmla="*/ 3584652 w 9601201"/>
              <a:gd name="connsiteY459" fmla="*/ 4194893 h 4194894"/>
              <a:gd name="connsiteX460" fmla="*/ 6980404 w 9601201"/>
              <a:gd name="connsiteY460" fmla="*/ 748672 h 4194894"/>
              <a:gd name="connsiteX461" fmla="*/ 7000064 w 9601201"/>
              <a:gd name="connsiteY461" fmla="*/ 768407 h 4194894"/>
              <a:gd name="connsiteX462" fmla="*/ 3579728 w 9601201"/>
              <a:gd name="connsiteY462" fmla="*/ 4189971 h 4194894"/>
              <a:gd name="connsiteX463" fmla="*/ 3584650 w 9601201"/>
              <a:gd name="connsiteY463" fmla="*/ 4194893 h 4194894"/>
              <a:gd name="connsiteX464" fmla="*/ 3535420 w 9601201"/>
              <a:gd name="connsiteY464" fmla="*/ 4194893 h 4194894"/>
              <a:gd name="connsiteX465" fmla="*/ 9601201 w 9601201"/>
              <a:gd name="connsiteY465" fmla="*/ 737781 h 4194894"/>
              <a:gd name="connsiteX466" fmla="*/ 9601201 w 9601201"/>
              <a:gd name="connsiteY466" fmla="*/ 777174 h 4194894"/>
              <a:gd name="connsiteX467" fmla="*/ 6189017 w 9601201"/>
              <a:gd name="connsiteY467" fmla="*/ 4189971 h 4194894"/>
              <a:gd name="connsiteX468" fmla="*/ 6193941 w 9601201"/>
              <a:gd name="connsiteY468" fmla="*/ 4194894 h 4194894"/>
              <a:gd name="connsiteX469" fmla="*/ 6144709 w 9601201"/>
              <a:gd name="connsiteY469" fmla="*/ 4194894 h 4194894"/>
              <a:gd name="connsiteX470" fmla="*/ 9601200 w 9601201"/>
              <a:gd name="connsiteY470" fmla="*/ 688540 h 4194894"/>
              <a:gd name="connsiteX471" fmla="*/ 9601200 w 9601201"/>
              <a:gd name="connsiteY471" fmla="*/ 689694 h 4194894"/>
              <a:gd name="connsiteX472" fmla="*/ 9601201 w 9601201"/>
              <a:gd name="connsiteY472" fmla="*/ 689694 h 4194894"/>
              <a:gd name="connsiteX473" fmla="*/ 9601201 w 9601201"/>
              <a:gd name="connsiteY473" fmla="*/ 727934 h 4194894"/>
              <a:gd name="connsiteX474" fmla="*/ 6139785 w 9601201"/>
              <a:gd name="connsiteY474" fmla="*/ 4189971 h 4194894"/>
              <a:gd name="connsiteX475" fmla="*/ 6144709 w 9601201"/>
              <a:gd name="connsiteY475" fmla="*/ 4194894 h 4194894"/>
              <a:gd name="connsiteX476" fmla="*/ 6095476 w 9601201"/>
              <a:gd name="connsiteY476" fmla="*/ 4194894 h 4194894"/>
              <a:gd name="connsiteX477" fmla="*/ 9601200 w 9601201"/>
              <a:gd name="connsiteY477" fmla="*/ 639299 h 4194894"/>
              <a:gd name="connsiteX478" fmla="*/ 9601200 w 9601201"/>
              <a:gd name="connsiteY478" fmla="*/ 678694 h 4194894"/>
              <a:gd name="connsiteX479" fmla="*/ 6090553 w 9601201"/>
              <a:gd name="connsiteY479" fmla="*/ 4189971 h 4194894"/>
              <a:gd name="connsiteX480" fmla="*/ 6095476 w 9601201"/>
              <a:gd name="connsiteY480" fmla="*/ 4194894 h 4194894"/>
              <a:gd name="connsiteX481" fmla="*/ 6046244 w 9601201"/>
              <a:gd name="connsiteY481" fmla="*/ 4194894 h 4194894"/>
              <a:gd name="connsiteX482" fmla="*/ 9601200 w 9601201"/>
              <a:gd name="connsiteY482" fmla="*/ 590060 h 4194894"/>
              <a:gd name="connsiteX483" fmla="*/ 9601200 w 9601201"/>
              <a:gd name="connsiteY483" fmla="*/ 629454 h 4194894"/>
              <a:gd name="connsiteX484" fmla="*/ 6041321 w 9601201"/>
              <a:gd name="connsiteY484" fmla="*/ 4189971 h 4194894"/>
              <a:gd name="connsiteX485" fmla="*/ 6046244 w 9601201"/>
              <a:gd name="connsiteY485" fmla="*/ 4194894 h 4194894"/>
              <a:gd name="connsiteX486" fmla="*/ 5997013 w 9601201"/>
              <a:gd name="connsiteY486" fmla="*/ 4194894 h 4194894"/>
              <a:gd name="connsiteX487" fmla="*/ 9601200 w 9601201"/>
              <a:gd name="connsiteY487" fmla="*/ 540819 h 4194894"/>
              <a:gd name="connsiteX488" fmla="*/ 9601200 w 9601201"/>
              <a:gd name="connsiteY488" fmla="*/ 580213 h 4194894"/>
              <a:gd name="connsiteX489" fmla="*/ 5992089 w 9601201"/>
              <a:gd name="connsiteY489" fmla="*/ 4189971 h 4194894"/>
              <a:gd name="connsiteX490" fmla="*/ 5997013 w 9601201"/>
              <a:gd name="connsiteY490" fmla="*/ 4194894 h 4194894"/>
              <a:gd name="connsiteX491" fmla="*/ 5947781 w 9601201"/>
              <a:gd name="connsiteY491" fmla="*/ 4194894 h 4194894"/>
              <a:gd name="connsiteX492" fmla="*/ 9601200 w 9601201"/>
              <a:gd name="connsiteY492" fmla="*/ 491578 h 4194894"/>
              <a:gd name="connsiteX493" fmla="*/ 9601200 w 9601201"/>
              <a:gd name="connsiteY493" fmla="*/ 530973 h 4194894"/>
              <a:gd name="connsiteX494" fmla="*/ 5942859 w 9601201"/>
              <a:gd name="connsiteY494" fmla="*/ 4189971 h 4194894"/>
              <a:gd name="connsiteX495" fmla="*/ 5947781 w 9601201"/>
              <a:gd name="connsiteY495" fmla="*/ 4194894 h 4194894"/>
              <a:gd name="connsiteX496" fmla="*/ 5898549 w 9601201"/>
              <a:gd name="connsiteY496" fmla="*/ 4194894 h 4194894"/>
              <a:gd name="connsiteX497" fmla="*/ 9601200 w 9601201"/>
              <a:gd name="connsiteY497" fmla="*/ 442338 h 4194894"/>
              <a:gd name="connsiteX498" fmla="*/ 9601200 w 9601201"/>
              <a:gd name="connsiteY498" fmla="*/ 481731 h 4194894"/>
              <a:gd name="connsiteX499" fmla="*/ 5893625 w 9601201"/>
              <a:gd name="connsiteY499" fmla="*/ 4189971 h 4194894"/>
              <a:gd name="connsiteX500" fmla="*/ 5898549 w 9601201"/>
              <a:gd name="connsiteY500" fmla="*/ 4194894 h 4194894"/>
              <a:gd name="connsiteX501" fmla="*/ 5849318 w 9601201"/>
              <a:gd name="connsiteY501" fmla="*/ 4194894 h 4194894"/>
              <a:gd name="connsiteX502" fmla="*/ 9601200 w 9601201"/>
              <a:gd name="connsiteY502" fmla="*/ 393096 h 4194894"/>
              <a:gd name="connsiteX503" fmla="*/ 9601200 w 9601201"/>
              <a:gd name="connsiteY503" fmla="*/ 432490 h 4194894"/>
              <a:gd name="connsiteX504" fmla="*/ 5844393 w 9601201"/>
              <a:gd name="connsiteY504" fmla="*/ 4189971 h 4194894"/>
              <a:gd name="connsiteX505" fmla="*/ 5849318 w 9601201"/>
              <a:gd name="connsiteY505" fmla="*/ 4194894 h 4194894"/>
              <a:gd name="connsiteX506" fmla="*/ 5800085 w 9601201"/>
              <a:gd name="connsiteY506" fmla="*/ 4194894 h 4194894"/>
              <a:gd name="connsiteX507" fmla="*/ 9601200 w 9601201"/>
              <a:gd name="connsiteY507" fmla="*/ 343855 h 4194894"/>
              <a:gd name="connsiteX508" fmla="*/ 9601200 w 9601201"/>
              <a:gd name="connsiteY508" fmla="*/ 383250 h 4194894"/>
              <a:gd name="connsiteX509" fmla="*/ 5795162 w 9601201"/>
              <a:gd name="connsiteY509" fmla="*/ 4189971 h 4194894"/>
              <a:gd name="connsiteX510" fmla="*/ 5800085 w 9601201"/>
              <a:gd name="connsiteY510" fmla="*/ 4194894 h 4194894"/>
              <a:gd name="connsiteX511" fmla="*/ 5750854 w 9601201"/>
              <a:gd name="connsiteY511" fmla="*/ 4194894 h 4194894"/>
              <a:gd name="connsiteX512" fmla="*/ 9601200 w 9601201"/>
              <a:gd name="connsiteY512" fmla="*/ 294614 h 4194894"/>
              <a:gd name="connsiteX513" fmla="*/ 9601200 w 9601201"/>
              <a:gd name="connsiteY513" fmla="*/ 334009 h 4194894"/>
              <a:gd name="connsiteX514" fmla="*/ 5745930 w 9601201"/>
              <a:gd name="connsiteY514" fmla="*/ 4189971 h 4194894"/>
              <a:gd name="connsiteX515" fmla="*/ 5750854 w 9601201"/>
              <a:gd name="connsiteY515" fmla="*/ 4194894 h 4194894"/>
              <a:gd name="connsiteX516" fmla="*/ 5701621 w 9601201"/>
              <a:gd name="connsiteY516" fmla="*/ 4194894 h 4194894"/>
              <a:gd name="connsiteX517" fmla="*/ 9601200 w 9601201"/>
              <a:gd name="connsiteY517" fmla="*/ 245374 h 4194894"/>
              <a:gd name="connsiteX518" fmla="*/ 9601200 w 9601201"/>
              <a:gd name="connsiteY518" fmla="*/ 284768 h 4194894"/>
              <a:gd name="connsiteX519" fmla="*/ 5696699 w 9601201"/>
              <a:gd name="connsiteY519" fmla="*/ 4189971 h 4194894"/>
              <a:gd name="connsiteX520" fmla="*/ 5701621 w 9601201"/>
              <a:gd name="connsiteY520" fmla="*/ 4194894 h 4194894"/>
              <a:gd name="connsiteX521" fmla="*/ 5652389 w 9601201"/>
              <a:gd name="connsiteY521" fmla="*/ 4194894 h 4194894"/>
              <a:gd name="connsiteX522" fmla="*/ 9601200 w 9601201"/>
              <a:gd name="connsiteY522" fmla="*/ 196134 h 4194894"/>
              <a:gd name="connsiteX523" fmla="*/ 9601200 w 9601201"/>
              <a:gd name="connsiteY523" fmla="*/ 235528 h 4194894"/>
              <a:gd name="connsiteX524" fmla="*/ 5647468 w 9601201"/>
              <a:gd name="connsiteY524" fmla="*/ 4189971 h 4194894"/>
              <a:gd name="connsiteX525" fmla="*/ 5652389 w 9601201"/>
              <a:gd name="connsiteY525" fmla="*/ 4194894 h 4194894"/>
              <a:gd name="connsiteX526" fmla="*/ 5603158 w 9601201"/>
              <a:gd name="connsiteY526" fmla="*/ 4194894 h 4194894"/>
              <a:gd name="connsiteX527" fmla="*/ 9601200 w 9601201"/>
              <a:gd name="connsiteY527" fmla="*/ 146893 h 4194894"/>
              <a:gd name="connsiteX528" fmla="*/ 9601200 w 9601201"/>
              <a:gd name="connsiteY528" fmla="*/ 186288 h 4194894"/>
              <a:gd name="connsiteX529" fmla="*/ 5598236 w 9601201"/>
              <a:gd name="connsiteY529" fmla="*/ 4189971 h 4194894"/>
              <a:gd name="connsiteX530" fmla="*/ 5603158 w 9601201"/>
              <a:gd name="connsiteY530" fmla="*/ 4194894 h 4194894"/>
              <a:gd name="connsiteX531" fmla="*/ 5553927 w 9601201"/>
              <a:gd name="connsiteY531" fmla="*/ 4194894 h 4194894"/>
              <a:gd name="connsiteX532" fmla="*/ 9601200 w 9601201"/>
              <a:gd name="connsiteY532" fmla="*/ 97652 h 4194894"/>
              <a:gd name="connsiteX533" fmla="*/ 9601200 w 9601201"/>
              <a:gd name="connsiteY533" fmla="*/ 137046 h 4194894"/>
              <a:gd name="connsiteX534" fmla="*/ 5549003 w 9601201"/>
              <a:gd name="connsiteY534" fmla="*/ 4189971 h 4194894"/>
              <a:gd name="connsiteX535" fmla="*/ 5553927 w 9601201"/>
              <a:gd name="connsiteY535" fmla="*/ 4194894 h 4194894"/>
              <a:gd name="connsiteX536" fmla="*/ 5504695 w 9601201"/>
              <a:gd name="connsiteY536" fmla="*/ 4194894 h 4194894"/>
              <a:gd name="connsiteX537" fmla="*/ 9601200 w 9601201"/>
              <a:gd name="connsiteY537" fmla="*/ 48411 h 4194894"/>
              <a:gd name="connsiteX538" fmla="*/ 9601200 w 9601201"/>
              <a:gd name="connsiteY538" fmla="*/ 87806 h 4194894"/>
              <a:gd name="connsiteX539" fmla="*/ 5499771 w 9601201"/>
              <a:gd name="connsiteY539" fmla="*/ 4189971 h 4194894"/>
              <a:gd name="connsiteX540" fmla="*/ 5504695 w 9601201"/>
              <a:gd name="connsiteY540" fmla="*/ 4194894 h 4194894"/>
              <a:gd name="connsiteX541" fmla="*/ 5455462 w 9601201"/>
              <a:gd name="connsiteY541" fmla="*/ 4194894 h 4194894"/>
              <a:gd name="connsiteX542" fmla="*/ 9551138 w 9601201"/>
              <a:gd name="connsiteY542" fmla="*/ 1 h 4194894"/>
              <a:gd name="connsiteX543" fmla="*/ 9590525 w 9601201"/>
              <a:gd name="connsiteY543" fmla="*/ 1 h 4194894"/>
              <a:gd name="connsiteX544" fmla="*/ 5401307 w 9601201"/>
              <a:gd name="connsiteY544" fmla="*/ 4189971 h 4194894"/>
              <a:gd name="connsiteX545" fmla="*/ 5406230 w 9601201"/>
              <a:gd name="connsiteY545" fmla="*/ 4194894 h 4194894"/>
              <a:gd name="connsiteX546" fmla="*/ 5356998 w 9601201"/>
              <a:gd name="connsiteY546" fmla="*/ 4194894 h 4194894"/>
              <a:gd name="connsiteX547" fmla="*/ 9501906 w 9601201"/>
              <a:gd name="connsiteY547" fmla="*/ 1 h 4194894"/>
              <a:gd name="connsiteX548" fmla="*/ 9541293 w 9601201"/>
              <a:gd name="connsiteY548" fmla="*/ 1 h 4194894"/>
              <a:gd name="connsiteX549" fmla="*/ 5352076 w 9601201"/>
              <a:gd name="connsiteY549" fmla="*/ 4189971 h 4194894"/>
              <a:gd name="connsiteX550" fmla="*/ 5356998 w 9601201"/>
              <a:gd name="connsiteY550" fmla="*/ 4194894 h 4194894"/>
              <a:gd name="connsiteX551" fmla="*/ 5307766 w 9601201"/>
              <a:gd name="connsiteY551" fmla="*/ 4194894 h 4194894"/>
              <a:gd name="connsiteX552" fmla="*/ 9452674 w 9601201"/>
              <a:gd name="connsiteY552" fmla="*/ 1 h 4194894"/>
              <a:gd name="connsiteX553" fmla="*/ 9492061 w 9601201"/>
              <a:gd name="connsiteY553" fmla="*/ 1 h 4194894"/>
              <a:gd name="connsiteX554" fmla="*/ 5302844 w 9601201"/>
              <a:gd name="connsiteY554" fmla="*/ 4189971 h 4194894"/>
              <a:gd name="connsiteX555" fmla="*/ 5307766 w 9601201"/>
              <a:gd name="connsiteY555" fmla="*/ 4194894 h 4194894"/>
              <a:gd name="connsiteX556" fmla="*/ 5258536 w 9601201"/>
              <a:gd name="connsiteY556" fmla="*/ 4194894 h 4194894"/>
              <a:gd name="connsiteX557" fmla="*/ 9403442 w 9601201"/>
              <a:gd name="connsiteY557" fmla="*/ 1 h 4194894"/>
              <a:gd name="connsiteX558" fmla="*/ 9442829 w 9601201"/>
              <a:gd name="connsiteY558" fmla="*/ 1 h 4194894"/>
              <a:gd name="connsiteX559" fmla="*/ 5253611 w 9601201"/>
              <a:gd name="connsiteY559" fmla="*/ 4189971 h 4194894"/>
              <a:gd name="connsiteX560" fmla="*/ 5258536 w 9601201"/>
              <a:gd name="connsiteY560" fmla="*/ 4194894 h 4194894"/>
              <a:gd name="connsiteX561" fmla="*/ 5209304 w 9601201"/>
              <a:gd name="connsiteY561" fmla="*/ 4194894 h 4194894"/>
              <a:gd name="connsiteX562" fmla="*/ 9354210 w 9601201"/>
              <a:gd name="connsiteY562" fmla="*/ 1 h 4194894"/>
              <a:gd name="connsiteX563" fmla="*/ 9393597 w 9601201"/>
              <a:gd name="connsiteY563" fmla="*/ 1 h 4194894"/>
              <a:gd name="connsiteX564" fmla="*/ 5204380 w 9601201"/>
              <a:gd name="connsiteY564" fmla="*/ 4189971 h 4194894"/>
              <a:gd name="connsiteX565" fmla="*/ 5209304 w 9601201"/>
              <a:gd name="connsiteY565" fmla="*/ 4194894 h 4194894"/>
              <a:gd name="connsiteX566" fmla="*/ 5160071 w 9601201"/>
              <a:gd name="connsiteY566" fmla="*/ 4194894 h 4194894"/>
              <a:gd name="connsiteX567" fmla="*/ 9304978 w 9601201"/>
              <a:gd name="connsiteY567" fmla="*/ 1 h 4194894"/>
              <a:gd name="connsiteX568" fmla="*/ 9344366 w 9601201"/>
              <a:gd name="connsiteY568" fmla="*/ 1 h 4194894"/>
              <a:gd name="connsiteX569" fmla="*/ 5155148 w 9601201"/>
              <a:gd name="connsiteY569" fmla="*/ 4189971 h 4194894"/>
              <a:gd name="connsiteX570" fmla="*/ 5160071 w 9601201"/>
              <a:gd name="connsiteY570" fmla="*/ 4194894 h 4194894"/>
              <a:gd name="connsiteX571" fmla="*/ 5110839 w 9601201"/>
              <a:gd name="connsiteY571" fmla="*/ 4194894 h 4194894"/>
              <a:gd name="connsiteX572" fmla="*/ 9255746 w 9601201"/>
              <a:gd name="connsiteY572" fmla="*/ 1 h 4194894"/>
              <a:gd name="connsiteX573" fmla="*/ 9295134 w 9601201"/>
              <a:gd name="connsiteY573" fmla="*/ 1 h 4194894"/>
              <a:gd name="connsiteX574" fmla="*/ 5105916 w 9601201"/>
              <a:gd name="connsiteY574" fmla="*/ 4189971 h 4194894"/>
              <a:gd name="connsiteX575" fmla="*/ 5110839 w 9601201"/>
              <a:gd name="connsiteY575" fmla="*/ 4194894 h 4194894"/>
              <a:gd name="connsiteX576" fmla="*/ 5061607 w 9601201"/>
              <a:gd name="connsiteY576" fmla="*/ 4194894 h 4194894"/>
              <a:gd name="connsiteX577" fmla="*/ 9206514 w 9601201"/>
              <a:gd name="connsiteY577" fmla="*/ 1 h 4194894"/>
              <a:gd name="connsiteX578" fmla="*/ 9245902 w 9601201"/>
              <a:gd name="connsiteY578" fmla="*/ 1 h 4194894"/>
              <a:gd name="connsiteX579" fmla="*/ 5056684 w 9601201"/>
              <a:gd name="connsiteY579" fmla="*/ 4189971 h 4194894"/>
              <a:gd name="connsiteX580" fmla="*/ 5061607 w 9601201"/>
              <a:gd name="connsiteY580" fmla="*/ 4194894 h 4194894"/>
              <a:gd name="connsiteX581" fmla="*/ 5012375 w 9601201"/>
              <a:gd name="connsiteY581" fmla="*/ 4194894 h 4194894"/>
              <a:gd name="connsiteX582" fmla="*/ 9157283 w 9601201"/>
              <a:gd name="connsiteY582" fmla="*/ 1 h 4194894"/>
              <a:gd name="connsiteX583" fmla="*/ 9196670 w 9601201"/>
              <a:gd name="connsiteY583" fmla="*/ 1 h 4194894"/>
              <a:gd name="connsiteX584" fmla="*/ 5007453 w 9601201"/>
              <a:gd name="connsiteY584" fmla="*/ 4189971 h 4194894"/>
              <a:gd name="connsiteX585" fmla="*/ 5012375 w 9601201"/>
              <a:gd name="connsiteY585" fmla="*/ 4194894 h 4194894"/>
              <a:gd name="connsiteX586" fmla="*/ 4963143 w 9601201"/>
              <a:gd name="connsiteY586" fmla="*/ 4194894 h 4194894"/>
              <a:gd name="connsiteX587" fmla="*/ 9108052 w 9601201"/>
              <a:gd name="connsiteY587" fmla="*/ 1 h 4194894"/>
              <a:gd name="connsiteX588" fmla="*/ 9147438 w 9601201"/>
              <a:gd name="connsiteY588" fmla="*/ 1 h 4194894"/>
              <a:gd name="connsiteX589" fmla="*/ 4958220 w 9601201"/>
              <a:gd name="connsiteY589" fmla="*/ 4189971 h 4194894"/>
              <a:gd name="connsiteX590" fmla="*/ 4963143 w 9601201"/>
              <a:gd name="connsiteY590" fmla="*/ 4194894 h 4194894"/>
              <a:gd name="connsiteX591" fmla="*/ 4913913 w 9601201"/>
              <a:gd name="connsiteY591" fmla="*/ 4194894 h 4194894"/>
              <a:gd name="connsiteX592" fmla="*/ 9058819 w 9601201"/>
              <a:gd name="connsiteY592" fmla="*/ 1 h 4194894"/>
              <a:gd name="connsiteX593" fmla="*/ 9098206 w 9601201"/>
              <a:gd name="connsiteY593" fmla="*/ 1 h 4194894"/>
              <a:gd name="connsiteX594" fmla="*/ 4908988 w 9601201"/>
              <a:gd name="connsiteY594" fmla="*/ 4189971 h 4194894"/>
              <a:gd name="connsiteX595" fmla="*/ 4913913 w 9601201"/>
              <a:gd name="connsiteY595" fmla="*/ 4194894 h 4194894"/>
              <a:gd name="connsiteX596" fmla="*/ 4864680 w 9601201"/>
              <a:gd name="connsiteY596" fmla="*/ 4194894 h 4194894"/>
              <a:gd name="connsiteX597" fmla="*/ 9009587 w 9601201"/>
              <a:gd name="connsiteY597" fmla="*/ 1 h 4194894"/>
              <a:gd name="connsiteX598" fmla="*/ 9048974 w 9601201"/>
              <a:gd name="connsiteY598" fmla="*/ 1 h 4194894"/>
              <a:gd name="connsiteX599" fmla="*/ 4859756 w 9601201"/>
              <a:gd name="connsiteY599" fmla="*/ 4189971 h 4194894"/>
              <a:gd name="connsiteX600" fmla="*/ 4864680 w 9601201"/>
              <a:gd name="connsiteY600" fmla="*/ 4194894 h 4194894"/>
              <a:gd name="connsiteX601" fmla="*/ 4815448 w 9601201"/>
              <a:gd name="connsiteY601" fmla="*/ 4194894 h 4194894"/>
              <a:gd name="connsiteX602" fmla="*/ 8960355 w 9601201"/>
              <a:gd name="connsiteY602" fmla="*/ 1 h 4194894"/>
              <a:gd name="connsiteX603" fmla="*/ 8999742 w 9601201"/>
              <a:gd name="connsiteY603" fmla="*/ 1 h 4194894"/>
              <a:gd name="connsiteX604" fmla="*/ 4810524 w 9601201"/>
              <a:gd name="connsiteY604" fmla="*/ 4189971 h 4194894"/>
              <a:gd name="connsiteX605" fmla="*/ 4815448 w 9601201"/>
              <a:gd name="connsiteY605" fmla="*/ 4194894 h 4194894"/>
              <a:gd name="connsiteX606" fmla="*/ 4766216 w 9601201"/>
              <a:gd name="connsiteY606" fmla="*/ 4194894 h 4194894"/>
              <a:gd name="connsiteX607" fmla="*/ 8911123 w 9601201"/>
              <a:gd name="connsiteY607" fmla="*/ 1 h 4194894"/>
              <a:gd name="connsiteX608" fmla="*/ 8950511 w 9601201"/>
              <a:gd name="connsiteY608" fmla="*/ 1 h 4194894"/>
              <a:gd name="connsiteX609" fmla="*/ 4761293 w 9601201"/>
              <a:gd name="connsiteY609" fmla="*/ 4189971 h 4194894"/>
              <a:gd name="connsiteX610" fmla="*/ 4766216 w 9601201"/>
              <a:gd name="connsiteY610" fmla="*/ 4194894 h 4194894"/>
              <a:gd name="connsiteX611" fmla="*/ 4716984 w 9601201"/>
              <a:gd name="connsiteY611" fmla="*/ 4194894 h 4194894"/>
              <a:gd name="connsiteX612" fmla="*/ 8861892 w 9601201"/>
              <a:gd name="connsiteY612" fmla="*/ 1 h 4194894"/>
              <a:gd name="connsiteX613" fmla="*/ 8901279 w 9601201"/>
              <a:gd name="connsiteY613" fmla="*/ 1 h 4194894"/>
              <a:gd name="connsiteX614" fmla="*/ 4712062 w 9601201"/>
              <a:gd name="connsiteY614" fmla="*/ 4189971 h 4194894"/>
              <a:gd name="connsiteX615" fmla="*/ 4716984 w 9601201"/>
              <a:gd name="connsiteY615" fmla="*/ 4194894 h 4194894"/>
              <a:gd name="connsiteX616" fmla="*/ 4667752 w 9601201"/>
              <a:gd name="connsiteY616" fmla="*/ 4194894 h 4194894"/>
              <a:gd name="connsiteX617" fmla="*/ 8812660 w 9601201"/>
              <a:gd name="connsiteY617" fmla="*/ 1 h 4194894"/>
              <a:gd name="connsiteX618" fmla="*/ 8852047 w 9601201"/>
              <a:gd name="connsiteY618" fmla="*/ 1 h 4194894"/>
              <a:gd name="connsiteX619" fmla="*/ 4662830 w 9601201"/>
              <a:gd name="connsiteY619" fmla="*/ 4189971 h 4194894"/>
              <a:gd name="connsiteX620" fmla="*/ 4667752 w 9601201"/>
              <a:gd name="connsiteY620" fmla="*/ 4194894 h 4194894"/>
              <a:gd name="connsiteX621" fmla="*/ 4618521 w 9601201"/>
              <a:gd name="connsiteY621" fmla="*/ 4194894 h 4194894"/>
              <a:gd name="connsiteX622" fmla="*/ 8763428 w 9601201"/>
              <a:gd name="connsiteY622" fmla="*/ 1 h 4194894"/>
              <a:gd name="connsiteX623" fmla="*/ 8802814 w 9601201"/>
              <a:gd name="connsiteY623" fmla="*/ 1 h 4194894"/>
              <a:gd name="connsiteX624" fmla="*/ 4613597 w 9601201"/>
              <a:gd name="connsiteY624" fmla="*/ 4189971 h 4194894"/>
              <a:gd name="connsiteX625" fmla="*/ 4618521 w 9601201"/>
              <a:gd name="connsiteY625" fmla="*/ 4194894 h 4194894"/>
              <a:gd name="connsiteX626" fmla="*/ 4569290 w 9601201"/>
              <a:gd name="connsiteY626" fmla="*/ 4194894 h 4194894"/>
              <a:gd name="connsiteX627" fmla="*/ 7640281 w 9601201"/>
              <a:gd name="connsiteY627" fmla="*/ 1123350 h 4194894"/>
              <a:gd name="connsiteX628" fmla="*/ 7672966 w 9601201"/>
              <a:gd name="connsiteY628" fmla="*/ 1096546 h 4194894"/>
              <a:gd name="connsiteX629" fmla="*/ 7673185 w 9601201"/>
              <a:gd name="connsiteY629" fmla="*/ 1096342 h 4194894"/>
              <a:gd name="connsiteX630" fmla="*/ 8191989 w 9601201"/>
              <a:gd name="connsiteY630" fmla="*/ 575559 h 4194894"/>
              <a:gd name="connsiteX631" fmla="*/ 8215899 w 9601201"/>
              <a:gd name="connsiteY631" fmla="*/ 547629 h 4194894"/>
              <a:gd name="connsiteX632" fmla="*/ 8714195 w 9601201"/>
              <a:gd name="connsiteY632" fmla="*/ 1 h 4194894"/>
              <a:gd name="connsiteX633" fmla="*/ 8753583 w 9601201"/>
              <a:gd name="connsiteY633" fmla="*/ 1 h 4194894"/>
              <a:gd name="connsiteX634" fmla="*/ 8274520 w 9601201"/>
              <a:gd name="connsiteY634" fmla="*/ 479150 h 4194894"/>
              <a:gd name="connsiteX635" fmla="*/ 8289401 w 9601201"/>
              <a:gd name="connsiteY635" fmla="*/ 461767 h 4194894"/>
              <a:gd name="connsiteX636" fmla="*/ 8350395 w 9601201"/>
              <a:gd name="connsiteY636" fmla="*/ 363867 h 4194894"/>
              <a:gd name="connsiteX637" fmla="*/ 8664963 w 9601201"/>
              <a:gd name="connsiteY637" fmla="*/ 1 h 4194894"/>
              <a:gd name="connsiteX638" fmla="*/ 8704351 w 9601201"/>
              <a:gd name="connsiteY638" fmla="*/ 1 h 4194894"/>
              <a:gd name="connsiteX639" fmla="*/ 8366665 w 9601201"/>
              <a:gd name="connsiteY639" fmla="*/ 337748 h 4194894"/>
              <a:gd name="connsiteX640" fmla="*/ 8396761 w 9601201"/>
              <a:gd name="connsiteY640" fmla="*/ 268252 h 4194894"/>
              <a:gd name="connsiteX641" fmla="*/ 8615731 w 9601201"/>
              <a:gd name="connsiteY641" fmla="*/ 1 h 4194894"/>
              <a:gd name="connsiteX642" fmla="*/ 8655119 w 9601201"/>
              <a:gd name="connsiteY642" fmla="*/ 1 h 4194894"/>
              <a:gd name="connsiteX643" fmla="*/ 8404283 w 9601201"/>
              <a:gd name="connsiteY643" fmla="*/ 250882 h 4194894"/>
              <a:gd name="connsiteX644" fmla="*/ 8423762 w 9601201"/>
              <a:gd name="connsiteY644" fmla="*/ 205902 h 4194894"/>
              <a:gd name="connsiteX645" fmla="*/ 8428876 w 9601201"/>
              <a:gd name="connsiteY645" fmla="*/ 186890 h 4194894"/>
              <a:gd name="connsiteX646" fmla="*/ 8566500 w 9601201"/>
              <a:gd name="connsiteY646" fmla="*/ 1 h 4194894"/>
              <a:gd name="connsiteX647" fmla="*/ 8605887 w 9601201"/>
              <a:gd name="connsiteY647" fmla="*/ 1 h 4194894"/>
              <a:gd name="connsiteX648" fmla="*/ 8432500 w 9601201"/>
              <a:gd name="connsiteY648" fmla="*/ 173420 h 4194894"/>
              <a:gd name="connsiteX649" fmla="*/ 8446997 w 9601201"/>
              <a:gd name="connsiteY649" fmla="*/ 119526 h 4194894"/>
              <a:gd name="connsiteX650" fmla="*/ 8517269 w 9601201"/>
              <a:gd name="connsiteY650" fmla="*/ 1 h 4194894"/>
              <a:gd name="connsiteX651" fmla="*/ 8556656 w 9601201"/>
              <a:gd name="connsiteY651" fmla="*/ 1 h 4194894"/>
              <a:gd name="connsiteX652" fmla="*/ 8450620 w 9601201"/>
              <a:gd name="connsiteY652" fmla="*/ 106056 h 4194894"/>
              <a:gd name="connsiteX653" fmla="*/ 8460711 w 9601201"/>
              <a:gd name="connsiteY653" fmla="*/ 68543 h 4194894"/>
              <a:gd name="connsiteX654" fmla="*/ 8461975 w 9601201"/>
              <a:gd name="connsiteY654" fmla="*/ 55305 h 4194894"/>
              <a:gd name="connsiteX655" fmla="*/ 8468037 w 9601201"/>
              <a:gd name="connsiteY655" fmla="*/ 1 h 4194894"/>
              <a:gd name="connsiteX656" fmla="*/ 8507423 w 9601201"/>
              <a:gd name="connsiteY656" fmla="*/ 1 h 4194894"/>
              <a:gd name="connsiteX657" fmla="*/ 8463015 w 9601201"/>
              <a:gd name="connsiteY657" fmla="*/ 44418 h 4194894"/>
              <a:gd name="connsiteX658" fmla="*/ 8467174 w 9601201"/>
              <a:gd name="connsiteY658" fmla="*/ 864 h 4194894"/>
              <a:gd name="connsiteX659" fmla="*/ 9601199 w 9601201"/>
              <a:gd name="connsiteY659" fmla="*/ 0 h 4194894"/>
              <a:gd name="connsiteX660" fmla="*/ 9601200 w 9601201"/>
              <a:gd name="connsiteY660" fmla="*/ 0 h 4194894"/>
              <a:gd name="connsiteX661" fmla="*/ 9601200 w 9601201"/>
              <a:gd name="connsiteY661" fmla="*/ 38565 h 4194894"/>
              <a:gd name="connsiteX662" fmla="*/ 5450539 w 9601201"/>
              <a:gd name="connsiteY662" fmla="*/ 4189971 h 4194894"/>
              <a:gd name="connsiteX663" fmla="*/ 5455462 w 9601201"/>
              <a:gd name="connsiteY663" fmla="*/ 4194894 h 4194894"/>
              <a:gd name="connsiteX664" fmla="*/ 5406230 w 9601201"/>
              <a:gd name="connsiteY664" fmla="*/ 4194894 h 4194894"/>
              <a:gd name="connsiteX665" fmla="*/ 9600369 w 9601201"/>
              <a:gd name="connsiteY665" fmla="*/ 1 h 4194894"/>
              <a:gd name="connsiteX666" fmla="*/ 9601199 w 9601201"/>
              <a:gd name="connsiteY666" fmla="*/ 1 h 4194894"/>
              <a:gd name="connsiteX667" fmla="*/ 0 w 9601201"/>
              <a:gd name="connsiteY667" fmla="*/ 0 h 4194894"/>
              <a:gd name="connsiteX668" fmla="*/ 3533296 w 9601201"/>
              <a:gd name="connsiteY668" fmla="*/ 0 h 4194894"/>
              <a:gd name="connsiteX669" fmla="*/ 3505200 w 9601201"/>
              <a:gd name="connsiteY669" fmla="*/ 28096 h 4194894"/>
              <a:gd name="connsiteX670" fmla="*/ 3505200 w 9601201"/>
              <a:gd name="connsiteY670" fmla="*/ 37942 h 4194894"/>
              <a:gd name="connsiteX671" fmla="*/ 3543142 w 9601201"/>
              <a:gd name="connsiteY671" fmla="*/ 0 h 4194894"/>
              <a:gd name="connsiteX672" fmla="*/ 3582528 w 9601201"/>
              <a:gd name="connsiteY672" fmla="*/ 0 h 4194894"/>
              <a:gd name="connsiteX673" fmla="*/ 3505200 w 9601201"/>
              <a:gd name="connsiteY673" fmla="*/ 77328 h 4194894"/>
              <a:gd name="connsiteX674" fmla="*/ 3505200 w 9601201"/>
              <a:gd name="connsiteY674" fmla="*/ 87174 h 4194894"/>
              <a:gd name="connsiteX675" fmla="*/ 3592374 w 9601201"/>
              <a:gd name="connsiteY675" fmla="*/ 0 h 4194894"/>
              <a:gd name="connsiteX676" fmla="*/ 3631760 w 9601201"/>
              <a:gd name="connsiteY676" fmla="*/ 0 h 4194894"/>
              <a:gd name="connsiteX677" fmla="*/ 3505200 w 9601201"/>
              <a:gd name="connsiteY677" fmla="*/ 126560 h 4194894"/>
              <a:gd name="connsiteX678" fmla="*/ 3505200 w 9601201"/>
              <a:gd name="connsiteY678" fmla="*/ 136407 h 4194894"/>
              <a:gd name="connsiteX679" fmla="*/ 3641607 w 9601201"/>
              <a:gd name="connsiteY679" fmla="*/ 0 h 4194894"/>
              <a:gd name="connsiteX680" fmla="*/ 3649813 w 9601201"/>
              <a:gd name="connsiteY680" fmla="*/ 0 h 4194894"/>
              <a:gd name="connsiteX681" fmla="*/ 3680992 w 9601201"/>
              <a:gd name="connsiteY681" fmla="*/ 0 h 4194894"/>
              <a:gd name="connsiteX682" fmla="*/ 3505200 w 9601201"/>
              <a:gd name="connsiteY682" fmla="*/ 175792 h 4194894"/>
              <a:gd name="connsiteX683" fmla="*/ 3505200 w 9601201"/>
              <a:gd name="connsiteY683" fmla="*/ 185639 h 4194894"/>
              <a:gd name="connsiteX684" fmla="*/ 3690839 w 9601201"/>
              <a:gd name="connsiteY684" fmla="*/ 0 h 4194894"/>
              <a:gd name="connsiteX685" fmla="*/ 3730225 w 9601201"/>
              <a:gd name="connsiteY685" fmla="*/ 0 h 4194894"/>
              <a:gd name="connsiteX686" fmla="*/ 3505200 w 9601201"/>
              <a:gd name="connsiteY686" fmla="*/ 225025 h 4194894"/>
              <a:gd name="connsiteX687" fmla="*/ 3505200 w 9601201"/>
              <a:gd name="connsiteY687" fmla="*/ 234870 h 4194894"/>
              <a:gd name="connsiteX688" fmla="*/ 3740070 w 9601201"/>
              <a:gd name="connsiteY688" fmla="*/ 0 h 4194894"/>
              <a:gd name="connsiteX689" fmla="*/ 3779457 w 9601201"/>
              <a:gd name="connsiteY689" fmla="*/ 0 h 4194894"/>
              <a:gd name="connsiteX690" fmla="*/ 3505200 w 9601201"/>
              <a:gd name="connsiteY690" fmla="*/ 274257 h 4194894"/>
              <a:gd name="connsiteX691" fmla="*/ 3505200 w 9601201"/>
              <a:gd name="connsiteY691" fmla="*/ 284101 h 4194894"/>
              <a:gd name="connsiteX692" fmla="*/ 3789301 w 9601201"/>
              <a:gd name="connsiteY692" fmla="*/ 0 h 4194894"/>
              <a:gd name="connsiteX693" fmla="*/ 3828687 w 9601201"/>
              <a:gd name="connsiteY693" fmla="*/ 0 h 4194894"/>
              <a:gd name="connsiteX694" fmla="*/ 3505200 w 9601201"/>
              <a:gd name="connsiteY694" fmla="*/ 323487 h 4194894"/>
              <a:gd name="connsiteX695" fmla="*/ 3505200 w 9601201"/>
              <a:gd name="connsiteY695" fmla="*/ 333334 h 4194894"/>
              <a:gd name="connsiteX696" fmla="*/ 3838534 w 9601201"/>
              <a:gd name="connsiteY696" fmla="*/ 0 h 4194894"/>
              <a:gd name="connsiteX697" fmla="*/ 3877919 w 9601201"/>
              <a:gd name="connsiteY697" fmla="*/ 0 h 4194894"/>
              <a:gd name="connsiteX698" fmla="*/ 3505200 w 9601201"/>
              <a:gd name="connsiteY698" fmla="*/ 372719 h 4194894"/>
              <a:gd name="connsiteX699" fmla="*/ 3505200 w 9601201"/>
              <a:gd name="connsiteY699" fmla="*/ 382566 h 4194894"/>
              <a:gd name="connsiteX700" fmla="*/ 3887766 w 9601201"/>
              <a:gd name="connsiteY700" fmla="*/ 0 h 4194894"/>
              <a:gd name="connsiteX701" fmla="*/ 3927151 w 9601201"/>
              <a:gd name="connsiteY701" fmla="*/ 0 h 4194894"/>
              <a:gd name="connsiteX702" fmla="*/ 3505200 w 9601201"/>
              <a:gd name="connsiteY702" fmla="*/ 421951 h 4194894"/>
              <a:gd name="connsiteX703" fmla="*/ 3505200 w 9601201"/>
              <a:gd name="connsiteY703" fmla="*/ 431797 h 4194894"/>
              <a:gd name="connsiteX704" fmla="*/ 3936997 w 9601201"/>
              <a:gd name="connsiteY704" fmla="*/ 0 h 4194894"/>
              <a:gd name="connsiteX705" fmla="*/ 3976384 w 9601201"/>
              <a:gd name="connsiteY705" fmla="*/ 0 h 4194894"/>
              <a:gd name="connsiteX706" fmla="*/ 3505200 w 9601201"/>
              <a:gd name="connsiteY706" fmla="*/ 471184 h 4194894"/>
              <a:gd name="connsiteX707" fmla="*/ 3505200 w 9601201"/>
              <a:gd name="connsiteY707" fmla="*/ 481030 h 4194894"/>
              <a:gd name="connsiteX708" fmla="*/ 3986230 w 9601201"/>
              <a:gd name="connsiteY708" fmla="*/ 0 h 4194894"/>
              <a:gd name="connsiteX709" fmla="*/ 4025616 w 9601201"/>
              <a:gd name="connsiteY709" fmla="*/ 0 h 4194894"/>
              <a:gd name="connsiteX710" fmla="*/ 3505200 w 9601201"/>
              <a:gd name="connsiteY710" fmla="*/ 520416 h 4194894"/>
              <a:gd name="connsiteX711" fmla="*/ 3505200 w 9601201"/>
              <a:gd name="connsiteY711" fmla="*/ 530261 h 4194894"/>
              <a:gd name="connsiteX712" fmla="*/ 4035461 w 9601201"/>
              <a:gd name="connsiteY712" fmla="*/ 0 h 4194894"/>
              <a:gd name="connsiteX713" fmla="*/ 4074848 w 9601201"/>
              <a:gd name="connsiteY713" fmla="*/ 0 h 4194894"/>
              <a:gd name="connsiteX714" fmla="*/ 3505200 w 9601201"/>
              <a:gd name="connsiteY714" fmla="*/ 569648 h 4194894"/>
              <a:gd name="connsiteX715" fmla="*/ 3505200 w 9601201"/>
              <a:gd name="connsiteY715" fmla="*/ 579493 h 4194894"/>
              <a:gd name="connsiteX716" fmla="*/ 4084693 w 9601201"/>
              <a:gd name="connsiteY716" fmla="*/ 0 h 4194894"/>
              <a:gd name="connsiteX717" fmla="*/ 4124078 w 9601201"/>
              <a:gd name="connsiteY717" fmla="*/ 0 h 4194894"/>
              <a:gd name="connsiteX718" fmla="*/ 3505200 w 9601201"/>
              <a:gd name="connsiteY718" fmla="*/ 618878 h 4194894"/>
              <a:gd name="connsiteX719" fmla="*/ 3505200 w 9601201"/>
              <a:gd name="connsiteY719" fmla="*/ 628726 h 4194894"/>
              <a:gd name="connsiteX720" fmla="*/ 4133926 w 9601201"/>
              <a:gd name="connsiteY720" fmla="*/ 0 h 4194894"/>
              <a:gd name="connsiteX721" fmla="*/ 4173310 w 9601201"/>
              <a:gd name="connsiteY721" fmla="*/ 0 h 4194894"/>
              <a:gd name="connsiteX722" fmla="*/ 3505200 w 9601201"/>
              <a:gd name="connsiteY722" fmla="*/ 668110 h 4194894"/>
              <a:gd name="connsiteX723" fmla="*/ 3505200 w 9601201"/>
              <a:gd name="connsiteY723" fmla="*/ 677958 h 4194894"/>
              <a:gd name="connsiteX724" fmla="*/ 4183158 w 9601201"/>
              <a:gd name="connsiteY724" fmla="*/ 0 h 4194894"/>
              <a:gd name="connsiteX725" fmla="*/ 4222543 w 9601201"/>
              <a:gd name="connsiteY725" fmla="*/ 0 h 4194894"/>
              <a:gd name="connsiteX726" fmla="*/ 3505200 w 9601201"/>
              <a:gd name="connsiteY726" fmla="*/ 717343 h 4194894"/>
              <a:gd name="connsiteX727" fmla="*/ 3505200 w 9601201"/>
              <a:gd name="connsiteY727" fmla="*/ 727190 h 4194894"/>
              <a:gd name="connsiteX728" fmla="*/ 4232390 w 9601201"/>
              <a:gd name="connsiteY728" fmla="*/ 0 h 4194894"/>
              <a:gd name="connsiteX729" fmla="*/ 4271775 w 9601201"/>
              <a:gd name="connsiteY729" fmla="*/ 0 h 4194894"/>
              <a:gd name="connsiteX730" fmla="*/ 3505200 w 9601201"/>
              <a:gd name="connsiteY730" fmla="*/ 766575 h 4194894"/>
              <a:gd name="connsiteX731" fmla="*/ 3505200 w 9601201"/>
              <a:gd name="connsiteY731" fmla="*/ 776421 h 4194894"/>
              <a:gd name="connsiteX732" fmla="*/ 4281621 w 9601201"/>
              <a:gd name="connsiteY732" fmla="*/ 0 h 4194894"/>
              <a:gd name="connsiteX733" fmla="*/ 4321007 w 9601201"/>
              <a:gd name="connsiteY733" fmla="*/ 0 h 4194894"/>
              <a:gd name="connsiteX734" fmla="*/ 3505200 w 9601201"/>
              <a:gd name="connsiteY734" fmla="*/ 815807 h 4194894"/>
              <a:gd name="connsiteX735" fmla="*/ 3505200 w 9601201"/>
              <a:gd name="connsiteY735" fmla="*/ 825654 h 4194894"/>
              <a:gd name="connsiteX736" fmla="*/ 4330854 w 9601201"/>
              <a:gd name="connsiteY736" fmla="*/ 0 h 4194894"/>
              <a:gd name="connsiteX737" fmla="*/ 4370239 w 9601201"/>
              <a:gd name="connsiteY737" fmla="*/ 0 h 4194894"/>
              <a:gd name="connsiteX738" fmla="*/ 3505200 w 9601201"/>
              <a:gd name="connsiteY738" fmla="*/ 865039 h 4194894"/>
              <a:gd name="connsiteX739" fmla="*/ 3505200 w 9601201"/>
              <a:gd name="connsiteY739" fmla="*/ 874884 h 4194894"/>
              <a:gd name="connsiteX740" fmla="*/ 4380084 w 9601201"/>
              <a:gd name="connsiteY740" fmla="*/ 0 h 4194894"/>
              <a:gd name="connsiteX741" fmla="*/ 4419471 w 9601201"/>
              <a:gd name="connsiteY741" fmla="*/ 0 h 4194894"/>
              <a:gd name="connsiteX742" fmla="*/ 3505200 w 9601201"/>
              <a:gd name="connsiteY742" fmla="*/ 914271 h 4194894"/>
              <a:gd name="connsiteX743" fmla="*/ 3505200 w 9601201"/>
              <a:gd name="connsiteY743" fmla="*/ 924116 h 4194894"/>
              <a:gd name="connsiteX744" fmla="*/ 4429316 w 9601201"/>
              <a:gd name="connsiteY744" fmla="*/ 0 h 4194894"/>
              <a:gd name="connsiteX745" fmla="*/ 4468702 w 9601201"/>
              <a:gd name="connsiteY745" fmla="*/ 0 h 4194894"/>
              <a:gd name="connsiteX746" fmla="*/ 3505200 w 9601201"/>
              <a:gd name="connsiteY746" fmla="*/ 963502 h 4194894"/>
              <a:gd name="connsiteX747" fmla="*/ 3505200 w 9601201"/>
              <a:gd name="connsiteY747" fmla="*/ 973349 h 4194894"/>
              <a:gd name="connsiteX748" fmla="*/ 4478549 w 9601201"/>
              <a:gd name="connsiteY748" fmla="*/ 0 h 4194894"/>
              <a:gd name="connsiteX749" fmla="*/ 4517935 w 9601201"/>
              <a:gd name="connsiteY749" fmla="*/ 0 h 4194894"/>
              <a:gd name="connsiteX750" fmla="*/ 3505200 w 9601201"/>
              <a:gd name="connsiteY750" fmla="*/ 1012735 h 4194894"/>
              <a:gd name="connsiteX751" fmla="*/ 3505200 w 9601201"/>
              <a:gd name="connsiteY751" fmla="*/ 1022581 h 4194894"/>
              <a:gd name="connsiteX752" fmla="*/ 4527781 w 9601201"/>
              <a:gd name="connsiteY752" fmla="*/ 0 h 4194894"/>
              <a:gd name="connsiteX753" fmla="*/ 4567167 w 9601201"/>
              <a:gd name="connsiteY753" fmla="*/ 0 h 4194894"/>
              <a:gd name="connsiteX754" fmla="*/ 3505200 w 9601201"/>
              <a:gd name="connsiteY754" fmla="*/ 1061967 h 4194894"/>
              <a:gd name="connsiteX755" fmla="*/ 3505200 w 9601201"/>
              <a:gd name="connsiteY755" fmla="*/ 1071813 h 4194894"/>
              <a:gd name="connsiteX756" fmla="*/ 4577013 w 9601201"/>
              <a:gd name="connsiteY756" fmla="*/ 0 h 4194894"/>
              <a:gd name="connsiteX757" fmla="*/ 4616398 w 9601201"/>
              <a:gd name="connsiteY757" fmla="*/ 0 h 4194894"/>
              <a:gd name="connsiteX758" fmla="*/ 3505200 w 9601201"/>
              <a:gd name="connsiteY758" fmla="*/ 1111198 h 4194894"/>
              <a:gd name="connsiteX759" fmla="*/ 3505200 w 9601201"/>
              <a:gd name="connsiteY759" fmla="*/ 1121045 h 4194894"/>
              <a:gd name="connsiteX760" fmla="*/ 4626245 w 9601201"/>
              <a:gd name="connsiteY760" fmla="*/ 0 h 4194894"/>
              <a:gd name="connsiteX761" fmla="*/ 4665630 w 9601201"/>
              <a:gd name="connsiteY761" fmla="*/ 0 h 4194894"/>
              <a:gd name="connsiteX762" fmla="*/ 3505200 w 9601201"/>
              <a:gd name="connsiteY762" fmla="*/ 1160430 h 4194894"/>
              <a:gd name="connsiteX763" fmla="*/ 3505200 w 9601201"/>
              <a:gd name="connsiteY763" fmla="*/ 1170276 h 4194894"/>
              <a:gd name="connsiteX764" fmla="*/ 4675476 w 9601201"/>
              <a:gd name="connsiteY764" fmla="*/ 0 h 4194894"/>
              <a:gd name="connsiteX765" fmla="*/ 4714862 w 9601201"/>
              <a:gd name="connsiteY765" fmla="*/ 0 h 4194894"/>
              <a:gd name="connsiteX766" fmla="*/ 3505200 w 9601201"/>
              <a:gd name="connsiteY766" fmla="*/ 1209662 h 4194894"/>
              <a:gd name="connsiteX767" fmla="*/ 3505200 w 9601201"/>
              <a:gd name="connsiteY767" fmla="*/ 1219508 h 4194894"/>
              <a:gd name="connsiteX768" fmla="*/ 4724708 w 9601201"/>
              <a:gd name="connsiteY768" fmla="*/ 0 h 4194894"/>
              <a:gd name="connsiteX769" fmla="*/ 4764094 w 9601201"/>
              <a:gd name="connsiteY769" fmla="*/ 0 h 4194894"/>
              <a:gd name="connsiteX770" fmla="*/ 3505200 w 9601201"/>
              <a:gd name="connsiteY770" fmla="*/ 1258894 h 4194894"/>
              <a:gd name="connsiteX771" fmla="*/ 3505200 w 9601201"/>
              <a:gd name="connsiteY771" fmla="*/ 1268740 h 4194894"/>
              <a:gd name="connsiteX772" fmla="*/ 4773940 w 9601201"/>
              <a:gd name="connsiteY772" fmla="*/ 0 h 4194894"/>
              <a:gd name="connsiteX773" fmla="*/ 4813326 w 9601201"/>
              <a:gd name="connsiteY773" fmla="*/ 0 h 4194894"/>
              <a:gd name="connsiteX774" fmla="*/ 3505200 w 9601201"/>
              <a:gd name="connsiteY774" fmla="*/ 1308126 h 4194894"/>
              <a:gd name="connsiteX775" fmla="*/ 3505200 w 9601201"/>
              <a:gd name="connsiteY775" fmla="*/ 1317972 h 4194894"/>
              <a:gd name="connsiteX776" fmla="*/ 4823172 w 9601201"/>
              <a:gd name="connsiteY776" fmla="*/ 0 h 4194894"/>
              <a:gd name="connsiteX777" fmla="*/ 4862558 w 9601201"/>
              <a:gd name="connsiteY777" fmla="*/ 0 h 4194894"/>
              <a:gd name="connsiteX778" fmla="*/ 3505200 w 9601201"/>
              <a:gd name="connsiteY778" fmla="*/ 1357358 h 4194894"/>
              <a:gd name="connsiteX779" fmla="*/ 3505200 w 9601201"/>
              <a:gd name="connsiteY779" fmla="*/ 1367204 h 4194894"/>
              <a:gd name="connsiteX780" fmla="*/ 4872404 w 9601201"/>
              <a:gd name="connsiteY780" fmla="*/ 0 h 4194894"/>
              <a:gd name="connsiteX781" fmla="*/ 4911789 w 9601201"/>
              <a:gd name="connsiteY781" fmla="*/ 0 h 4194894"/>
              <a:gd name="connsiteX782" fmla="*/ 3505200 w 9601201"/>
              <a:gd name="connsiteY782" fmla="*/ 1406589 h 4194894"/>
              <a:gd name="connsiteX783" fmla="*/ 3505200 w 9601201"/>
              <a:gd name="connsiteY783" fmla="*/ 1416436 h 4194894"/>
              <a:gd name="connsiteX784" fmla="*/ 4921636 w 9601201"/>
              <a:gd name="connsiteY784" fmla="*/ 0 h 4194894"/>
              <a:gd name="connsiteX785" fmla="*/ 4961021 w 9601201"/>
              <a:gd name="connsiteY785" fmla="*/ 0 h 4194894"/>
              <a:gd name="connsiteX786" fmla="*/ 3505200 w 9601201"/>
              <a:gd name="connsiteY786" fmla="*/ 1455821 h 4194894"/>
              <a:gd name="connsiteX787" fmla="*/ 3505200 w 9601201"/>
              <a:gd name="connsiteY787" fmla="*/ 1465668 h 4194894"/>
              <a:gd name="connsiteX788" fmla="*/ 4970868 w 9601201"/>
              <a:gd name="connsiteY788" fmla="*/ 0 h 4194894"/>
              <a:gd name="connsiteX789" fmla="*/ 5010253 w 9601201"/>
              <a:gd name="connsiteY789" fmla="*/ 0 h 4194894"/>
              <a:gd name="connsiteX790" fmla="*/ 3505200 w 9601201"/>
              <a:gd name="connsiteY790" fmla="*/ 1505053 h 4194894"/>
              <a:gd name="connsiteX791" fmla="*/ 3505200 w 9601201"/>
              <a:gd name="connsiteY791" fmla="*/ 1514900 h 4194894"/>
              <a:gd name="connsiteX792" fmla="*/ 5020100 w 9601201"/>
              <a:gd name="connsiteY792" fmla="*/ 0 h 4194894"/>
              <a:gd name="connsiteX793" fmla="*/ 5059485 w 9601201"/>
              <a:gd name="connsiteY793" fmla="*/ 0 h 4194894"/>
              <a:gd name="connsiteX794" fmla="*/ 3505200 w 9601201"/>
              <a:gd name="connsiteY794" fmla="*/ 1554285 h 4194894"/>
              <a:gd name="connsiteX795" fmla="*/ 3505200 w 9601201"/>
              <a:gd name="connsiteY795" fmla="*/ 1564132 h 4194894"/>
              <a:gd name="connsiteX796" fmla="*/ 5069332 w 9601201"/>
              <a:gd name="connsiteY796" fmla="*/ 0 h 4194894"/>
              <a:gd name="connsiteX797" fmla="*/ 5108716 w 9601201"/>
              <a:gd name="connsiteY797" fmla="*/ 0 h 4194894"/>
              <a:gd name="connsiteX798" fmla="*/ 3505200 w 9601201"/>
              <a:gd name="connsiteY798" fmla="*/ 1603517 h 4194894"/>
              <a:gd name="connsiteX799" fmla="*/ 3505200 w 9601201"/>
              <a:gd name="connsiteY799" fmla="*/ 1613363 h 4194894"/>
              <a:gd name="connsiteX800" fmla="*/ 5118563 w 9601201"/>
              <a:gd name="connsiteY800" fmla="*/ 0 h 4194894"/>
              <a:gd name="connsiteX801" fmla="*/ 5157949 w 9601201"/>
              <a:gd name="connsiteY801" fmla="*/ 0 h 4194894"/>
              <a:gd name="connsiteX802" fmla="*/ 3505200 w 9601201"/>
              <a:gd name="connsiteY802" fmla="*/ 1652749 h 4194894"/>
              <a:gd name="connsiteX803" fmla="*/ 3505200 w 9601201"/>
              <a:gd name="connsiteY803" fmla="*/ 1662595 h 4194894"/>
              <a:gd name="connsiteX804" fmla="*/ 5167795 w 9601201"/>
              <a:gd name="connsiteY804" fmla="*/ 0 h 4194894"/>
              <a:gd name="connsiteX805" fmla="*/ 5207181 w 9601201"/>
              <a:gd name="connsiteY805" fmla="*/ 0 h 4194894"/>
              <a:gd name="connsiteX806" fmla="*/ 3505200 w 9601201"/>
              <a:gd name="connsiteY806" fmla="*/ 1701981 h 4194894"/>
              <a:gd name="connsiteX807" fmla="*/ 3505200 w 9601201"/>
              <a:gd name="connsiteY807" fmla="*/ 1711827 h 4194894"/>
              <a:gd name="connsiteX808" fmla="*/ 5217027 w 9601201"/>
              <a:gd name="connsiteY808" fmla="*/ 0 h 4194894"/>
              <a:gd name="connsiteX809" fmla="*/ 5256413 w 9601201"/>
              <a:gd name="connsiteY809" fmla="*/ 0 h 4194894"/>
              <a:gd name="connsiteX810" fmla="*/ 3505200 w 9601201"/>
              <a:gd name="connsiteY810" fmla="*/ 1751213 h 4194894"/>
              <a:gd name="connsiteX811" fmla="*/ 3505200 w 9601201"/>
              <a:gd name="connsiteY811" fmla="*/ 1761059 h 4194894"/>
              <a:gd name="connsiteX812" fmla="*/ 5266259 w 9601201"/>
              <a:gd name="connsiteY812" fmla="*/ 0 h 4194894"/>
              <a:gd name="connsiteX813" fmla="*/ 5305645 w 9601201"/>
              <a:gd name="connsiteY813" fmla="*/ 0 h 4194894"/>
              <a:gd name="connsiteX814" fmla="*/ 3505200 w 9601201"/>
              <a:gd name="connsiteY814" fmla="*/ 1800445 h 4194894"/>
              <a:gd name="connsiteX815" fmla="*/ 3505200 w 9601201"/>
              <a:gd name="connsiteY815" fmla="*/ 1810291 h 4194894"/>
              <a:gd name="connsiteX816" fmla="*/ 5315490 w 9601201"/>
              <a:gd name="connsiteY816" fmla="*/ 0 h 4194894"/>
              <a:gd name="connsiteX817" fmla="*/ 5354876 w 9601201"/>
              <a:gd name="connsiteY817" fmla="*/ 0 h 4194894"/>
              <a:gd name="connsiteX818" fmla="*/ 3505200 w 9601201"/>
              <a:gd name="connsiteY818" fmla="*/ 1849676 h 4194894"/>
              <a:gd name="connsiteX819" fmla="*/ 3505200 w 9601201"/>
              <a:gd name="connsiteY819" fmla="*/ 1859523 h 4194894"/>
              <a:gd name="connsiteX820" fmla="*/ 5364722 w 9601201"/>
              <a:gd name="connsiteY820" fmla="*/ 0 h 4194894"/>
              <a:gd name="connsiteX821" fmla="*/ 5398520 w 9601201"/>
              <a:gd name="connsiteY821" fmla="*/ 0 h 4194894"/>
              <a:gd name="connsiteX822" fmla="*/ 5398520 w 9601201"/>
              <a:gd name="connsiteY822" fmla="*/ 1 h 4194894"/>
              <a:gd name="connsiteX823" fmla="*/ 5404107 w 9601201"/>
              <a:gd name="connsiteY823" fmla="*/ 1 h 4194894"/>
              <a:gd name="connsiteX824" fmla="*/ 3505200 w 9601201"/>
              <a:gd name="connsiteY824" fmla="*/ 1898908 h 4194894"/>
              <a:gd name="connsiteX825" fmla="*/ 3505200 w 9601201"/>
              <a:gd name="connsiteY825" fmla="*/ 1908755 h 4194894"/>
              <a:gd name="connsiteX826" fmla="*/ 5413954 w 9601201"/>
              <a:gd name="connsiteY826" fmla="*/ 1 h 4194894"/>
              <a:gd name="connsiteX827" fmla="*/ 5453339 w 9601201"/>
              <a:gd name="connsiteY827" fmla="*/ 1 h 4194894"/>
              <a:gd name="connsiteX828" fmla="*/ 3505200 w 9601201"/>
              <a:gd name="connsiteY828" fmla="*/ 1948140 h 4194894"/>
              <a:gd name="connsiteX829" fmla="*/ 3505200 w 9601201"/>
              <a:gd name="connsiteY829" fmla="*/ 1957987 h 4194894"/>
              <a:gd name="connsiteX830" fmla="*/ 5463186 w 9601201"/>
              <a:gd name="connsiteY830" fmla="*/ 1 h 4194894"/>
              <a:gd name="connsiteX831" fmla="*/ 5502571 w 9601201"/>
              <a:gd name="connsiteY831" fmla="*/ 1 h 4194894"/>
              <a:gd name="connsiteX832" fmla="*/ 3505200 w 9601201"/>
              <a:gd name="connsiteY832" fmla="*/ 1997372 h 4194894"/>
              <a:gd name="connsiteX833" fmla="*/ 3505200 w 9601201"/>
              <a:gd name="connsiteY833" fmla="*/ 2007218 h 4194894"/>
              <a:gd name="connsiteX834" fmla="*/ 5512417 w 9601201"/>
              <a:gd name="connsiteY834" fmla="*/ 1 h 4194894"/>
              <a:gd name="connsiteX835" fmla="*/ 5551803 w 9601201"/>
              <a:gd name="connsiteY835" fmla="*/ 1 h 4194894"/>
              <a:gd name="connsiteX836" fmla="*/ 3505200 w 9601201"/>
              <a:gd name="connsiteY836" fmla="*/ 2046604 h 4194894"/>
              <a:gd name="connsiteX837" fmla="*/ 3505200 w 9601201"/>
              <a:gd name="connsiteY837" fmla="*/ 2056450 h 4194894"/>
              <a:gd name="connsiteX838" fmla="*/ 5561649 w 9601201"/>
              <a:gd name="connsiteY838" fmla="*/ 1 h 4194894"/>
              <a:gd name="connsiteX839" fmla="*/ 5601035 w 9601201"/>
              <a:gd name="connsiteY839" fmla="*/ 1 h 4194894"/>
              <a:gd name="connsiteX840" fmla="*/ 3505200 w 9601201"/>
              <a:gd name="connsiteY840" fmla="*/ 2095836 h 4194894"/>
              <a:gd name="connsiteX841" fmla="*/ 3505200 w 9601201"/>
              <a:gd name="connsiteY841" fmla="*/ 2105682 h 4194894"/>
              <a:gd name="connsiteX842" fmla="*/ 5610880 w 9601201"/>
              <a:gd name="connsiteY842" fmla="*/ 1 h 4194894"/>
              <a:gd name="connsiteX843" fmla="*/ 5650267 w 9601201"/>
              <a:gd name="connsiteY843" fmla="*/ 1 h 4194894"/>
              <a:gd name="connsiteX844" fmla="*/ 3505200 w 9601201"/>
              <a:gd name="connsiteY844" fmla="*/ 2145068 h 4194894"/>
              <a:gd name="connsiteX845" fmla="*/ 3505200 w 9601201"/>
              <a:gd name="connsiteY845" fmla="*/ 2154914 h 4194894"/>
              <a:gd name="connsiteX846" fmla="*/ 5660112 w 9601201"/>
              <a:gd name="connsiteY846" fmla="*/ 1 h 4194894"/>
              <a:gd name="connsiteX847" fmla="*/ 5699498 w 9601201"/>
              <a:gd name="connsiteY847" fmla="*/ 1 h 4194894"/>
              <a:gd name="connsiteX848" fmla="*/ 3505200 w 9601201"/>
              <a:gd name="connsiteY848" fmla="*/ 2194300 h 4194894"/>
              <a:gd name="connsiteX849" fmla="*/ 3505200 w 9601201"/>
              <a:gd name="connsiteY849" fmla="*/ 2204146 h 4194894"/>
              <a:gd name="connsiteX850" fmla="*/ 5709345 w 9601201"/>
              <a:gd name="connsiteY850" fmla="*/ 1 h 4194894"/>
              <a:gd name="connsiteX851" fmla="*/ 5748729 w 9601201"/>
              <a:gd name="connsiteY851" fmla="*/ 1 h 4194894"/>
              <a:gd name="connsiteX852" fmla="*/ 3505200 w 9601201"/>
              <a:gd name="connsiteY852" fmla="*/ 2243531 h 4194894"/>
              <a:gd name="connsiteX853" fmla="*/ 3505200 w 9601201"/>
              <a:gd name="connsiteY853" fmla="*/ 2253378 h 4194894"/>
              <a:gd name="connsiteX854" fmla="*/ 5758577 w 9601201"/>
              <a:gd name="connsiteY854" fmla="*/ 1 h 4194894"/>
              <a:gd name="connsiteX855" fmla="*/ 5797962 w 9601201"/>
              <a:gd name="connsiteY855" fmla="*/ 1 h 4194894"/>
              <a:gd name="connsiteX856" fmla="*/ 3505200 w 9601201"/>
              <a:gd name="connsiteY856" fmla="*/ 2292763 h 4194894"/>
              <a:gd name="connsiteX857" fmla="*/ 3505200 w 9601201"/>
              <a:gd name="connsiteY857" fmla="*/ 2302610 h 4194894"/>
              <a:gd name="connsiteX858" fmla="*/ 5807809 w 9601201"/>
              <a:gd name="connsiteY858" fmla="*/ 1 h 4194894"/>
              <a:gd name="connsiteX859" fmla="*/ 5847194 w 9601201"/>
              <a:gd name="connsiteY859" fmla="*/ 1 h 4194894"/>
              <a:gd name="connsiteX860" fmla="*/ 3505200 w 9601201"/>
              <a:gd name="connsiteY860" fmla="*/ 2341995 h 4194894"/>
              <a:gd name="connsiteX861" fmla="*/ 3505200 w 9601201"/>
              <a:gd name="connsiteY861" fmla="*/ 2351842 h 4194894"/>
              <a:gd name="connsiteX862" fmla="*/ 5857041 w 9601201"/>
              <a:gd name="connsiteY862" fmla="*/ 1 h 4194894"/>
              <a:gd name="connsiteX863" fmla="*/ 5896426 w 9601201"/>
              <a:gd name="connsiteY863" fmla="*/ 1 h 4194894"/>
              <a:gd name="connsiteX864" fmla="*/ 3505200 w 9601201"/>
              <a:gd name="connsiteY864" fmla="*/ 2391227 h 4194894"/>
              <a:gd name="connsiteX865" fmla="*/ 3505200 w 9601201"/>
              <a:gd name="connsiteY865" fmla="*/ 2401073 h 4194894"/>
              <a:gd name="connsiteX866" fmla="*/ 5906272 w 9601201"/>
              <a:gd name="connsiteY866" fmla="*/ 1 h 4194894"/>
              <a:gd name="connsiteX867" fmla="*/ 5945658 w 9601201"/>
              <a:gd name="connsiteY867" fmla="*/ 1 h 4194894"/>
              <a:gd name="connsiteX868" fmla="*/ 3505200 w 9601201"/>
              <a:gd name="connsiteY868" fmla="*/ 2440459 h 4194894"/>
              <a:gd name="connsiteX869" fmla="*/ 3505200 w 9601201"/>
              <a:gd name="connsiteY869" fmla="*/ 2450305 h 4194894"/>
              <a:gd name="connsiteX870" fmla="*/ 5955504 w 9601201"/>
              <a:gd name="connsiteY870" fmla="*/ 1 h 4194894"/>
              <a:gd name="connsiteX871" fmla="*/ 5994890 w 9601201"/>
              <a:gd name="connsiteY871" fmla="*/ 1 h 4194894"/>
              <a:gd name="connsiteX872" fmla="*/ 3505200 w 9601201"/>
              <a:gd name="connsiteY872" fmla="*/ 2489691 h 4194894"/>
              <a:gd name="connsiteX873" fmla="*/ 3505200 w 9601201"/>
              <a:gd name="connsiteY873" fmla="*/ 2499537 h 4194894"/>
              <a:gd name="connsiteX874" fmla="*/ 6004736 w 9601201"/>
              <a:gd name="connsiteY874" fmla="*/ 1 h 4194894"/>
              <a:gd name="connsiteX875" fmla="*/ 6044121 w 9601201"/>
              <a:gd name="connsiteY875" fmla="*/ 1 h 4194894"/>
              <a:gd name="connsiteX876" fmla="*/ 3505200 w 9601201"/>
              <a:gd name="connsiteY876" fmla="*/ 2538923 h 4194894"/>
              <a:gd name="connsiteX877" fmla="*/ 3505200 w 9601201"/>
              <a:gd name="connsiteY877" fmla="*/ 2548769 h 4194894"/>
              <a:gd name="connsiteX878" fmla="*/ 6053968 w 9601201"/>
              <a:gd name="connsiteY878" fmla="*/ 1 h 4194894"/>
              <a:gd name="connsiteX879" fmla="*/ 6093353 w 9601201"/>
              <a:gd name="connsiteY879" fmla="*/ 1 h 4194894"/>
              <a:gd name="connsiteX880" fmla="*/ 3505200 w 9601201"/>
              <a:gd name="connsiteY880" fmla="*/ 2588155 h 4194894"/>
              <a:gd name="connsiteX881" fmla="*/ 3505200 w 9601201"/>
              <a:gd name="connsiteY881" fmla="*/ 2598001 h 4194894"/>
              <a:gd name="connsiteX882" fmla="*/ 6103200 w 9601201"/>
              <a:gd name="connsiteY882" fmla="*/ 1 h 4194894"/>
              <a:gd name="connsiteX883" fmla="*/ 6142585 w 9601201"/>
              <a:gd name="connsiteY883" fmla="*/ 1 h 4194894"/>
              <a:gd name="connsiteX884" fmla="*/ 3505200 w 9601201"/>
              <a:gd name="connsiteY884" fmla="*/ 2637386 h 4194894"/>
              <a:gd name="connsiteX885" fmla="*/ 3505200 w 9601201"/>
              <a:gd name="connsiteY885" fmla="*/ 2647233 h 4194894"/>
              <a:gd name="connsiteX886" fmla="*/ 6152432 w 9601201"/>
              <a:gd name="connsiteY886" fmla="*/ 1 h 4194894"/>
              <a:gd name="connsiteX887" fmla="*/ 6191817 w 9601201"/>
              <a:gd name="connsiteY887" fmla="*/ 1 h 4194894"/>
              <a:gd name="connsiteX888" fmla="*/ 3505200 w 9601201"/>
              <a:gd name="connsiteY888" fmla="*/ 2686618 h 4194894"/>
              <a:gd name="connsiteX889" fmla="*/ 3505200 w 9601201"/>
              <a:gd name="connsiteY889" fmla="*/ 2696465 h 4194894"/>
              <a:gd name="connsiteX890" fmla="*/ 6201664 w 9601201"/>
              <a:gd name="connsiteY890" fmla="*/ 1 h 4194894"/>
              <a:gd name="connsiteX891" fmla="*/ 6241048 w 9601201"/>
              <a:gd name="connsiteY891" fmla="*/ 1 h 4194894"/>
              <a:gd name="connsiteX892" fmla="*/ 3505200 w 9601201"/>
              <a:gd name="connsiteY892" fmla="*/ 2735850 h 4194894"/>
              <a:gd name="connsiteX893" fmla="*/ 3505200 w 9601201"/>
              <a:gd name="connsiteY893" fmla="*/ 2745697 h 4194894"/>
              <a:gd name="connsiteX894" fmla="*/ 6250895 w 9601201"/>
              <a:gd name="connsiteY894" fmla="*/ 1 h 4194894"/>
              <a:gd name="connsiteX895" fmla="*/ 6291236 w 9601201"/>
              <a:gd name="connsiteY895" fmla="*/ 1 h 4194894"/>
              <a:gd name="connsiteX896" fmla="*/ 3505200 w 9601201"/>
              <a:gd name="connsiteY896" fmla="*/ 2787038 h 4194894"/>
              <a:gd name="connsiteX897" fmla="*/ 3505200 w 9601201"/>
              <a:gd name="connsiteY897" fmla="*/ 2796887 h 4194894"/>
              <a:gd name="connsiteX898" fmla="*/ 6301081 w 9601201"/>
              <a:gd name="connsiteY898" fmla="*/ 1 h 4194894"/>
              <a:gd name="connsiteX899" fmla="*/ 6340468 w 9601201"/>
              <a:gd name="connsiteY899" fmla="*/ 1 h 4194894"/>
              <a:gd name="connsiteX900" fmla="*/ 3505200 w 9601201"/>
              <a:gd name="connsiteY900" fmla="*/ 2836288 h 4194894"/>
              <a:gd name="connsiteX901" fmla="*/ 3505200 w 9601201"/>
              <a:gd name="connsiteY901" fmla="*/ 2846136 h 4194894"/>
              <a:gd name="connsiteX902" fmla="*/ 6350313 w 9601201"/>
              <a:gd name="connsiteY902" fmla="*/ 1 h 4194894"/>
              <a:gd name="connsiteX903" fmla="*/ 6389700 w 9601201"/>
              <a:gd name="connsiteY903" fmla="*/ 1 h 4194894"/>
              <a:gd name="connsiteX904" fmla="*/ 3505200 w 9601201"/>
              <a:gd name="connsiteY904" fmla="*/ 2885538 h 4194894"/>
              <a:gd name="connsiteX905" fmla="*/ 3505200 w 9601201"/>
              <a:gd name="connsiteY905" fmla="*/ 2895386 h 4194894"/>
              <a:gd name="connsiteX906" fmla="*/ 6399545 w 9601201"/>
              <a:gd name="connsiteY906" fmla="*/ 1 h 4194894"/>
              <a:gd name="connsiteX907" fmla="*/ 6438932 w 9601201"/>
              <a:gd name="connsiteY907" fmla="*/ 1 h 4194894"/>
              <a:gd name="connsiteX908" fmla="*/ 3505200 w 9601201"/>
              <a:gd name="connsiteY908" fmla="*/ 2934787 h 4194894"/>
              <a:gd name="connsiteX909" fmla="*/ 3505200 w 9601201"/>
              <a:gd name="connsiteY909" fmla="*/ 2944636 h 4194894"/>
              <a:gd name="connsiteX910" fmla="*/ 6448778 w 9601201"/>
              <a:gd name="connsiteY910" fmla="*/ 1 h 4194894"/>
              <a:gd name="connsiteX911" fmla="*/ 6488164 w 9601201"/>
              <a:gd name="connsiteY911" fmla="*/ 1 h 4194894"/>
              <a:gd name="connsiteX912" fmla="*/ 3505200 w 9601201"/>
              <a:gd name="connsiteY912" fmla="*/ 2984037 h 4194894"/>
              <a:gd name="connsiteX913" fmla="*/ 3505200 w 9601201"/>
              <a:gd name="connsiteY913" fmla="*/ 2993885 h 4194894"/>
              <a:gd name="connsiteX914" fmla="*/ 6498009 w 9601201"/>
              <a:gd name="connsiteY914" fmla="*/ 1 h 4194894"/>
              <a:gd name="connsiteX915" fmla="*/ 6532687 w 9601201"/>
              <a:gd name="connsiteY915" fmla="*/ 1 h 4194894"/>
              <a:gd name="connsiteX916" fmla="*/ 6533098 w 9601201"/>
              <a:gd name="connsiteY916" fmla="*/ 4302 h 4194894"/>
              <a:gd name="connsiteX917" fmla="*/ 3505200 w 9601201"/>
              <a:gd name="connsiteY917" fmla="*/ 3033287 h 4194894"/>
              <a:gd name="connsiteX918" fmla="*/ 3505200 w 9601201"/>
              <a:gd name="connsiteY918" fmla="*/ 3043135 h 4194894"/>
              <a:gd name="connsiteX919" fmla="*/ 6533956 w 9601201"/>
              <a:gd name="connsiteY919" fmla="*/ 13290 h 4194894"/>
              <a:gd name="connsiteX920" fmla="*/ 6537390 w 9601201"/>
              <a:gd name="connsiteY920" fmla="*/ 49257 h 4194894"/>
              <a:gd name="connsiteX921" fmla="*/ 3505200 w 9601201"/>
              <a:gd name="connsiteY921" fmla="*/ 3082536 h 4194894"/>
              <a:gd name="connsiteX922" fmla="*/ 3505200 w 9601201"/>
              <a:gd name="connsiteY922" fmla="*/ 3092385 h 4194894"/>
              <a:gd name="connsiteX923" fmla="*/ 6538249 w 9601201"/>
              <a:gd name="connsiteY923" fmla="*/ 58246 h 4194894"/>
              <a:gd name="connsiteX924" fmla="*/ 6539232 w 9601201"/>
              <a:gd name="connsiteY924" fmla="*/ 68542 h 4194894"/>
              <a:gd name="connsiteX925" fmla="*/ 6545193 w 9601201"/>
              <a:gd name="connsiteY925" fmla="*/ 90701 h 4194894"/>
              <a:gd name="connsiteX926" fmla="*/ 3505200 w 9601201"/>
              <a:gd name="connsiteY926" fmla="*/ 3131786 h 4194894"/>
              <a:gd name="connsiteX927" fmla="*/ 3505200 w 9601201"/>
              <a:gd name="connsiteY927" fmla="*/ 3141635 h 4194894"/>
              <a:gd name="connsiteX928" fmla="*/ 6547280 w 9601201"/>
              <a:gd name="connsiteY928" fmla="*/ 98462 h 4194894"/>
              <a:gd name="connsiteX929" fmla="*/ 6555632 w 9601201"/>
              <a:gd name="connsiteY929" fmla="*/ 129508 h 4194894"/>
              <a:gd name="connsiteX930" fmla="*/ 3505200 w 9601201"/>
              <a:gd name="connsiteY930" fmla="*/ 3181036 h 4194894"/>
              <a:gd name="connsiteX931" fmla="*/ 3505200 w 9601201"/>
              <a:gd name="connsiteY931" fmla="*/ 3190883 h 4194894"/>
              <a:gd name="connsiteX932" fmla="*/ 6557719 w 9601201"/>
              <a:gd name="connsiteY932" fmla="*/ 137268 h 4194894"/>
              <a:gd name="connsiteX933" fmla="*/ 6566071 w 9601201"/>
              <a:gd name="connsiteY933" fmla="*/ 168315 h 4194894"/>
              <a:gd name="connsiteX934" fmla="*/ 3505200 w 9601201"/>
              <a:gd name="connsiteY934" fmla="*/ 3230285 h 4194894"/>
              <a:gd name="connsiteX935" fmla="*/ 3505200 w 9601201"/>
              <a:gd name="connsiteY935" fmla="*/ 3240133 h 4194894"/>
              <a:gd name="connsiteX936" fmla="*/ 6568158 w 9601201"/>
              <a:gd name="connsiteY936" fmla="*/ 176075 h 4194894"/>
              <a:gd name="connsiteX937" fmla="*/ 6576181 w 9601201"/>
              <a:gd name="connsiteY937" fmla="*/ 205901 h 4194894"/>
              <a:gd name="connsiteX938" fmla="*/ 6576649 w 9601201"/>
              <a:gd name="connsiteY938" fmla="*/ 206982 h 4194894"/>
              <a:gd name="connsiteX939" fmla="*/ 3505200 w 9601201"/>
              <a:gd name="connsiteY939" fmla="*/ 3279534 h 4194894"/>
              <a:gd name="connsiteX940" fmla="*/ 3505200 w 9601201"/>
              <a:gd name="connsiteY940" fmla="*/ 3289383 h 4194894"/>
              <a:gd name="connsiteX941" fmla="*/ 6579625 w 9601201"/>
              <a:gd name="connsiteY941" fmla="*/ 213853 h 4194894"/>
              <a:gd name="connsiteX942" fmla="*/ 6591531 w 9601201"/>
              <a:gd name="connsiteY942" fmla="*/ 241345 h 4194894"/>
              <a:gd name="connsiteX943" fmla="*/ 3505200 w 9601201"/>
              <a:gd name="connsiteY943" fmla="*/ 3328784 h 4194894"/>
              <a:gd name="connsiteX944" fmla="*/ 3505200 w 9601201"/>
              <a:gd name="connsiteY944" fmla="*/ 3338632 h 4194894"/>
              <a:gd name="connsiteX945" fmla="*/ 6594506 w 9601201"/>
              <a:gd name="connsiteY945" fmla="*/ 248216 h 4194894"/>
              <a:gd name="connsiteX946" fmla="*/ 6606412 w 9601201"/>
              <a:gd name="connsiteY946" fmla="*/ 275708 h 4194894"/>
              <a:gd name="connsiteX947" fmla="*/ 3505200 w 9601201"/>
              <a:gd name="connsiteY947" fmla="*/ 3378033 h 4194894"/>
              <a:gd name="connsiteX948" fmla="*/ 3505200 w 9601201"/>
              <a:gd name="connsiteY948" fmla="*/ 3387882 h 4194894"/>
              <a:gd name="connsiteX949" fmla="*/ 6609387 w 9601201"/>
              <a:gd name="connsiteY949" fmla="*/ 282579 h 4194894"/>
              <a:gd name="connsiteX950" fmla="*/ 6621293 w 9601201"/>
              <a:gd name="connsiteY950" fmla="*/ 310071 h 4194894"/>
              <a:gd name="connsiteX951" fmla="*/ 3505200 w 9601201"/>
              <a:gd name="connsiteY951" fmla="*/ 3427283 h 4194894"/>
              <a:gd name="connsiteX952" fmla="*/ 3505200 w 9601201"/>
              <a:gd name="connsiteY952" fmla="*/ 3437132 h 4194894"/>
              <a:gd name="connsiteX953" fmla="*/ 6624269 w 9601201"/>
              <a:gd name="connsiteY953" fmla="*/ 316942 h 4194894"/>
              <a:gd name="connsiteX954" fmla="*/ 6633284 w 9601201"/>
              <a:gd name="connsiteY954" fmla="*/ 337760 h 4194894"/>
              <a:gd name="connsiteX955" fmla="*/ 6636955 w 9601201"/>
              <a:gd name="connsiteY955" fmla="*/ 343652 h 4194894"/>
              <a:gd name="connsiteX956" fmla="*/ 3505200 w 9601201"/>
              <a:gd name="connsiteY956" fmla="*/ 3476533 h 4194894"/>
              <a:gd name="connsiteX957" fmla="*/ 3505200 w 9601201"/>
              <a:gd name="connsiteY957" fmla="*/ 3486380 h 4194894"/>
              <a:gd name="connsiteX958" fmla="*/ 6640735 w 9601201"/>
              <a:gd name="connsiteY958" fmla="*/ 349719 h 4194894"/>
              <a:gd name="connsiteX959" fmla="*/ 6655858 w 9601201"/>
              <a:gd name="connsiteY959" fmla="*/ 373993 h 4194894"/>
              <a:gd name="connsiteX960" fmla="*/ 3505200 w 9601201"/>
              <a:gd name="connsiteY960" fmla="*/ 3525783 h 4194894"/>
              <a:gd name="connsiteX961" fmla="*/ 3505200 w 9601201"/>
              <a:gd name="connsiteY961" fmla="*/ 3535630 h 4194894"/>
              <a:gd name="connsiteX962" fmla="*/ 6659638 w 9601201"/>
              <a:gd name="connsiteY962" fmla="*/ 380059 h 4194894"/>
              <a:gd name="connsiteX963" fmla="*/ 6674761 w 9601201"/>
              <a:gd name="connsiteY963" fmla="*/ 404332 h 4194894"/>
              <a:gd name="connsiteX964" fmla="*/ 3505200 w 9601201"/>
              <a:gd name="connsiteY964" fmla="*/ 3575031 h 4194894"/>
              <a:gd name="connsiteX965" fmla="*/ 3505200 w 9601201"/>
              <a:gd name="connsiteY965" fmla="*/ 3584880 h 4194894"/>
              <a:gd name="connsiteX966" fmla="*/ 6678541 w 9601201"/>
              <a:gd name="connsiteY966" fmla="*/ 410399 h 4194894"/>
              <a:gd name="connsiteX967" fmla="*/ 6693663 w 9601201"/>
              <a:gd name="connsiteY967" fmla="*/ 434672 h 4194894"/>
              <a:gd name="connsiteX968" fmla="*/ 3505200 w 9601201"/>
              <a:gd name="connsiteY968" fmla="*/ 3624281 h 4194894"/>
              <a:gd name="connsiteX969" fmla="*/ 3505200 w 9601201"/>
              <a:gd name="connsiteY969" fmla="*/ 3634129 h 4194894"/>
              <a:gd name="connsiteX970" fmla="*/ 6697443 w 9601201"/>
              <a:gd name="connsiteY970" fmla="*/ 440739 h 4194894"/>
              <a:gd name="connsiteX971" fmla="*/ 6710542 w 9601201"/>
              <a:gd name="connsiteY971" fmla="*/ 461764 h 4194894"/>
              <a:gd name="connsiteX972" fmla="*/ 6712974 w 9601201"/>
              <a:gd name="connsiteY972" fmla="*/ 464604 h 4194894"/>
              <a:gd name="connsiteX973" fmla="*/ 3505200 w 9601201"/>
              <a:gd name="connsiteY973" fmla="*/ 3673530 h 4194894"/>
              <a:gd name="connsiteX974" fmla="*/ 3505200 w 9601201"/>
              <a:gd name="connsiteY974" fmla="*/ 3683379 h 4194894"/>
              <a:gd name="connsiteX975" fmla="*/ 6717515 w 9601201"/>
              <a:gd name="connsiteY975" fmla="*/ 469909 h 4194894"/>
              <a:gd name="connsiteX976" fmla="*/ 6735685 w 9601201"/>
              <a:gd name="connsiteY976" fmla="*/ 491134 h 4194894"/>
              <a:gd name="connsiteX977" fmla="*/ 3505200 w 9601201"/>
              <a:gd name="connsiteY977" fmla="*/ 3722780 h 4194894"/>
              <a:gd name="connsiteX978" fmla="*/ 3505200 w 9601201"/>
              <a:gd name="connsiteY978" fmla="*/ 3732629 h 4194894"/>
              <a:gd name="connsiteX979" fmla="*/ 6740227 w 9601201"/>
              <a:gd name="connsiteY979" fmla="*/ 496440 h 4194894"/>
              <a:gd name="connsiteX980" fmla="*/ 6758397 w 9601201"/>
              <a:gd name="connsiteY980" fmla="*/ 517665 h 4194894"/>
              <a:gd name="connsiteX981" fmla="*/ 3505200 w 9601201"/>
              <a:gd name="connsiteY981" fmla="*/ 3772030 h 4194894"/>
              <a:gd name="connsiteX982" fmla="*/ 3505200 w 9601201"/>
              <a:gd name="connsiteY982" fmla="*/ 3781878 h 4194894"/>
              <a:gd name="connsiteX983" fmla="*/ 6762938 w 9601201"/>
              <a:gd name="connsiteY983" fmla="*/ 522970 h 4194894"/>
              <a:gd name="connsiteX984" fmla="*/ 6781108 w 9601201"/>
              <a:gd name="connsiteY984" fmla="*/ 544194 h 4194894"/>
              <a:gd name="connsiteX985" fmla="*/ 3505200 w 9601201"/>
              <a:gd name="connsiteY985" fmla="*/ 3821280 h 4194894"/>
              <a:gd name="connsiteX986" fmla="*/ 3505200 w 9601201"/>
              <a:gd name="connsiteY986" fmla="*/ 3831128 h 4194894"/>
              <a:gd name="connsiteX987" fmla="*/ 6785650 w 9601201"/>
              <a:gd name="connsiteY987" fmla="*/ 549500 h 4194894"/>
              <a:gd name="connsiteX988" fmla="*/ 6803819 w 9601201"/>
              <a:gd name="connsiteY988" fmla="*/ 570724 h 4194894"/>
              <a:gd name="connsiteX989" fmla="*/ 3505200 w 9601201"/>
              <a:gd name="connsiteY989" fmla="*/ 3870529 h 4194894"/>
              <a:gd name="connsiteX990" fmla="*/ 3505200 w 9601201"/>
              <a:gd name="connsiteY990" fmla="*/ 3880378 h 4194894"/>
              <a:gd name="connsiteX991" fmla="*/ 6808389 w 9601201"/>
              <a:gd name="connsiteY991" fmla="*/ 576001 h 4194894"/>
              <a:gd name="connsiteX992" fmla="*/ 6828049 w 9601201"/>
              <a:gd name="connsiteY992" fmla="*/ 595736 h 4194894"/>
              <a:gd name="connsiteX993" fmla="*/ 3505200 w 9601201"/>
              <a:gd name="connsiteY993" fmla="*/ 3919779 h 4194894"/>
              <a:gd name="connsiteX994" fmla="*/ 3505200 w 9601201"/>
              <a:gd name="connsiteY994" fmla="*/ 3929626 h 4194894"/>
              <a:gd name="connsiteX995" fmla="*/ 6832963 w 9601201"/>
              <a:gd name="connsiteY995" fmla="*/ 600668 h 4194894"/>
              <a:gd name="connsiteX996" fmla="*/ 6852622 w 9601201"/>
              <a:gd name="connsiteY996" fmla="*/ 620403 h 4194894"/>
              <a:gd name="connsiteX997" fmla="*/ 3505200 w 9601201"/>
              <a:gd name="connsiteY997" fmla="*/ 3969028 h 4194894"/>
              <a:gd name="connsiteX998" fmla="*/ 3505200 w 9601201"/>
              <a:gd name="connsiteY998" fmla="*/ 3978876 h 4194894"/>
              <a:gd name="connsiteX999" fmla="*/ 6857536 w 9601201"/>
              <a:gd name="connsiteY999" fmla="*/ 625336 h 4194894"/>
              <a:gd name="connsiteX1000" fmla="*/ 6877196 w 9601201"/>
              <a:gd name="connsiteY1000" fmla="*/ 645070 h 4194894"/>
              <a:gd name="connsiteX1001" fmla="*/ 3505200 w 9601201"/>
              <a:gd name="connsiteY1001" fmla="*/ 4018277 h 4194894"/>
              <a:gd name="connsiteX1002" fmla="*/ 3505200 w 9601201"/>
              <a:gd name="connsiteY1002" fmla="*/ 4028126 h 4194894"/>
              <a:gd name="connsiteX1003" fmla="*/ 6882110 w 9601201"/>
              <a:gd name="connsiteY1003" fmla="*/ 650003 h 4194894"/>
              <a:gd name="connsiteX1004" fmla="*/ 6901769 w 9601201"/>
              <a:gd name="connsiteY1004" fmla="*/ 669737 h 4194894"/>
              <a:gd name="connsiteX1005" fmla="*/ 3505200 w 9601201"/>
              <a:gd name="connsiteY1005" fmla="*/ 4067527 h 4194894"/>
              <a:gd name="connsiteX1006" fmla="*/ 3505200 w 9601201"/>
              <a:gd name="connsiteY1006" fmla="*/ 4077377 h 4194894"/>
              <a:gd name="connsiteX1007" fmla="*/ 6906684 w 9601201"/>
              <a:gd name="connsiteY1007" fmla="*/ 674670 h 4194894"/>
              <a:gd name="connsiteX1008" fmla="*/ 6926343 w 9601201"/>
              <a:gd name="connsiteY1008" fmla="*/ 694405 h 4194894"/>
              <a:gd name="connsiteX1009" fmla="*/ 3505200 w 9601201"/>
              <a:gd name="connsiteY1009" fmla="*/ 4116777 h 4194894"/>
              <a:gd name="connsiteX1010" fmla="*/ 3505200 w 9601201"/>
              <a:gd name="connsiteY1010" fmla="*/ 4126625 h 4194894"/>
              <a:gd name="connsiteX1011" fmla="*/ 6931257 w 9601201"/>
              <a:gd name="connsiteY1011" fmla="*/ 699337 h 4194894"/>
              <a:gd name="connsiteX1012" fmla="*/ 6950917 w 9601201"/>
              <a:gd name="connsiteY1012" fmla="*/ 719072 h 4194894"/>
              <a:gd name="connsiteX1013" fmla="*/ 3505200 w 9601201"/>
              <a:gd name="connsiteY1013" fmla="*/ 4166028 h 4194894"/>
              <a:gd name="connsiteX1014" fmla="*/ 3505200 w 9601201"/>
              <a:gd name="connsiteY1014" fmla="*/ 4175875 h 4194894"/>
              <a:gd name="connsiteX1015" fmla="*/ 6955830 w 9601201"/>
              <a:gd name="connsiteY1015" fmla="*/ 724005 h 4194894"/>
              <a:gd name="connsiteX1016" fmla="*/ 6975490 w 9601201"/>
              <a:gd name="connsiteY1016" fmla="*/ 743739 h 4194894"/>
              <a:gd name="connsiteX1017" fmla="*/ 3530496 w 9601201"/>
              <a:gd name="connsiteY1017" fmla="*/ 4189971 h 4194894"/>
              <a:gd name="connsiteX1018" fmla="*/ 3535418 w 9601201"/>
              <a:gd name="connsiteY1018" fmla="*/ 4194893 h 4194894"/>
              <a:gd name="connsiteX1019" fmla="*/ 0 w 9601201"/>
              <a:gd name="connsiteY1019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</a:cxnLst>
            <a:rect l="l" t="t" r="r" b="b"/>
            <a:pathLst>
              <a:path w="9601201" h="4194894">
                <a:moveTo>
                  <a:pt x="9601200" y="4185865"/>
                </a:moveTo>
                <a:lnTo>
                  <a:pt x="9601200" y="4194894"/>
                </a:lnTo>
                <a:lnTo>
                  <a:pt x="9592172" y="4194894"/>
                </a:lnTo>
                <a:close/>
                <a:moveTo>
                  <a:pt x="9601200" y="4136624"/>
                </a:moveTo>
                <a:lnTo>
                  <a:pt x="9601200" y="4176016"/>
                </a:lnTo>
                <a:lnTo>
                  <a:pt x="9587247" y="4189971"/>
                </a:lnTo>
                <a:lnTo>
                  <a:pt x="9592172" y="4194894"/>
                </a:lnTo>
                <a:lnTo>
                  <a:pt x="9542940" y="4194894"/>
                </a:lnTo>
                <a:close/>
                <a:moveTo>
                  <a:pt x="9601200" y="4087383"/>
                </a:moveTo>
                <a:lnTo>
                  <a:pt x="9601200" y="4126775"/>
                </a:lnTo>
                <a:lnTo>
                  <a:pt x="9538015" y="4189971"/>
                </a:lnTo>
                <a:lnTo>
                  <a:pt x="9542940" y="4194894"/>
                </a:lnTo>
                <a:lnTo>
                  <a:pt x="9493708" y="4194894"/>
                </a:lnTo>
                <a:close/>
                <a:moveTo>
                  <a:pt x="9601200" y="4038141"/>
                </a:moveTo>
                <a:lnTo>
                  <a:pt x="9601200" y="4077534"/>
                </a:lnTo>
                <a:lnTo>
                  <a:pt x="9488783" y="4189971"/>
                </a:lnTo>
                <a:lnTo>
                  <a:pt x="9493708" y="4194894"/>
                </a:lnTo>
                <a:lnTo>
                  <a:pt x="9444475" y="4194894"/>
                </a:lnTo>
                <a:close/>
                <a:moveTo>
                  <a:pt x="9601200" y="3988901"/>
                </a:moveTo>
                <a:lnTo>
                  <a:pt x="9601200" y="4028293"/>
                </a:lnTo>
                <a:lnTo>
                  <a:pt x="9439551" y="4189971"/>
                </a:lnTo>
                <a:lnTo>
                  <a:pt x="9444475" y="4194894"/>
                </a:lnTo>
                <a:lnTo>
                  <a:pt x="9395243" y="4194894"/>
                </a:lnTo>
                <a:close/>
                <a:moveTo>
                  <a:pt x="9601200" y="3939662"/>
                </a:moveTo>
                <a:lnTo>
                  <a:pt x="9601200" y="3979053"/>
                </a:lnTo>
                <a:lnTo>
                  <a:pt x="9390319" y="4189971"/>
                </a:lnTo>
                <a:lnTo>
                  <a:pt x="9395243" y="4194894"/>
                </a:lnTo>
                <a:lnTo>
                  <a:pt x="9346013" y="4194894"/>
                </a:lnTo>
                <a:close/>
                <a:moveTo>
                  <a:pt x="9601200" y="3890421"/>
                </a:moveTo>
                <a:lnTo>
                  <a:pt x="9601200" y="3929813"/>
                </a:lnTo>
                <a:lnTo>
                  <a:pt x="9341088" y="4189971"/>
                </a:lnTo>
                <a:lnTo>
                  <a:pt x="9346013" y="4194894"/>
                </a:lnTo>
                <a:lnTo>
                  <a:pt x="9296781" y="4194894"/>
                </a:lnTo>
                <a:close/>
                <a:moveTo>
                  <a:pt x="9601200" y="3841117"/>
                </a:moveTo>
                <a:lnTo>
                  <a:pt x="9601200" y="3880572"/>
                </a:lnTo>
                <a:lnTo>
                  <a:pt x="9291856" y="4189971"/>
                </a:lnTo>
                <a:lnTo>
                  <a:pt x="9296781" y="4194894"/>
                </a:lnTo>
                <a:lnTo>
                  <a:pt x="9247549" y="4194894"/>
                </a:lnTo>
                <a:close/>
                <a:moveTo>
                  <a:pt x="9601200" y="3791867"/>
                </a:moveTo>
                <a:lnTo>
                  <a:pt x="9601200" y="3831267"/>
                </a:lnTo>
                <a:lnTo>
                  <a:pt x="9242624" y="4189971"/>
                </a:lnTo>
                <a:lnTo>
                  <a:pt x="9247549" y="4194894"/>
                </a:lnTo>
                <a:lnTo>
                  <a:pt x="9198317" y="4194894"/>
                </a:lnTo>
                <a:close/>
                <a:moveTo>
                  <a:pt x="9601200" y="3742617"/>
                </a:moveTo>
                <a:lnTo>
                  <a:pt x="9601200" y="3782018"/>
                </a:lnTo>
                <a:lnTo>
                  <a:pt x="9193393" y="4189971"/>
                </a:lnTo>
                <a:lnTo>
                  <a:pt x="9198317" y="4194894"/>
                </a:lnTo>
                <a:lnTo>
                  <a:pt x="9149085" y="4194894"/>
                </a:lnTo>
                <a:close/>
                <a:moveTo>
                  <a:pt x="9601200" y="3693367"/>
                </a:moveTo>
                <a:lnTo>
                  <a:pt x="9601200" y="3732767"/>
                </a:lnTo>
                <a:lnTo>
                  <a:pt x="9144159" y="4189971"/>
                </a:lnTo>
                <a:lnTo>
                  <a:pt x="9149085" y="4194894"/>
                </a:lnTo>
                <a:lnTo>
                  <a:pt x="9099852" y="4194894"/>
                </a:lnTo>
                <a:close/>
                <a:moveTo>
                  <a:pt x="9601200" y="3644117"/>
                </a:moveTo>
                <a:lnTo>
                  <a:pt x="9601200" y="3683517"/>
                </a:lnTo>
                <a:lnTo>
                  <a:pt x="9094927" y="4189971"/>
                </a:lnTo>
                <a:lnTo>
                  <a:pt x="9099852" y="4194894"/>
                </a:lnTo>
                <a:lnTo>
                  <a:pt x="9050620" y="4194894"/>
                </a:lnTo>
                <a:close/>
                <a:moveTo>
                  <a:pt x="9601200" y="3594868"/>
                </a:moveTo>
                <a:lnTo>
                  <a:pt x="9601200" y="3634269"/>
                </a:lnTo>
                <a:lnTo>
                  <a:pt x="9045697" y="4189971"/>
                </a:lnTo>
                <a:lnTo>
                  <a:pt x="9050620" y="4194894"/>
                </a:lnTo>
                <a:lnTo>
                  <a:pt x="9001389" y="4194894"/>
                </a:lnTo>
                <a:close/>
                <a:moveTo>
                  <a:pt x="9601200" y="3545619"/>
                </a:moveTo>
                <a:lnTo>
                  <a:pt x="9601200" y="3585020"/>
                </a:lnTo>
                <a:lnTo>
                  <a:pt x="8996465" y="4189971"/>
                </a:lnTo>
                <a:lnTo>
                  <a:pt x="9001389" y="4194894"/>
                </a:lnTo>
                <a:lnTo>
                  <a:pt x="8952157" y="4194894"/>
                </a:lnTo>
                <a:close/>
                <a:moveTo>
                  <a:pt x="9601201" y="3496368"/>
                </a:moveTo>
                <a:lnTo>
                  <a:pt x="9601201" y="3524969"/>
                </a:lnTo>
                <a:lnTo>
                  <a:pt x="9601200" y="3524969"/>
                </a:lnTo>
                <a:lnTo>
                  <a:pt x="9601200" y="3535770"/>
                </a:lnTo>
                <a:lnTo>
                  <a:pt x="8947233" y="4189971"/>
                </a:lnTo>
                <a:lnTo>
                  <a:pt x="8952157" y="4194894"/>
                </a:lnTo>
                <a:lnTo>
                  <a:pt x="8902925" y="4194894"/>
                </a:lnTo>
                <a:close/>
                <a:moveTo>
                  <a:pt x="9601201" y="3447118"/>
                </a:moveTo>
                <a:lnTo>
                  <a:pt x="9601201" y="3486519"/>
                </a:lnTo>
                <a:lnTo>
                  <a:pt x="8898001" y="4189971"/>
                </a:lnTo>
                <a:lnTo>
                  <a:pt x="8902925" y="4194894"/>
                </a:lnTo>
                <a:lnTo>
                  <a:pt x="8853693" y="4194894"/>
                </a:lnTo>
                <a:close/>
                <a:moveTo>
                  <a:pt x="9601201" y="3397868"/>
                </a:moveTo>
                <a:lnTo>
                  <a:pt x="9601201" y="3437270"/>
                </a:lnTo>
                <a:lnTo>
                  <a:pt x="8848769" y="4189971"/>
                </a:lnTo>
                <a:lnTo>
                  <a:pt x="8853693" y="4194894"/>
                </a:lnTo>
                <a:lnTo>
                  <a:pt x="8804461" y="4194894"/>
                </a:lnTo>
                <a:close/>
                <a:moveTo>
                  <a:pt x="9601201" y="3348619"/>
                </a:moveTo>
                <a:lnTo>
                  <a:pt x="9601201" y="3388019"/>
                </a:lnTo>
                <a:lnTo>
                  <a:pt x="8799536" y="4189971"/>
                </a:lnTo>
                <a:lnTo>
                  <a:pt x="8804461" y="4194894"/>
                </a:lnTo>
                <a:lnTo>
                  <a:pt x="8755229" y="4194894"/>
                </a:lnTo>
                <a:close/>
                <a:moveTo>
                  <a:pt x="9601201" y="3299370"/>
                </a:moveTo>
                <a:lnTo>
                  <a:pt x="9601201" y="3338769"/>
                </a:lnTo>
                <a:lnTo>
                  <a:pt x="8750304" y="4189971"/>
                </a:lnTo>
                <a:lnTo>
                  <a:pt x="8755229" y="4194894"/>
                </a:lnTo>
                <a:lnTo>
                  <a:pt x="8705998" y="4194894"/>
                </a:lnTo>
                <a:close/>
                <a:moveTo>
                  <a:pt x="9601201" y="3250120"/>
                </a:moveTo>
                <a:lnTo>
                  <a:pt x="9601201" y="3289521"/>
                </a:lnTo>
                <a:lnTo>
                  <a:pt x="8701073" y="4189971"/>
                </a:lnTo>
                <a:lnTo>
                  <a:pt x="8705998" y="4194894"/>
                </a:lnTo>
                <a:lnTo>
                  <a:pt x="8656766" y="4194894"/>
                </a:lnTo>
                <a:close/>
                <a:moveTo>
                  <a:pt x="9601201" y="3200871"/>
                </a:moveTo>
                <a:lnTo>
                  <a:pt x="9601201" y="3240271"/>
                </a:lnTo>
                <a:lnTo>
                  <a:pt x="8651841" y="4189971"/>
                </a:lnTo>
                <a:lnTo>
                  <a:pt x="8656766" y="4194894"/>
                </a:lnTo>
                <a:lnTo>
                  <a:pt x="8607535" y="4194894"/>
                </a:lnTo>
                <a:close/>
                <a:moveTo>
                  <a:pt x="9601201" y="3151622"/>
                </a:moveTo>
                <a:lnTo>
                  <a:pt x="9601201" y="3191022"/>
                </a:lnTo>
                <a:lnTo>
                  <a:pt x="8602610" y="4189971"/>
                </a:lnTo>
                <a:lnTo>
                  <a:pt x="8607535" y="4194894"/>
                </a:lnTo>
                <a:lnTo>
                  <a:pt x="8558303" y="4194894"/>
                </a:lnTo>
                <a:close/>
                <a:moveTo>
                  <a:pt x="9601201" y="3102370"/>
                </a:moveTo>
                <a:lnTo>
                  <a:pt x="9601201" y="3141772"/>
                </a:lnTo>
                <a:lnTo>
                  <a:pt x="8553378" y="4189971"/>
                </a:lnTo>
                <a:lnTo>
                  <a:pt x="8558303" y="4194894"/>
                </a:lnTo>
                <a:lnTo>
                  <a:pt x="8509069" y="4194894"/>
                </a:lnTo>
                <a:close/>
                <a:moveTo>
                  <a:pt x="9601201" y="3053121"/>
                </a:moveTo>
                <a:lnTo>
                  <a:pt x="9601201" y="3092522"/>
                </a:lnTo>
                <a:lnTo>
                  <a:pt x="8504145" y="4189971"/>
                </a:lnTo>
                <a:lnTo>
                  <a:pt x="8509069" y="4194894"/>
                </a:lnTo>
                <a:lnTo>
                  <a:pt x="8459837" y="4194894"/>
                </a:lnTo>
                <a:close/>
                <a:moveTo>
                  <a:pt x="9601201" y="3003872"/>
                </a:moveTo>
                <a:lnTo>
                  <a:pt x="9601201" y="3043272"/>
                </a:lnTo>
                <a:lnTo>
                  <a:pt x="8454913" y="4189971"/>
                </a:lnTo>
                <a:lnTo>
                  <a:pt x="8459837" y="4194894"/>
                </a:lnTo>
                <a:lnTo>
                  <a:pt x="8410607" y="4194894"/>
                </a:lnTo>
                <a:close/>
                <a:moveTo>
                  <a:pt x="9601201" y="2954623"/>
                </a:moveTo>
                <a:lnTo>
                  <a:pt x="9601201" y="2994024"/>
                </a:lnTo>
                <a:lnTo>
                  <a:pt x="8405683" y="4189971"/>
                </a:lnTo>
                <a:lnTo>
                  <a:pt x="8410607" y="4194894"/>
                </a:lnTo>
                <a:lnTo>
                  <a:pt x="8361375" y="4194894"/>
                </a:lnTo>
                <a:close/>
                <a:moveTo>
                  <a:pt x="9601201" y="2905373"/>
                </a:moveTo>
                <a:lnTo>
                  <a:pt x="9601201" y="2944774"/>
                </a:lnTo>
                <a:lnTo>
                  <a:pt x="8356451" y="4189971"/>
                </a:lnTo>
                <a:lnTo>
                  <a:pt x="8361375" y="4194894"/>
                </a:lnTo>
                <a:lnTo>
                  <a:pt x="8312143" y="4194894"/>
                </a:lnTo>
                <a:close/>
                <a:moveTo>
                  <a:pt x="9601201" y="2856124"/>
                </a:moveTo>
                <a:lnTo>
                  <a:pt x="9601201" y="2895525"/>
                </a:lnTo>
                <a:lnTo>
                  <a:pt x="8307219" y="4189971"/>
                </a:lnTo>
                <a:lnTo>
                  <a:pt x="8312143" y="4194894"/>
                </a:lnTo>
                <a:lnTo>
                  <a:pt x="8262911" y="4194894"/>
                </a:lnTo>
                <a:close/>
                <a:moveTo>
                  <a:pt x="9601201" y="2806874"/>
                </a:moveTo>
                <a:lnTo>
                  <a:pt x="9601201" y="2846275"/>
                </a:lnTo>
                <a:lnTo>
                  <a:pt x="8257987" y="4189971"/>
                </a:lnTo>
                <a:lnTo>
                  <a:pt x="8262911" y="4194894"/>
                </a:lnTo>
                <a:lnTo>
                  <a:pt x="8213679" y="4194894"/>
                </a:lnTo>
                <a:close/>
                <a:moveTo>
                  <a:pt x="9601201" y="2757624"/>
                </a:moveTo>
                <a:lnTo>
                  <a:pt x="9601201" y="2797024"/>
                </a:lnTo>
                <a:lnTo>
                  <a:pt x="8208753" y="4189971"/>
                </a:lnTo>
                <a:lnTo>
                  <a:pt x="8213679" y="4194894"/>
                </a:lnTo>
                <a:lnTo>
                  <a:pt x="8164446" y="4194894"/>
                </a:lnTo>
                <a:close/>
                <a:moveTo>
                  <a:pt x="9601201" y="2708374"/>
                </a:moveTo>
                <a:lnTo>
                  <a:pt x="9601201" y="2747774"/>
                </a:lnTo>
                <a:lnTo>
                  <a:pt x="8159521" y="4189971"/>
                </a:lnTo>
                <a:lnTo>
                  <a:pt x="8164446" y="4194894"/>
                </a:lnTo>
                <a:lnTo>
                  <a:pt x="8115215" y="4194894"/>
                </a:lnTo>
                <a:close/>
                <a:moveTo>
                  <a:pt x="9601201" y="2659126"/>
                </a:moveTo>
                <a:lnTo>
                  <a:pt x="9601201" y="2698525"/>
                </a:lnTo>
                <a:lnTo>
                  <a:pt x="8110290" y="4189971"/>
                </a:lnTo>
                <a:lnTo>
                  <a:pt x="8115215" y="4194894"/>
                </a:lnTo>
                <a:lnTo>
                  <a:pt x="8065984" y="4194894"/>
                </a:lnTo>
                <a:close/>
                <a:moveTo>
                  <a:pt x="9601201" y="2609876"/>
                </a:moveTo>
                <a:lnTo>
                  <a:pt x="9601201" y="2649276"/>
                </a:lnTo>
                <a:lnTo>
                  <a:pt x="8061059" y="4189971"/>
                </a:lnTo>
                <a:lnTo>
                  <a:pt x="8065984" y="4194894"/>
                </a:lnTo>
                <a:lnTo>
                  <a:pt x="8016752" y="4194894"/>
                </a:lnTo>
                <a:close/>
                <a:moveTo>
                  <a:pt x="9601201" y="2560626"/>
                </a:moveTo>
                <a:lnTo>
                  <a:pt x="9601201" y="2600026"/>
                </a:lnTo>
                <a:lnTo>
                  <a:pt x="8011827" y="4189971"/>
                </a:lnTo>
                <a:lnTo>
                  <a:pt x="8016752" y="4194894"/>
                </a:lnTo>
                <a:lnTo>
                  <a:pt x="7967520" y="4194894"/>
                </a:lnTo>
                <a:close/>
                <a:moveTo>
                  <a:pt x="9601201" y="2511377"/>
                </a:moveTo>
                <a:lnTo>
                  <a:pt x="9601201" y="2550777"/>
                </a:lnTo>
                <a:lnTo>
                  <a:pt x="7962595" y="4189971"/>
                </a:lnTo>
                <a:lnTo>
                  <a:pt x="7967520" y="4194894"/>
                </a:lnTo>
                <a:lnTo>
                  <a:pt x="7918288" y="4194894"/>
                </a:lnTo>
                <a:close/>
                <a:moveTo>
                  <a:pt x="9601201" y="2462126"/>
                </a:moveTo>
                <a:lnTo>
                  <a:pt x="9601201" y="2501528"/>
                </a:lnTo>
                <a:lnTo>
                  <a:pt x="7913363" y="4189971"/>
                </a:lnTo>
                <a:lnTo>
                  <a:pt x="7918288" y="4194894"/>
                </a:lnTo>
                <a:lnTo>
                  <a:pt x="7869055" y="4194894"/>
                </a:lnTo>
                <a:close/>
                <a:moveTo>
                  <a:pt x="9601201" y="2412876"/>
                </a:moveTo>
                <a:lnTo>
                  <a:pt x="9601201" y="2452278"/>
                </a:lnTo>
                <a:lnTo>
                  <a:pt x="7864131" y="4189971"/>
                </a:lnTo>
                <a:lnTo>
                  <a:pt x="7869055" y="4194894"/>
                </a:lnTo>
                <a:lnTo>
                  <a:pt x="7819823" y="4194894"/>
                </a:lnTo>
                <a:close/>
                <a:moveTo>
                  <a:pt x="9601201" y="2363628"/>
                </a:moveTo>
                <a:lnTo>
                  <a:pt x="9601201" y="2403028"/>
                </a:lnTo>
                <a:lnTo>
                  <a:pt x="7814899" y="4189971"/>
                </a:lnTo>
                <a:lnTo>
                  <a:pt x="7819823" y="4194894"/>
                </a:lnTo>
                <a:lnTo>
                  <a:pt x="7770593" y="4194894"/>
                </a:lnTo>
                <a:close/>
                <a:moveTo>
                  <a:pt x="9601201" y="2314378"/>
                </a:moveTo>
                <a:lnTo>
                  <a:pt x="9601201" y="2353779"/>
                </a:lnTo>
                <a:lnTo>
                  <a:pt x="7765668" y="4189971"/>
                </a:lnTo>
                <a:lnTo>
                  <a:pt x="7770593" y="4194894"/>
                </a:lnTo>
                <a:lnTo>
                  <a:pt x="7721361" y="4194894"/>
                </a:lnTo>
                <a:close/>
                <a:moveTo>
                  <a:pt x="9601201" y="2265129"/>
                </a:moveTo>
                <a:lnTo>
                  <a:pt x="9601201" y="2304530"/>
                </a:lnTo>
                <a:lnTo>
                  <a:pt x="7716436" y="4189971"/>
                </a:lnTo>
                <a:lnTo>
                  <a:pt x="7721361" y="4194894"/>
                </a:lnTo>
                <a:lnTo>
                  <a:pt x="7672129" y="4194894"/>
                </a:lnTo>
                <a:close/>
                <a:moveTo>
                  <a:pt x="9601201" y="2215879"/>
                </a:moveTo>
                <a:lnTo>
                  <a:pt x="9601201" y="2255280"/>
                </a:lnTo>
                <a:lnTo>
                  <a:pt x="7667204" y="4189971"/>
                </a:lnTo>
                <a:lnTo>
                  <a:pt x="7672129" y="4194894"/>
                </a:lnTo>
                <a:lnTo>
                  <a:pt x="7622897" y="4194894"/>
                </a:lnTo>
                <a:close/>
                <a:moveTo>
                  <a:pt x="9601201" y="2166629"/>
                </a:moveTo>
                <a:lnTo>
                  <a:pt x="9601201" y="2206031"/>
                </a:lnTo>
                <a:lnTo>
                  <a:pt x="7617973" y="4189971"/>
                </a:lnTo>
                <a:lnTo>
                  <a:pt x="7622897" y="4194894"/>
                </a:lnTo>
                <a:lnTo>
                  <a:pt x="7573665" y="4194894"/>
                </a:lnTo>
                <a:close/>
                <a:moveTo>
                  <a:pt x="9601201" y="2117379"/>
                </a:moveTo>
                <a:lnTo>
                  <a:pt x="9601201" y="2156780"/>
                </a:lnTo>
                <a:lnTo>
                  <a:pt x="7568739" y="4189971"/>
                </a:lnTo>
                <a:lnTo>
                  <a:pt x="7573665" y="4194894"/>
                </a:lnTo>
                <a:lnTo>
                  <a:pt x="7524432" y="4194894"/>
                </a:lnTo>
                <a:close/>
                <a:moveTo>
                  <a:pt x="9601201" y="2068129"/>
                </a:moveTo>
                <a:lnTo>
                  <a:pt x="9601201" y="2107531"/>
                </a:lnTo>
                <a:lnTo>
                  <a:pt x="7519507" y="4189971"/>
                </a:lnTo>
                <a:lnTo>
                  <a:pt x="7524432" y="4194894"/>
                </a:lnTo>
                <a:lnTo>
                  <a:pt x="7475200" y="4194894"/>
                </a:lnTo>
                <a:close/>
                <a:moveTo>
                  <a:pt x="9601201" y="2018880"/>
                </a:moveTo>
                <a:lnTo>
                  <a:pt x="9601201" y="2058282"/>
                </a:lnTo>
                <a:lnTo>
                  <a:pt x="7470277" y="4189971"/>
                </a:lnTo>
                <a:lnTo>
                  <a:pt x="7475200" y="4194894"/>
                </a:lnTo>
                <a:lnTo>
                  <a:pt x="7425969" y="4194894"/>
                </a:lnTo>
                <a:close/>
                <a:moveTo>
                  <a:pt x="9601201" y="1969630"/>
                </a:moveTo>
                <a:lnTo>
                  <a:pt x="9601201" y="2009033"/>
                </a:lnTo>
                <a:lnTo>
                  <a:pt x="7421045" y="4189971"/>
                </a:lnTo>
                <a:lnTo>
                  <a:pt x="7425969" y="4194894"/>
                </a:lnTo>
                <a:lnTo>
                  <a:pt x="7376737" y="4194894"/>
                </a:lnTo>
                <a:close/>
                <a:moveTo>
                  <a:pt x="9601201" y="1920382"/>
                </a:moveTo>
                <a:lnTo>
                  <a:pt x="9601201" y="1959783"/>
                </a:lnTo>
                <a:lnTo>
                  <a:pt x="7371813" y="4189971"/>
                </a:lnTo>
                <a:lnTo>
                  <a:pt x="7376737" y="4194894"/>
                </a:lnTo>
                <a:lnTo>
                  <a:pt x="7327506" y="4194894"/>
                </a:lnTo>
                <a:close/>
                <a:moveTo>
                  <a:pt x="9601201" y="1871132"/>
                </a:moveTo>
                <a:lnTo>
                  <a:pt x="9601201" y="1910533"/>
                </a:lnTo>
                <a:lnTo>
                  <a:pt x="7322581" y="4189971"/>
                </a:lnTo>
                <a:lnTo>
                  <a:pt x="7327506" y="4194894"/>
                </a:lnTo>
                <a:lnTo>
                  <a:pt x="7278274" y="4194894"/>
                </a:lnTo>
                <a:close/>
                <a:moveTo>
                  <a:pt x="9601201" y="1821882"/>
                </a:moveTo>
                <a:lnTo>
                  <a:pt x="9601201" y="1861283"/>
                </a:lnTo>
                <a:lnTo>
                  <a:pt x="7273349" y="4189971"/>
                </a:lnTo>
                <a:lnTo>
                  <a:pt x="7278274" y="4194894"/>
                </a:lnTo>
                <a:lnTo>
                  <a:pt x="7229041" y="4194894"/>
                </a:lnTo>
                <a:close/>
                <a:moveTo>
                  <a:pt x="9601201" y="1772632"/>
                </a:moveTo>
                <a:lnTo>
                  <a:pt x="9601201" y="1812035"/>
                </a:lnTo>
                <a:lnTo>
                  <a:pt x="7224119" y="4189971"/>
                </a:lnTo>
                <a:lnTo>
                  <a:pt x="7229041" y="4194894"/>
                </a:lnTo>
                <a:lnTo>
                  <a:pt x="7179809" y="4194894"/>
                </a:lnTo>
                <a:close/>
                <a:moveTo>
                  <a:pt x="9601201" y="1723383"/>
                </a:moveTo>
                <a:lnTo>
                  <a:pt x="9601201" y="1762786"/>
                </a:lnTo>
                <a:lnTo>
                  <a:pt x="7174887" y="4189971"/>
                </a:lnTo>
                <a:lnTo>
                  <a:pt x="7179809" y="4194894"/>
                </a:lnTo>
                <a:lnTo>
                  <a:pt x="7130578" y="4194894"/>
                </a:lnTo>
                <a:close/>
                <a:moveTo>
                  <a:pt x="9601201" y="1674133"/>
                </a:moveTo>
                <a:lnTo>
                  <a:pt x="9601201" y="1713536"/>
                </a:lnTo>
                <a:lnTo>
                  <a:pt x="7125655" y="4189971"/>
                </a:lnTo>
                <a:lnTo>
                  <a:pt x="7130578" y="4194894"/>
                </a:lnTo>
                <a:lnTo>
                  <a:pt x="7083425" y="4194894"/>
                </a:lnTo>
                <a:lnTo>
                  <a:pt x="7081346" y="4194894"/>
                </a:lnTo>
                <a:close/>
                <a:moveTo>
                  <a:pt x="9601201" y="1624884"/>
                </a:moveTo>
                <a:lnTo>
                  <a:pt x="9601201" y="1664286"/>
                </a:lnTo>
                <a:lnTo>
                  <a:pt x="7076423" y="4189971"/>
                </a:lnTo>
                <a:lnTo>
                  <a:pt x="7081346" y="4194894"/>
                </a:lnTo>
                <a:lnTo>
                  <a:pt x="7032115" y="4194894"/>
                </a:lnTo>
                <a:close/>
                <a:moveTo>
                  <a:pt x="9601201" y="1575635"/>
                </a:moveTo>
                <a:lnTo>
                  <a:pt x="9601201" y="1615036"/>
                </a:lnTo>
                <a:lnTo>
                  <a:pt x="7027190" y="4189971"/>
                </a:lnTo>
                <a:lnTo>
                  <a:pt x="7032115" y="4194894"/>
                </a:lnTo>
                <a:lnTo>
                  <a:pt x="6982883" y="4194894"/>
                </a:lnTo>
                <a:close/>
                <a:moveTo>
                  <a:pt x="9601201" y="1526384"/>
                </a:moveTo>
                <a:lnTo>
                  <a:pt x="9601201" y="1565786"/>
                </a:lnTo>
                <a:lnTo>
                  <a:pt x="6977958" y="4189971"/>
                </a:lnTo>
                <a:lnTo>
                  <a:pt x="6982883" y="4194894"/>
                </a:lnTo>
                <a:lnTo>
                  <a:pt x="6933649" y="4194894"/>
                </a:lnTo>
                <a:close/>
                <a:moveTo>
                  <a:pt x="9601201" y="1477134"/>
                </a:moveTo>
                <a:lnTo>
                  <a:pt x="9601201" y="1516537"/>
                </a:lnTo>
                <a:lnTo>
                  <a:pt x="6928727" y="4189971"/>
                </a:lnTo>
                <a:lnTo>
                  <a:pt x="6933649" y="4194894"/>
                </a:lnTo>
                <a:lnTo>
                  <a:pt x="6884417" y="4194894"/>
                </a:lnTo>
                <a:close/>
                <a:moveTo>
                  <a:pt x="9601201" y="1427886"/>
                </a:moveTo>
                <a:lnTo>
                  <a:pt x="9601201" y="1467288"/>
                </a:lnTo>
                <a:lnTo>
                  <a:pt x="6879496" y="4189971"/>
                </a:lnTo>
                <a:lnTo>
                  <a:pt x="6884417" y="4194894"/>
                </a:lnTo>
                <a:lnTo>
                  <a:pt x="6835187" y="4194894"/>
                </a:lnTo>
                <a:close/>
                <a:moveTo>
                  <a:pt x="9601201" y="1378636"/>
                </a:moveTo>
                <a:lnTo>
                  <a:pt x="9601201" y="1418038"/>
                </a:lnTo>
                <a:lnTo>
                  <a:pt x="6830264" y="4189971"/>
                </a:lnTo>
                <a:lnTo>
                  <a:pt x="6835187" y="4194894"/>
                </a:lnTo>
                <a:lnTo>
                  <a:pt x="6785955" y="4194894"/>
                </a:lnTo>
                <a:close/>
                <a:moveTo>
                  <a:pt x="9601201" y="1329386"/>
                </a:moveTo>
                <a:lnTo>
                  <a:pt x="9601201" y="1368789"/>
                </a:lnTo>
                <a:lnTo>
                  <a:pt x="6781032" y="4189971"/>
                </a:lnTo>
                <a:lnTo>
                  <a:pt x="6785955" y="4194894"/>
                </a:lnTo>
                <a:lnTo>
                  <a:pt x="6736723" y="4194894"/>
                </a:lnTo>
                <a:close/>
                <a:moveTo>
                  <a:pt x="9601201" y="1280137"/>
                </a:moveTo>
                <a:lnTo>
                  <a:pt x="9601201" y="1319539"/>
                </a:lnTo>
                <a:lnTo>
                  <a:pt x="6731800" y="4189971"/>
                </a:lnTo>
                <a:lnTo>
                  <a:pt x="6736723" y="4194894"/>
                </a:lnTo>
                <a:lnTo>
                  <a:pt x="6687491" y="4194894"/>
                </a:lnTo>
                <a:close/>
                <a:moveTo>
                  <a:pt x="9601201" y="1230887"/>
                </a:moveTo>
                <a:lnTo>
                  <a:pt x="9601201" y="1270289"/>
                </a:lnTo>
                <a:lnTo>
                  <a:pt x="6682567" y="4189971"/>
                </a:lnTo>
                <a:lnTo>
                  <a:pt x="6687491" y="4194894"/>
                </a:lnTo>
                <a:lnTo>
                  <a:pt x="6638258" y="4194894"/>
                </a:lnTo>
                <a:close/>
                <a:moveTo>
                  <a:pt x="9601201" y="1181637"/>
                </a:moveTo>
                <a:lnTo>
                  <a:pt x="9601201" y="1221039"/>
                </a:lnTo>
                <a:lnTo>
                  <a:pt x="6633335" y="4189971"/>
                </a:lnTo>
                <a:lnTo>
                  <a:pt x="6638258" y="4194894"/>
                </a:lnTo>
                <a:lnTo>
                  <a:pt x="6589026" y="4194894"/>
                </a:lnTo>
                <a:close/>
                <a:moveTo>
                  <a:pt x="7539923" y="1164638"/>
                </a:moveTo>
                <a:lnTo>
                  <a:pt x="4515133" y="4189971"/>
                </a:lnTo>
                <a:lnTo>
                  <a:pt x="4520057" y="4194894"/>
                </a:lnTo>
                <a:lnTo>
                  <a:pt x="4470825" y="4194894"/>
                </a:lnTo>
                <a:lnTo>
                  <a:pt x="7496980" y="1168195"/>
                </a:lnTo>
                <a:lnTo>
                  <a:pt x="7499971" y="1168482"/>
                </a:lnTo>
                <a:close/>
                <a:moveTo>
                  <a:pt x="7452251" y="1163691"/>
                </a:moveTo>
                <a:lnTo>
                  <a:pt x="7453242" y="1163986"/>
                </a:lnTo>
                <a:lnTo>
                  <a:pt x="7487999" y="1167331"/>
                </a:lnTo>
                <a:lnTo>
                  <a:pt x="4465901" y="4189971"/>
                </a:lnTo>
                <a:lnTo>
                  <a:pt x="4470825" y="4194894"/>
                </a:lnTo>
                <a:lnTo>
                  <a:pt x="4421593" y="4194894"/>
                </a:lnTo>
                <a:close/>
                <a:moveTo>
                  <a:pt x="7414306" y="1152403"/>
                </a:moveTo>
                <a:lnTo>
                  <a:pt x="7444663" y="1161434"/>
                </a:lnTo>
                <a:lnTo>
                  <a:pt x="4416671" y="4189971"/>
                </a:lnTo>
                <a:lnTo>
                  <a:pt x="4421593" y="4194894"/>
                </a:lnTo>
                <a:lnTo>
                  <a:pt x="4372361" y="4194894"/>
                </a:lnTo>
                <a:close/>
                <a:moveTo>
                  <a:pt x="7615894" y="1137894"/>
                </a:moveTo>
                <a:lnTo>
                  <a:pt x="4564365" y="4189971"/>
                </a:lnTo>
                <a:lnTo>
                  <a:pt x="4569290" y="4194894"/>
                </a:lnTo>
                <a:lnTo>
                  <a:pt x="4520057" y="4194894"/>
                </a:lnTo>
                <a:lnTo>
                  <a:pt x="7551995" y="1162411"/>
                </a:lnTo>
                <a:lnTo>
                  <a:pt x="7592036" y="1150498"/>
                </a:lnTo>
                <a:close/>
                <a:moveTo>
                  <a:pt x="7381124" y="1136350"/>
                </a:moveTo>
                <a:lnTo>
                  <a:pt x="7406898" y="1149966"/>
                </a:lnTo>
                <a:lnTo>
                  <a:pt x="4367439" y="4189971"/>
                </a:lnTo>
                <a:lnTo>
                  <a:pt x="4372361" y="4194894"/>
                </a:lnTo>
                <a:lnTo>
                  <a:pt x="4323130" y="4194894"/>
                </a:lnTo>
                <a:close/>
                <a:moveTo>
                  <a:pt x="9601201" y="1132388"/>
                </a:moveTo>
                <a:lnTo>
                  <a:pt x="9601201" y="1171791"/>
                </a:lnTo>
                <a:lnTo>
                  <a:pt x="6584105" y="4189971"/>
                </a:lnTo>
                <a:lnTo>
                  <a:pt x="6589026" y="4194894"/>
                </a:lnTo>
                <a:lnTo>
                  <a:pt x="6539795" y="4194894"/>
                </a:lnTo>
                <a:close/>
                <a:moveTo>
                  <a:pt x="7351544" y="1116695"/>
                </a:moveTo>
                <a:lnTo>
                  <a:pt x="7365351" y="1128018"/>
                </a:lnTo>
                <a:lnTo>
                  <a:pt x="7374681" y="1132947"/>
                </a:lnTo>
                <a:lnTo>
                  <a:pt x="4318206" y="4189971"/>
                </a:lnTo>
                <a:lnTo>
                  <a:pt x="432313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4273899" y="4194893"/>
                </a:lnTo>
                <a:close/>
                <a:moveTo>
                  <a:pt x="7324711" y="1094292"/>
                </a:move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lnTo>
                  <a:pt x="7346134" y="1112259"/>
                </a:lnTo>
                <a:lnTo>
                  <a:pt x="4268974" y="4189971"/>
                </a:lnTo>
                <a:lnTo>
                  <a:pt x="4273897" y="4194893"/>
                </a:lnTo>
                <a:lnTo>
                  <a:pt x="4224666" y="4194893"/>
                </a:lnTo>
                <a:close/>
                <a:moveTo>
                  <a:pt x="9601201" y="1083138"/>
                </a:moveTo>
                <a:lnTo>
                  <a:pt x="9601201" y="1122540"/>
                </a:lnTo>
                <a:lnTo>
                  <a:pt x="6534871" y="4189971"/>
                </a:lnTo>
                <a:lnTo>
                  <a:pt x="6539795" y="4194894"/>
                </a:lnTo>
                <a:lnTo>
                  <a:pt x="6490564" y="4194894"/>
                </a:lnTo>
                <a:close/>
                <a:moveTo>
                  <a:pt x="7300139" y="1069627"/>
                </a:moveTo>
                <a:lnTo>
                  <a:pt x="7319797" y="1089359"/>
                </a:lnTo>
                <a:lnTo>
                  <a:pt x="4219742" y="4189971"/>
                </a:lnTo>
                <a:lnTo>
                  <a:pt x="4224664" y="4194893"/>
                </a:lnTo>
                <a:lnTo>
                  <a:pt x="4175434" y="4194893"/>
                </a:lnTo>
                <a:close/>
                <a:moveTo>
                  <a:pt x="7275568" y="1044962"/>
                </a:moveTo>
                <a:lnTo>
                  <a:pt x="7295226" y="1064695"/>
                </a:lnTo>
                <a:lnTo>
                  <a:pt x="4170510" y="4189971"/>
                </a:lnTo>
                <a:lnTo>
                  <a:pt x="4175432" y="4194893"/>
                </a:lnTo>
                <a:lnTo>
                  <a:pt x="4126202" y="4194893"/>
                </a:lnTo>
                <a:close/>
                <a:moveTo>
                  <a:pt x="9601201" y="1033888"/>
                </a:moveTo>
                <a:lnTo>
                  <a:pt x="9601201" y="1073290"/>
                </a:lnTo>
                <a:lnTo>
                  <a:pt x="6485639" y="4189971"/>
                </a:lnTo>
                <a:lnTo>
                  <a:pt x="6490564" y="4194894"/>
                </a:lnTo>
                <a:lnTo>
                  <a:pt x="6441331" y="4194894"/>
                </a:lnTo>
                <a:close/>
                <a:moveTo>
                  <a:pt x="7250997" y="1020297"/>
                </a:moveTo>
                <a:lnTo>
                  <a:pt x="7270655" y="1040030"/>
                </a:lnTo>
                <a:lnTo>
                  <a:pt x="4121278" y="4189971"/>
                </a:lnTo>
                <a:lnTo>
                  <a:pt x="4126200" y="4194893"/>
                </a:lnTo>
                <a:lnTo>
                  <a:pt x="4076971" y="4194893"/>
                </a:lnTo>
                <a:close/>
                <a:moveTo>
                  <a:pt x="7226139" y="995344"/>
                </a:moveTo>
                <a:lnTo>
                  <a:pt x="7246084" y="1015365"/>
                </a:lnTo>
                <a:lnTo>
                  <a:pt x="4072048" y="4189971"/>
                </a:lnTo>
                <a:lnTo>
                  <a:pt x="4076969" y="4194893"/>
                </a:lnTo>
                <a:lnTo>
                  <a:pt x="4027739" y="4194893"/>
                </a:lnTo>
                <a:close/>
                <a:moveTo>
                  <a:pt x="9601201" y="984639"/>
                </a:moveTo>
                <a:lnTo>
                  <a:pt x="9601201" y="1024040"/>
                </a:lnTo>
                <a:lnTo>
                  <a:pt x="6436407" y="4189971"/>
                </a:lnTo>
                <a:lnTo>
                  <a:pt x="6441331" y="4194894"/>
                </a:lnTo>
                <a:lnTo>
                  <a:pt x="6392099" y="4194894"/>
                </a:lnTo>
                <a:close/>
                <a:moveTo>
                  <a:pt x="7201566" y="970677"/>
                </a:moveTo>
                <a:lnTo>
                  <a:pt x="7221225" y="990411"/>
                </a:lnTo>
                <a:lnTo>
                  <a:pt x="4022815" y="4189971"/>
                </a:lnTo>
                <a:lnTo>
                  <a:pt x="4027737" y="4194893"/>
                </a:lnTo>
                <a:lnTo>
                  <a:pt x="3978508" y="4194893"/>
                </a:lnTo>
                <a:close/>
                <a:moveTo>
                  <a:pt x="7176992" y="946009"/>
                </a:moveTo>
                <a:lnTo>
                  <a:pt x="7196651" y="965744"/>
                </a:lnTo>
                <a:lnTo>
                  <a:pt x="3973583" y="4189971"/>
                </a:lnTo>
                <a:lnTo>
                  <a:pt x="3978506" y="4194893"/>
                </a:lnTo>
                <a:lnTo>
                  <a:pt x="3929275" y="4194893"/>
                </a:lnTo>
                <a:close/>
                <a:moveTo>
                  <a:pt x="9601201" y="935389"/>
                </a:moveTo>
                <a:lnTo>
                  <a:pt x="9601201" y="974792"/>
                </a:lnTo>
                <a:lnTo>
                  <a:pt x="6387176" y="4189971"/>
                </a:lnTo>
                <a:lnTo>
                  <a:pt x="6392099" y="4194894"/>
                </a:lnTo>
                <a:lnTo>
                  <a:pt x="6342867" y="4194894"/>
                </a:lnTo>
                <a:close/>
                <a:moveTo>
                  <a:pt x="7152418" y="921342"/>
                </a:moveTo>
                <a:lnTo>
                  <a:pt x="7172078" y="941077"/>
                </a:lnTo>
                <a:lnTo>
                  <a:pt x="3924351" y="4189971"/>
                </a:lnTo>
                <a:lnTo>
                  <a:pt x="3929273" y="4194893"/>
                </a:lnTo>
                <a:lnTo>
                  <a:pt x="3880043" y="4194893"/>
                </a:lnTo>
                <a:close/>
                <a:moveTo>
                  <a:pt x="7127845" y="896675"/>
                </a:moveTo>
                <a:lnTo>
                  <a:pt x="7147504" y="916410"/>
                </a:lnTo>
                <a:lnTo>
                  <a:pt x="3875119" y="4189971"/>
                </a:lnTo>
                <a:lnTo>
                  <a:pt x="3880041" y="4194893"/>
                </a:lnTo>
                <a:lnTo>
                  <a:pt x="3830811" y="4194893"/>
                </a:lnTo>
                <a:close/>
                <a:moveTo>
                  <a:pt x="9601201" y="886140"/>
                </a:moveTo>
                <a:lnTo>
                  <a:pt x="9601201" y="925542"/>
                </a:lnTo>
                <a:lnTo>
                  <a:pt x="6337944" y="4189971"/>
                </a:lnTo>
                <a:lnTo>
                  <a:pt x="6342867" y="4194894"/>
                </a:lnTo>
                <a:lnTo>
                  <a:pt x="6293635" y="4194894"/>
                </a:lnTo>
                <a:close/>
                <a:moveTo>
                  <a:pt x="7103271" y="872008"/>
                </a:moveTo>
                <a:lnTo>
                  <a:pt x="7122931" y="891742"/>
                </a:lnTo>
                <a:lnTo>
                  <a:pt x="3825887" y="4189971"/>
                </a:lnTo>
                <a:lnTo>
                  <a:pt x="3830809" y="4194893"/>
                </a:lnTo>
                <a:lnTo>
                  <a:pt x="3781579" y="4194893"/>
                </a:lnTo>
                <a:close/>
                <a:moveTo>
                  <a:pt x="7078698" y="847341"/>
                </a:moveTo>
                <a:lnTo>
                  <a:pt x="7098357" y="867075"/>
                </a:lnTo>
                <a:lnTo>
                  <a:pt x="3776655" y="4189971"/>
                </a:lnTo>
                <a:lnTo>
                  <a:pt x="3781577" y="4194893"/>
                </a:lnTo>
                <a:lnTo>
                  <a:pt x="3732348" y="4194893"/>
                </a:lnTo>
                <a:close/>
                <a:moveTo>
                  <a:pt x="9601201" y="836262"/>
                </a:moveTo>
                <a:lnTo>
                  <a:pt x="9601201" y="876293"/>
                </a:lnTo>
                <a:lnTo>
                  <a:pt x="6288713" y="4189971"/>
                </a:lnTo>
                <a:lnTo>
                  <a:pt x="6293635" y="4194894"/>
                </a:lnTo>
                <a:lnTo>
                  <a:pt x="6243172" y="4194894"/>
                </a:lnTo>
                <a:close/>
                <a:moveTo>
                  <a:pt x="7054124" y="822673"/>
                </a:moveTo>
                <a:lnTo>
                  <a:pt x="7073784" y="842408"/>
                </a:lnTo>
                <a:lnTo>
                  <a:pt x="3727423" y="4189971"/>
                </a:lnTo>
                <a:lnTo>
                  <a:pt x="3732346" y="4194893"/>
                </a:lnTo>
                <a:lnTo>
                  <a:pt x="3683116" y="4194893"/>
                </a:lnTo>
                <a:close/>
                <a:moveTo>
                  <a:pt x="7029551" y="798006"/>
                </a:moveTo>
                <a:lnTo>
                  <a:pt x="7049210" y="817741"/>
                </a:lnTo>
                <a:lnTo>
                  <a:pt x="3678191" y="4189971"/>
                </a:lnTo>
                <a:lnTo>
                  <a:pt x="3683114" y="4194893"/>
                </a:lnTo>
                <a:lnTo>
                  <a:pt x="3633884" y="4194893"/>
                </a:lnTo>
                <a:close/>
                <a:moveTo>
                  <a:pt x="9601201" y="787021"/>
                </a:moveTo>
                <a:lnTo>
                  <a:pt x="9601201" y="826416"/>
                </a:lnTo>
                <a:lnTo>
                  <a:pt x="6238250" y="4189971"/>
                </a:lnTo>
                <a:lnTo>
                  <a:pt x="6243172" y="4194894"/>
                </a:lnTo>
                <a:lnTo>
                  <a:pt x="6193941" y="4194894"/>
                </a:lnTo>
                <a:close/>
                <a:moveTo>
                  <a:pt x="7004977" y="773339"/>
                </a:moveTo>
                <a:lnTo>
                  <a:pt x="7024637" y="793074"/>
                </a:lnTo>
                <a:lnTo>
                  <a:pt x="3628960" y="4189971"/>
                </a:lnTo>
                <a:lnTo>
                  <a:pt x="3633882" y="4194893"/>
                </a:lnTo>
                <a:lnTo>
                  <a:pt x="3584652" y="4194893"/>
                </a:lnTo>
                <a:close/>
                <a:moveTo>
                  <a:pt x="6980404" y="748672"/>
                </a:moveTo>
                <a:lnTo>
                  <a:pt x="7000064" y="768407"/>
                </a:lnTo>
                <a:lnTo>
                  <a:pt x="3579728" y="4189971"/>
                </a:lnTo>
                <a:lnTo>
                  <a:pt x="3584650" y="4194893"/>
                </a:lnTo>
                <a:lnTo>
                  <a:pt x="3535420" y="4194893"/>
                </a:lnTo>
                <a:close/>
                <a:moveTo>
                  <a:pt x="9601201" y="737781"/>
                </a:moveTo>
                <a:lnTo>
                  <a:pt x="9601201" y="777174"/>
                </a:lnTo>
                <a:lnTo>
                  <a:pt x="6189017" y="4189971"/>
                </a:lnTo>
                <a:lnTo>
                  <a:pt x="6193941" y="4194894"/>
                </a:lnTo>
                <a:lnTo>
                  <a:pt x="6144709" y="4194894"/>
                </a:lnTo>
                <a:close/>
                <a:moveTo>
                  <a:pt x="9601200" y="688540"/>
                </a:moveTo>
                <a:lnTo>
                  <a:pt x="9601200" y="689694"/>
                </a:lnTo>
                <a:lnTo>
                  <a:pt x="9601201" y="689694"/>
                </a:lnTo>
                <a:lnTo>
                  <a:pt x="9601201" y="727934"/>
                </a:lnTo>
                <a:lnTo>
                  <a:pt x="6139785" y="4189971"/>
                </a:lnTo>
                <a:lnTo>
                  <a:pt x="6144709" y="4194894"/>
                </a:lnTo>
                <a:lnTo>
                  <a:pt x="6095476" y="4194894"/>
                </a:lnTo>
                <a:close/>
                <a:moveTo>
                  <a:pt x="9601200" y="639299"/>
                </a:moveTo>
                <a:lnTo>
                  <a:pt x="9601200" y="678694"/>
                </a:lnTo>
                <a:lnTo>
                  <a:pt x="6090553" y="4189971"/>
                </a:lnTo>
                <a:lnTo>
                  <a:pt x="6095476" y="4194894"/>
                </a:lnTo>
                <a:lnTo>
                  <a:pt x="6046244" y="4194894"/>
                </a:lnTo>
                <a:close/>
                <a:moveTo>
                  <a:pt x="9601200" y="590060"/>
                </a:moveTo>
                <a:lnTo>
                  <a:pt x="9601200" y="629454"/>
                </a:lnTo>
                <a:lnTo>
                  <a:pt x="6041321" y="4189971"/>
                </a:lnTo>
                <a:lnTo>
                  <a:pt x="6046244" y="4194894"/>
                </a:lnTo>
                <a:lnTo>
                  <a:pt x="5997013" y="4194894"/>
                </a:lnTo>
                <a:close/>
                <a:moveTo>
                  <a:pt x="9601200" y="540819"/>
                </a:moveTo>
                <a:lnTo>
                  <a:pt x="9601200" y="580213"/>
                </a:lnTo>
                <a:lnTo>
                  <a:pt x="5992089" y="4189971"/>
                </a:lnTo>
                <a:lnTo>
                  <a:pt x="5997013" y="4194894"/>
                </a:lnTo>
                <a:lnTo>
                  <a:pt x="5947781" y="4194894"/>
                </a:lnTo>
                <a:close/>
                <a:moveTo>
                  <a:pt x="9601200" y="491578"/>
                </a:moveTo>
                <a:lnTo>
                  <a:pt x="9601200" y="530973"/>
                </a:lnTo>
                <a:lnTo>
                  <a:pt x="5942859" y="4189971"/>
                </a:lnTo>
                <a:lnTo>
                  <a:pt x="5947781" y="4194894"/>
                </a:lnTo>
                <a:lnTo>
                  <a:pt x="5898549" y="4194894"/>
                </a:lnTo>
                <a:close/>
                <a:moveTo>
                  <a:pt x="9601200" y="442338"/>
                </a:moveTo>
                <a:lnTo>
                  <a:pt x="9601200" y="481731"/>
                </a:lnTo>
                <a:lnTo>
                  <a:pt x="5893625" y="4189971"/>
                </a:lnTo>
                <a:lnTo>
                  <a:pt x="5898549" y="4194894"/>
                </a:lnTo>
                <a:lnTo>
                  <a:pt x="5849318" y="4194894"/>
                </a:lnTo>
                <a:close/>
                <a:moveTo>
                  <a:pt x="9601200" y="393096"/>
                </a:moveTo>
                <a:lnTo>
                  <a:pt x="9601200" y="432490"/>
                </a:lnTo>
                <a:lnTo>
                  <a:pt x="5844393" y="4189971"/>
                </a:lnTo>
                <a:lnTo>
                  <a:pt x="5849318" y="4194894"/>
                </a:lnTo>
                <a:lnTo>
                  <a:pt x="5800085" y="4194894"/>
                </a:lnTo>
                <a:close/>
                <a:moveTo>
                  <a:pt x="9601200" y="343855"/>
                </a:moveTo>
                <a:lnTo>
                  <a:pt x="9601200" y="383250"/>
                </a:lnTo>
                <a:lnTo>
                  <a:pt x="5795162" y="4189971"/>
                </a:lnTo>
                <a:lnTo>
                  <a:pt x="5800085" y="4194894"/>
                </a:lnTo>
                <a:lnTo>
                  <a:pt x="5750854" y="4194894"/>
                </a:lnTo>
                <a:close/>
                <a:moveTo>
                  <a:pt x="9601200" y="294614"/>
                </a:moveTo>
                <a:lnTo>
                  <a:pt x="9601200" y="334009"/>
                </a:lnTo>
                <a:lnTo>
                  <a:pt x="5745930" y="4189971"/>
                </a:lnTo>
                <a:lnTo>
                  <a:pt x="5750854" y="4194894"/>
                </a:lnTo>
                <a:lnTo>
                  <a:pt x="5701621" y="4194894"/>
                </a:lnTo>
                <a:close/>
                <a:moveTo>
                  <a:pt x="9601200" y="245374"/>
                </a:moveTo>
                <a:lnTo>
                  <a:pt x="9601200" y="284768"/>
                </a:lnTo>
                <a:lnTo>
                  <a:pt x="5696699" y="4189971"/>
                </a:lnTo>
                <a:lnTo>
                  <a:pt x="5701621" y="4194894"/>
                </a:lnTo>
                <a:lnTo>
                  <a:pt x="5652389" y="4194894"/>
                </a:lnTo>
                <a:close/>
                <a:moveTo>
                  <a:pt x="9601200" y="196134"/>
                </a:moveTo>
                <a:lnTo>
                  <a:pt x="9601200" y="235528"/>
                </a:lnTo>
                <a:lnTo>
                  <a:pt x="5647468" y="4189971"/>
                </a:lnTo>
                <a:lnTo>
                  <a:pt x="5652389" y="4194894"/>
                </a:lnTo>
                <a:lnTo>
                  <a:pt x="5603158" y="4194894"/>
                </a:lnTo>
                <a:close/>
                <a:moveTo>
                  <a:pt x="9601200" y="146893"/>
                </a:moveTo>
                <a:lnTo>
                  <a:pt x="9601200" y="186288"/>
                </a:lnTo>
                <a:lnTo>
                  <a:pt x="5598236" y="4189971"/>
                </a:lnTo>
                <a:lnTo>
                  <a:pt x="5603158" y="4194894"/>
                </a:lnTo>
                <a:lnTo>
                  <a:pt x="5553927" y="4194894"/>
                </a:lnTo>
                <a:close/>
                <a:moveTo>
                  <a:pt x="9601200" y="97652"/>
                </a:moveTo>
                <a:lnTo>
                  <a:pt x="9601200" y="137046"/>
                </a:lnTo>
                <a:lnTo>
                  <a:pt x="5549003" y="4189971"/>
                </a:lnTo>
                <a:lnTo>
                  <a:pt x="5553927" y="4194894"/>
                </a:lnTo>
                <a:lnTo>
                  <a:pt x="5504695" y="4194894"/>
                </a:lnTo>
                <a:close/>
                <a:moveTo>
                  <a:pt x="9601200" y="48411"/>
                </a:moveTo>
                <a:lnTo>
                  <a:pt x="9601200" y="87806"/>
                </a:lnTo>
                <a:lnTo>
                  <a:pt x="5499771" y="4189971"/>
                </a:lnTo>
                <a:lnTo>
                  <a:pt x="5504695" y="4194894"/>
                </a:lnTo>
                <a:lnTo>
                  <a:pt x="5455462" y="4194894"/>
                </a:lnTo>
                <a:close/>
                <a:moveTo>
                  <a:pt x="9551138" y="1"/>
                </a:moveTo>
                <a:lnTo>
                  <a:pt x="9590525" y="1"/>
                </a:lnTo>
                <a:lnTo>
                  <a:pt x="5401307" y="4189971"/>
                </a:lnTo>
                <a:lnTo>
                  <a:pt x="5406230" y="4194894"/>
                </a:lnTo>
                <a:lnTo>
                  <a:pt x="5356998" y="4194894"/>
                </a:lnTo>
                <a:close/>
                <a:moveTo>
                  <a:pt x="9501906" y="1"/>
                </a:moveTo>
                <a:lnTo>
                  <a:pt x="9541293" y="1"/>
                </a:lnTo>
                <a:lnTo>
                  <a:pt x="5352076" y="4189971"/>
                </a:lnTo>
                <a:lnTo>
                  <a:pt x="5356998" y="4194894"/>
                </a:lnTo>
                <a:lnTo>
                  <a:pt x="5307766" y="4194894"/>
                </a:lnTo>
                <a:close/>
                <a:moveTo>
                  <a:pt x="9452674" y="1"/>
                </a:moveTo>
                <a:lnTo>
                  <a:pt x="9492061" y="1"/>
                </a:lnTo>
                <a:lnTo>
                  <a:pt x="5302844" y="4189971"/>
                </a:lnTo>
                <a:lnTo>
                  <a:pt x="5307766" y="4194894"/>
                </a:lnTo>
                <a:lnTo>
                  <a:pt x="5258536" y="4194894"/>
                </a:lnTo>
                <a:close/>
                <a:moveTo>
                  <a:pt x="9403442" y="1"/>
                </a:moveTo>
                <a:lnTo>
                  <a:pt x="9442829" y="1"/>
                </a:lnTo>
                <a:lnTo>
                  <a:pt x="5253611" y="4189971"/>
                </a:lnTo>
                <a:lnTo>
                  <a:pt x="5258536" y="4194894"/>
                </a:lnTo>
                <a:lnTo>
                  <a:pt x="5209304" y="4194894"/>
                </a:lnTo>
                <a:close/>
                <a:moveTo>
                  <a:pt x="9354210" y="1"/>
                </a:moveTo>
                <a:lnTo>
                  <a:pt x="9393597" y="1"/>
                </a:lnTo>
                <a:lnTo>
                  <a:pt x="5204380" y="4189971"/>
                </a:lnTo>
                <a:lnTo>
                  <a:pt x="5209304" y="4194894"/>
                </a:lnTo>
                <a:lnTo>
                  <a:pt x="5160071" y="4194894"/>
                </a:lnTo>
                <a:close/>
                <a:moveTo>
                  <a:pt x="9304978" y="1"/>
                </a:moveTo>
                <a:lnTo>
                  <a:pt x="9344366" y="1"/>
                </a:lnTo>
                <a:lnTo>
                  <a:pt x="5155148" y="4189971"/>
                </a:lnTo>
                <a:lnTo>
                  <a:pt x="5160071" y="4194894"/>
                </a:lnTo>
                <a:lnTo>
                  <a:pt x="5110839" y="4194894"/>
                </a:lnTo>
                <a:close/>
                <a:moveTo>
                  <a:pt x="9255746" y="1"/>
                </a:moveTo>
                <a:lnTo>
                  <a:pt x="9295134" y="1"/>
                </a:lnTo>
                <a:lnTo>
                  <a:pt x="5105916" y="4189971"/>
                </a:lnTo>
                <a:lnTo>
                  <a:pt x="5110839" y="4194894"/>
                </a:lnTo>
                <a:lnTo>
                  <a:pt x="5061607" y="4194894"/>
                </a:lnTo>
                <a:close/>
                <a:moveTo>
                  <a:pt x="9206514" y="1"/>
                </a:moveTo>
                <a:lnTo>
                  <a:pt x="9245902" y="1"/>
                </a:lnTo>
                <a:lnTo>
                  <a:pt x="5056684" y="4189971"/>
                </a:lnTo>
                <a:lnTo>
                  <a:pt x="5061607" y="4194894"/>
                </a:lnTo>
                <a:lnTo>
                  <a:pt x="5012375" y="4194894"/>
                </a:lnTo>
                <a:close/>
                <a:moveTo>
                  <a:pt x="9157283" y="1"/>
                </a:moveTo>
                <a:lnTo>
                  <a:pt x="9196670" y="1"/>
                </a:lnTo>
                <a:lnTo>
                  <a:pt x="5007453" y="4189971"/>
                </a:lnTo>
                <a:lnTo>
                  <a:pt x="5012375" y="4194894"/>
                </a:lnTo>
                <a:lnTo>
                  <a:pt x="4963143" y="4194894"/>
                </a:lnTo>
                <a:close/>
                <a:moveTo>
                  <a:pt x="9108052" y="1"/>
                </a:moveTo>
                <a:lnTo>
                  <a:pt x="9147438" y="1"/>
                </a:lnTo>
                <a:lnTo>
                  <a:pt x="4958220" y="4189971"/>
                </a:lnTo>
                <a:lnTo>
                  <a:pt x="4963143" y="4194894"/>
                </a:lnTo>
                <a:lnTo>
                  <a:pt x="4913913" y="4194894"/>
                </a:lnTo>
                <a:close/>
                <a:moveTo>
                  <a:pt x="9058819" y="1"/>
                </a:moveTo>
                <a:lnTo>
                  <a:pt x="9098206" y="1"/>
                </a:lnTo>
                <a:lnTo>
                  <a:pt x="4908988" y="4189971"/>
                </a:lnTo>
                <a:lnTo>
                  <a:pt x="4913913" y="4194894"/>
                </a:lnTo>
                <a:lnTo>
                  <a:pt x="4864680" y="4194894"/>
                </a:lnTo>
                <a:close/>
                <a:moveTo>
                  <a:pt x="9009587" y="1"/>
                </a:moveTo>
                <a:lnTo>
                  <a:pt x="9048974" y="1"/>
                </a:lnTo>
                <a:lnTo>
                  <a:pt x="4859756" y="4189971"/>
                </a:lnTo>
                <a:lnTo>
                  <a:pt x="4864680" y="4194894"/>
                </a:lnTo>
                <a:lnTo>
                  <a:pt x="4815448" y="4194894"/>
                </a:lnTo>
                <a:close/>
                <a:moveTo>
                  <a:pt x="8960355" y="1"/>
                </a:moveTo>
                <a:lnTo>
                  <a:pt x="8999742" y="1"/>
                </a:lnTo>
                <a:lnTo>
                  <a:pt x="4810524" y="4189971"/>
                </a:lnTo>
                <a:lnTo>
                  <a:pt x="4815448" y="4194894"/>
                </a:lnTo>
                <a:lnTo>
                  <a:pt x="4766216" y="4194894"/>
                </a:lnTo>
                <a:close/>
                <a:moveTo>
                  <a:pt x="8911123" y="1"/>
                </a:moveTo>
                <a:lnTo>
                  <a:pt x="8950511" y="1"/>
                </a:lnTo>
                <a:lnTo>
                  <a:pt x="4761293" y="4189971"/>
                </a:lnTo>
                <a:lnTo>
                  <a:pt x="4766216" y="4194894"/>
                </a:lnTo>
                <a:lnTo>
                  <a:pt x="4716984" y="4194894"/>
                </a:lnTo>
                <a:close/>
                <a:moveTo>
                  <a:pt x="8861892" y="1"/>
                </a:moveTo>
                <a:lnTo>
                  <a:pt x="8901279" y="1"/>
                </a:lnTo>
                <a:lnTo>
                  <a:pt x="4712062" y="4189971"/>
                </a:lnTo>
                <a:lnTo>
                  <a:pt x="4716984" y="4194894"/>
                </a:lnTo>
                <a:lnTo>
                  <a:pt x="4667752" y="4194894"/>
                </a:lnTo>
                <a:close/>
                <a:moveTo>
                  <a:pt x="8812660" y="1"/>
                </a:moveTo>
                <a:lnTo>
                  <a:pt x="8852047" y="1"/>
                </a:lnTo>
                <a:lnTo>
                  <a:pt x="4662830" y="4189971"/>
                </a:lnTo>
                <a:lnTo>
                  <a:pt x="4667752" y="4194894"/>
                </a:lnTo>
                <a:lnTo>
                  <a:pt x="4618521" y="4194894"/>
                </a:lnTo>
                <a:close/>
                <a:moveTo>
                  <a:pt x="8763428" y="1"/>
                </a:moveTo>
                <a:lnTo>
                  <a:pt x="8802814" y="1"/>
                </a:lnTo>
                <a:lnTo>
                  <a:pt x="4613597" y="4189971"/>
                </a:lnTo>
                <a:lnTo>
                  <a:pt x="4618521" y="4194894"/>
                </a:lnTo>
                <a:lnTo>
                  <a:pt x="4569290" y="4194894"/>
                </a:lnTo>
                <a:lnTo>
                  <a:pt x="7640281" y="1123350"/>
                </a:lnTo>
                <a:lnTo>
                  <a:pt x="7672966" y="1096546"/>
                </a:ln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lnTo>
                  <a:pt x="8215899" y="547629"/>
                </a:lnTo>
                <a:close/>
                <a:moveTo>
                  <a:pt x="8714195" y="1"/>
                </a:moveTo>
                <a:lnTo>
                  <a:pt x="8753583" y="1"/>
                </a:lnTo>
                <a:lnTo>
                  <a:pt x="8274520" y="479150"/>
                </a:lnTo>
                <a:lnTo>
                  <a:pt x="8289401" y="461767"/>
                </a:lnTo>
                <a:lnTo>
                  <a:pt x="8350395" y="363867"/>
                </a:lnTo>
                <a:close/>
                <a:moveTo>
                  <a:pt x="8664963" y="1"/>
                </a:moveTo>
                <a:lnTo>
                  <a:pt x="8704351" y="1"/>
                </a:lnTo>
                <a:lnTo>
                  <a:pt x="8366665" y="337748"/>
                </a:lnTo>
                <a:lnTo>
                  <a:pt x="8396761" y="268252"/>
                </a:lnTo>
                <a:close/>
                <a:moveTo>
                  <a:pt x="8615731" y="1"/>
                </a:moveTo>
                <a:lnTo>
                  <a:pt x="8655119" y="1"/>
                </a:lnTo>
                <a:lnTo>
                  <a:pt x="8404283" y="250882"/>
                </a:lnTo>
                <a:lnTo>
                  <a:pt x="8423762" y="205902"/>
                </a:lnTo>
                <a:lnTo>
                  <a:pt x="8428876" y="186890"/>
                </a:lnTo>
                <a:close/>
                <a:moveTo>
                  <a:pt x="8566500" y="1"/>
                </a:moveTo>
                <a:lnTo>
                  <a:pt x="8605887" y="1"/>
                </a:lnTo>
                <a:lnTo>
                  <a:pt x="8432500" y="173420"/>
                </a:lnTo>
                <a:lnTo>
                  <a:pt x="8446997" y="119526"/>
                </a:lnTo>
                <a:close/>
                <a:moveTo>
                  <a:pt x="8517269" y="1"/>
                </a:moveTo>
                <a:lnTo>
                  <a:pt x="8556656" y="1"/>
                </a:lnTo>
                <a:lnTo>
                  <a:pt x="8450620" y="106056"/>
                </a:lnTo>
                <a:lnTo>
                  <a:pt x="8460711" y="68543"/>
                </a:lnTo>
                <a:lnTo>
                  <a:pt x="8461975" y="55305"/>
                </a:lnTo>
                <a:close/>
                <a:moveTo>
                  <a:pt x="8468037" y="1"/>
                </a:moveTo>
                <a:lnTo>
                  <a:pt x="8507423" y="1"/>
                </a:lnTo>
                <a:lnTo>
                  <a:pt x="8463015" y="44418"/>
                </a:lnTo>
                <a:lnTo>
                  <a:pt x="8467174" y="864"/>
                </a:lnTo>
                <a:close/>
                <a:moveTo>
                  <a:pt x="9601199" y="0"/>
                </a:moveTo>
                <a:lnTo>
                  <a:pt x="9601200" y="0"/>
                </a:lnTo>
                <a:lnTo>
                  <a:pt x="9601200" y="38565"/>
                </a:lnTo>
                <a:lnTo>
                  <a:pt x="5450539" y="4189971"/>
                </a:lnTo>
                <a:lnTo>
                  <a:pt x="5455462" y="4194894"/>
                </a:lnTo>
                <a:lnTo>
                  <a:pt x="5406230" y="4194894"/>
                </a:lnTo>
                <a:lnTo>
                  <a:pt x="9600369" y="1"/>
                </a:lnTo>
                <a:lnTo>
                  <a:pt x="9601199" y="1"/>
                </a:lnTo>
                <a:close/>
                <a:moveTo>
                  <a:pt x="0" y="0"/>
                </a:moveTo>
                <a:lnTo>
                  <a:pt x="3533296" y="0"/>
                </a:lnTo>
                <a:lnTo>
                  <a:pt x="3505200" y="28096"/>
                </a:lnTo>
                <a:lnTo>
                  <a:pt x="3505200" y="37942"/>
                </a:lnTo>
                <a:lnTo>
                  <a:pt x="3543142" y="0"/>
                </a:lnTo>
                <a:lnTo>
                  <a:pt x="3582528" y="0"/>
                </a:lnTo>
                <a:lnTo>
                  <a:pt x="3505200" y="77328"/>
                </a:lnTo>
                <a:lnTo>
                  <a:pt x="3505200" y="87174"/>
                </a:lnTo>
                <a:lnTo>
                  <a:pt x="3592374" y="0"/>
                </a:lnTo>
                <a:lnTo>
                  <a:pt x="3631760" y="0"/>
                </a:lnTo>
                <a:lnTo>
                  <a:pt x="3505200" y="126560"/>
                </a:lnTo>
                <a:lnTo>
                  <a:pt x="3505200" y="136407"/>
                </a:lnTo>
                <a:lnTo>
                  <a:pt x="3641607" y="0"/>
                </a:lnTo>
                <a:lnTo>
                  <a:pt x="3649813" y="0"/>
                </a:lnTo>
                <a:lnTo>
                  <a:pt x="3680992" y="0"/>
                </a:lnTo>
                <a:lnTo>
                  <a:pt x="3505200" y="175792"/>
                </a:lnTo>
                <a:lnTo>
                  <a:pt x="3505200" y="185639"/>
                </a:lnTo>
                <a:lnTo>
                  <a:pt x="3690839" y="0"/>
                </a:lnTo>
                <a:lnTo>
                  <a:pt x="3730225" y="0"/>
                </a:lnTo>
                <a:lnTo>
                  <a:pt x="3505200" y="225025"/>
                </a:lnTo>
                <a:lnTo>
                  <a:pt x="3505200" y="234870"/>
                </a:lnTo>
                <a:lnTo>
                  <a:pt x="3740070" y="0"/>
                </a:lnTo>
                <a:lnTo>
                  <a:pt x="3779457" y="0"/>
                </a:lnTo>
                <a:lnTo>
                  <a:pt x="3505200" y="274257"/>
                </a:lnTo>
                <a:lnTo>
                  <a:pt x="3505200" y="284101"/>
                </a:lnTo>
                <a:lnTo>
                  <a:pt x="3789301" y="0"/>
                </a:lnTo>
                <a:lnTo>
                  <a:pt x="3828687" y="0"/>
                </a:lnTo>
                <a:lnTo>
                  <a:pt x="3505200" y="323487"/>
                </a:lnTo>
                <a:lnTo>
                  <a:pt x="3505200" y="333334"/>
                </a:lnTo>
                <a:lnTo>
                  <a:pt x="3838534" y="0"/>
                </a:lnTo>
                <a:lnTo>
                  <a:pt x="3877919" y="0"/>
                </a:lnTo>
                <a:lnTo>
                  <a:pt x="3505200" y="372719"/>
                </a:lnTo>
                <a:lnTo>
                  <a:pt x="3505200" y="382566"/>
                </a:lnTo>
                <a:lnTo>
                  <a:pt x="3887766" y="0"/>
                </a:lnTo>
                <a:lnTo>
                  <a:pt x="3927151" y="0"/>
                </a:lnTo>
                <a:lnTo>
                  <a:pt x="3505200" y="421951"/>
                </a:lnTo>
                <a:lnTo>
                  <a:pt x="3505200" y="431797"/>
                </a:lnTo>
                <a:lnTo>
                  <a:pt x="3936997" y="0"/>
                </a:lnTo>
                <a:lnTo>
                  <a:pt x="3976384" y="0"/>
                </a:lnTo>
                <a:lnTo>
                  <a:pt x="3505200" y="471184"/>
                </a:lnTo>
                <a:lnTo>
                  <a:pt x="3505200" y="481030"/>
                </a:lnTo>
                <a:lnTo>
                  <a:pt x="3986230" y="0"/>
                </a:lnTo>
                <a:lnTo>
                  <a:pt x="4025616" y="0"/>
                </a:lnTo>
                <a:lnTo>
                  <a:pt x="3505200" y="520416"/>
                </a:lnTo>
                <a:lnTo>
                  <a:pt x="3505200" y="530261"/>
                </a:lnTo>
                <a:lnTo>
                  <a:pt x="4035461" y="0"/>
                </a:lnTo>
                <a:lnTo>
                  <a:pt x="4074848" y="0"/>
                </a:lnTo>
                <a:lnTo>
                  <a:pt x="3505200" y="569648"/>
                </a:lnTo>
                <a:lnTo>
                  <a:pt x="3505200" y="579493"/>
                </a:lnTo>
                <a:lnTo>
                  <a:pt x="4084693" y="0"/>
                </a:lnTo>
                <a:lnTo>
                  <a:pt x="4124078" y="0"/>
                </a:lnTo>
                <a:lnTo>
                  <a:pt x="3505200" y="618878"/>
                </a:lnTo>
                <a:lnTo>
                  <a:pt x="3505200" y="628726"/>
                </a:lnTo>
                <a:lnTo>
                  <a:pt x="4133926" y="0"/>
                </a:lnTo>
                <a:lnTo>
                  <a:pt x="4173310" y="0"/>
                </a:lnTo>
                <a:lnTo>
                  <a:pt x="3505200" y="668110"/>
                </a:lnTo>
                <a:lnTo>
                  <a:pt x="3505200" y="677958"/>
                </a:lnTo>
                <a:lnTo>
                  <a:pt x="4183158" y="0"/>
                </a:lnTo>
                <a:lnTo>
                  <a:pt x="4222543" y="0"/>
                </a:lnTo>
                <a:lnTo>
                  <a:pt x="3505200" y="717343"/>
                </a:lnTo>
                <a:lnTo>
                  <a:pt x="3505200" y="727190"/>
                </a:lnTo>
                <a:lnTo>
                  <a:pt x="4232390" y="0"/>
                </a:lnTo>
                <a:lnTo>
                  <a:pt x="4271775" y="0"/>
                </a:lnTo>
                <a:lnTo>
                  <a:pt x="3505200" y="766575"/>
                </a:lnTo>
                <a:lnTo>
                  <a:pt x="3505200" y="776421"/>
                </a:lnTo>
                <a:lnTo>
                  <a:pt x="4281621" y="0"/>
                </a:lnTo>
                <a:lnTo>
                  <a:pt x="4321007" y="0"/>
                </a:lnTo>
                <a:lnTo>
                  <a:pt x="3505200" y="815807"/>
                </a:lnTo>
                <a:lnTo>
                  <a:pt x="3505200" y="825654"/>
                </a:lnTo>
                <a:lnTo>
                  <a:pt x="4330854" y="0"/>
                </a:lnTo>
                <a:lnTo>
                  <a:pt x="4370239" y="0"/>
                </a:lnTo>
                <a:lnTo>
                  <a:pt x="3505200" y="865039"/>
                </a:lnTo>
                <a:lnTo>
                  <a:pt x="3505200" y="874884"/>
                </a:lnTo>
                <a:lnTo>
                  <a:pt x="4380084" y="0"/>
                </a:lnTo>
                <a:lnTo>
                  <a:pt x="4419471" y="0"/>
                </a:lnTo>
                <a:lnTo>
                  <a:pt x="3505200" y="914271"/>
                </a:lnTo>
                <a:lnTo>
                  <a:pt x="3505200" y="924116"/>
                </a:lnTo>
                <a:lnTo>
                  <a:pt x="4429316" y="0"/>
                </a:lnTo>
                <a:lnTo>
                  <a:pt x="4468702" y="0"/>
                </a:lnTo>
                <a:lnTo>
                  <a:pt x="3505200" y="963502"/>
                </a:lnTo>
                <a:lnTo>
                  <a:pt x="3505200" y="973349"/>
                </a:lnTo>
                <a:lnTo>
                  <a:pt x="4478549" y="0"/>
                </a:lnTo>
                <a:lnTo>
                  <a:pt x="4517935" y="0"/>
                </a:lnTo>
                <a:lnTo>
                  <a:pt x="3505200" y="1012735"/>
                </a:lnTo>
                <a:lnTo>
                  <a:pt x="3505200" y="1022581"/>
                </a:lnTo>
                <a:lnTo>
                  <a:pt x="4527781" y="0"/>
                </a:lnTo>
                <a:lnTo>
                  <a:pt x="4567167" y="0"/>
                </a:lnTo>
                <a:lnTo>
                  <a:pt x="3505200" y="1061967"/>
                </a:lnTo>
                <a:lnTo>
                  <a:pt x="3505200" y="1071813"/>
                </a:lnTo>
                <a:lnTo>
                  <a:pt x="4577013" y="0"/>
                </a:lnTo>
                <a:lnTo>
                  <a:pt x="4616398" y="0"/>
                </a:lnTo>
                <a:lnTo>
                  <a:pt x="3505200" y="1111198"/>
                </a:lnTo>
                <a:lnTo>
                  <a:pt x="3505200" y="1121045"/>
                </a:lnTo>
                <a:lnTo>
                  <a:pt x="4626245" y="0"/>
                </a:lnTo>
                <a:lnTo>
                  <a:pt x="4665630" y="0"/>
                </a:lnTo>
                <a:lnTo>
                  <a:pt x="3505200" y="1160430"/>
                </a:lnTo>
                <a:lnTo>
                  <a:pt x="3505200" y="1170276"/>
                </a:lnTo>
                <a:lnTo>
                  <a:pt x="4675476" y="0"/>
                </a:lnTo>
                <a:lnTo>
                  <a:pt x="4714862" y="0"/>
                </a:lnTo>
                <a:lnTo>
                  <a:pt x="3505200" y="1209662"/>
                </a:lnTo>
                <a:lnTo>
                  <a:pt x="3505200" y="1219508"/>
                </a:lnTo>
                <a:lnTo>
                  <a:pt x="4724708" y="0"/>
                </a:lnTo>
                <a:lnTo>
                  <a:pt x="4764094" y="0"/>
                </a:lnTo>
                <a:lnTo>
                  <a:pt x="3505200" y="1258894"/>
                </a:lnTo>
                <a:lnTo>
                  <a:pt x="3505200" y="1268740"/>
                </a:lnTo>
                <a:lnTo>
                  <a:pt x="4773940" y="0"/>
                </a:lnTo>
                <a:lnTo>
                  <a:pt x="4813326" y="0"/>
                </a:lnTo>
                <a:lnTo>
                  <a:pt x="3505200" y="1308126"/>
                </a:lnTo>
                <a:lnTo>
                  <a:pt x="3505200" y="1317972"/>
                </a:lnTo>
                <a:lnTo>
                  <a:pt x="4823172" y="0"/>
                </a:lnTo>
                <a:lnTo>
                  <a:pt x="4862558" y="0"/>
                </a:lnTo>
                <a:lnTo>
                  <a:pt x="3505200" y="1357358"/>
                </a:lnTo>
                <a:lnTo>
                  <a:pt x="3505200" y="1367204"/>
                </a:lnTo>
                <a:lnTo>
                  <a:pt x="4872404" y="0"/>
                </a:lnTo>
                <a:lnTo>
                  <a:pt x="4911789" y="0"/>
                </a:lnTo>
                <a:lnTo>
                  <a:pt x="3505200" y="1406589"/>
                </a:lnTo>
                <a:lnTo>
                  <a:pt x="3505200" y="1416436"/>
                </a:lnTo>
                <a:lnTo>
                  <a:pt x="4921636" y="0"/>
                </a:lnTo>
                <a:lnTo>
                  <a:pt x="4961021" y="0"/>
                </a:lnTo>
                <a:lnTo>
                  <a:pt x="3505200" y="1455821"/>
                </a:lnTo>
                <a:lnTo>
                  <a:pt x="3505200" y="1465668"/>
                </a:lnTo>
                <a:lnTo>
                  <a:pt x="4970868" y="0"/>
                </a:lnTo>
                <a:lnTo>
                  <a:pt x="5010253" y="0"/>
                </a:lnTo>
                <a:lnTo>
                  <a:pt x="3505200" y="1505053"/>
                </a:lnTo>
                <a:lnTo>
                  <a:pt x="3505200" y="1514900"/>
                </a:lnTo>
                <a:lnTo>
                  <a:pt x="5020100" y="0"/>
                </a:lnTo>
                <a:lnTo>
                  <a:pt x="5059485" y="0"/>
                </a:lnTo>
                <a:lnTo>
                  <a:pt x="3505200" y="1554285"/>
                </a:lnTo>
                <a:lnTo>
                  <a:pt x="3505200" y="1564132"/>
                </a:lnTo>
                <a:lnTo>
                  <a:pt x="5069332" y="0"/>
                </a:lnTo>
                <a:lnTo>
                  <a:pt x="5108716" y="0"/>
                </a:lnTo>
                <a:lnTo>
                  <a:pt x="3505200" y="1603517"/>
                </a:lnTo>
                <a:lnTo>
                  <a:pt x="3505200" y="1613363"/>
                </a:lnTo>
                <a:lnTo>
                  <a:pt x="5118563" y="0"/>
                </a:lnTo>
                <a:lnTo>
                  <a:pt x="5157949" y="0"/>
                </a:lnTo>
                <a:lnTo>
                  <a:pt x="3505200" y="1652749"/>
                </a:lnTo>
                <a:lnTo>
                  <a:pt x="3505200" y="1662595"/>
                </a:lnTo>
                <a:lnTo>
                  <a:pt x="5167795" y="0"/>
                </a:lnTo>
                <a:lnTo>
                  <a:pt x="5207181" y="0"/>
                </a:lnTo>
                <a:lnTo>
                  <a:pt x="3505200" y="1701981"/>
                </a:lnTo>
                <a:lnTo>
                  <a:pt x="3505200" y="1711827"/>
                </a:lnTo>
                <a:lnTo>
                  <a:pt x="5217027" y="0"/>
                </a:lnTo>
                <a:lnTo>
                  <a:pt x="5256413" y="0"/>
                </a:lnTo>
                <a:lnTo>
                  <a:pt x="3505200" y="1751213"/>
                </a:lnTo>
                <a:lnTo>
                  <a:pt x="3505200" y="1761059"/>
                </a:lnTo>
                <a:lnTo>
                  <a:pt x="5266259" y="0"/>
                </a:lnTo>
                <a:lnTo>
                  <a:pt x="5305645" y="0"/>
                </a:lnTo>
                <a:lnTo>
                  <a:pt x="3505200" y="1800445"/>
                </a:lnTo>
                <a:lnTo>
                  <a:pt x="3505200" y="1810291"/>
                </a:lnTo>
                <a:lnTo>
                  <a:pt x="5315490" y="0"/>
                </a:lnTo>
                <a:lnTo>
                  <a:pt x="5354876" y="0"/>
                </a:lnTo>
                <a:lnTo>
                  <a:pt x="3505200" y="1849676"/>
                </a:lnTo>
                <a:lnTo>
                  <a:pt x="3505200" y="1859523"/>
                </a:lnTo>
                <a:lnTo>
                  <a:pt x="5364722" y="0"/>
                </a:lnTo>
                <a:lnTo>
                  <a:pt x="5398520" y="0"/>
                </a:lnTo>
                <a:lnTo>
                  <a:pt x="5398520" y="1"/>
                </a:lnTo>
                <a:lnTo>
                  <a:pt x="5404107" y="1"/>
                </a:lnTo>
                <a:lnTo>
                  <a:pt x="3505200" y="1898908"/>
                </a:lnTo>
                <a:lnTo>
                  <a:pt x="3505200" y="1908755"/>
                </a:lnTo>
                <a:lnTo>
                  <a:pt x="5413954" y="1"/>
                </a:lnTo>
                <a:lnTo>
                  <a:pt x="5453339" y="1"/>
                </a:lnTo>
                <a:lnTo>
                  <a:pt x="3505200" y="1948140"/>
                </a:lnTo>
                <a:lnTo>
                  <a:pt x="3505200" y="1957987"/>
                </a:lnTo>
                <a:lnTo>
                  <a:pt x="5463186" y="1"/>
                </a:lnTo>
                <a:lnTo>
                  <a:pt x="5502571" y="1"/>
                </a:lnTo>
                <a:lnTo>
                  <a:pt x="3505200" y="1997372"/>
                </a:lnTo>
                <a:lnTo>
                  <a:pt x="3505200" y="2007218"/>
                </a:lnTo>
                <a:lnTo>
                  <a:pt x="5512417" y="1"/>
                </a:lnTo>
                <a:lnTo>
                  <a:pt x="5551803" y="1"/>
                </a:lnTo>
                <a:lnTo>
                  <a:pt x="3505200" y="2046604"/>
                </a:lnTo>
                <a:lnTo>
                  <a:pt x="3505200" y="2056450"/>
                </a:lnTo>
                <a:lnTo>
                  <a:pt x="5561649" y="1"/>
                </a:lnTo>
                <a:lnTo>
                  <a:pt x="5601035" y="1"/>
                </a:lnTo>
                <a:lnTo>
                  <a:pt x="3505200" y="2095836"/>
                </a:lnTo>
                <a:lnTo>
                  <a:pt x="3505200" y="2105682"/>
                </a:lnTo>
                <a:lnTo>
                  <a:pt x="5610880" y="1"/>
                </a:lnTo>
                <a:lnTo>
                  <a:pt x="5650267" y="1"/>
                </a:lnTo>
                <a:lnTo>
                  <a:pt x="3505200" y="2145068"/>
                </a:lnTo>
                <a:lnTo>
                  <a:pt x="3505200" y="2154914"/>
                </a:lnTo>
                <a:lnTo>
                  <a:pt x="5660112" y="1"/>
                </a:lnTo>
                <a:lnTo>
                  <a:pt x="5699498" y="1"/>
                </a:lnTo>
                <a:lnTo>
                  <a:pt x="3505200" y="2194300"/>
                </a:lnTo>
                <a:lnTo>
                  <a:pt x="3505200" y="2204146"/>
                </a:lnTo>
                <a:lnTo>
                  <a:pt x="5709345" y="1"/>
                </a:lnTo>
                <a:lnTo>
                  <a:pt x="5748729" y="1"/>
                </a:lnTo>
                <a:lnTo>
                  <a:pt x="3505200" y="2243531"/>
                </a:lnTo>
                <a:lnTo>
                  <a:pt x="3505200" y="2253378"/>
                </a:lnTo>
                <a:lnTo>
                  <a:pt x="5758577" y="1"/>
                </a:lnTo>
                <a:lnTo>
                  <a:pt x="5797962" y="1"/>
                </a:lnTo>
                <a:lnTo>
                  <a:pt x="3505200" y="2292763"/>
                </a:lnTo>
                <a:lnTo>
                  <a:pt x="3505200" y="2302610"/>
                </a:lnTo>
                <a:lnTo>
                  <a:pt x="5807809" y="1"/>
                </a:lnTo>
                <a:lnTo>
                  <a:pt x="5847194" y="1"/>
                </a:lnTo>
                <a:lnTo>
                  <a:pt x="3505200" y="2341995"/>
                </a:lnTo>
                <a:lnTo>
                  <a:pt x="3505200" y="2351842"/>
                </a:lnTo>
                <a:lnTo>
                  <a:pt x="5857041" y="1"/>
                </a:lnTo>
                <a:lnTo>
                  <a:pt x="5896426" y="1"/>
                </a:lnTo>
                <a:lnTo>
                  <a:pt x="3505200" y="2391227"/>
                </a:lnTo>
                <a:lnTo>
                  <a:pt x="3505200" y="2401073"/>
                </a:lnTo>
                <a:lnTo>
                  <a:pt x="5906272" y="1"/>
                </a:lnTo>
                <a:lnTo>
                  <a:pt x="5945658" y="1"/>
                </a:lnTo>
                <a:lnTo>
                  <a:pt x="3505200" y="2440459"/>
                </a:lnTo>
                <a:lnTo>
                  <a:pt x="3505200" y="2450305"/>
                </a:lnTo>
                <a:lnTo>
                  <a:pt x="5955504" y="1"/>
                </a:lnTo>
                <a:lnTo>
                  <a:pt x="5994890" y="1"/>
                </a:lnTo>
                <a:lnTo>
                  <a:pt x="3505200" y="2489691"/>
                </a:lnTo>
                <a:lnTo>
                  <a:pt x="3505200" y="2499537"/>
                </a:lnTo>
                <a:lnTo>
                  <a:pt x="6004736" y="1"/>
                </a:lnTo>
                <a:lnTo>
                  <a:pt x="6044121" y="1"/>
                </a:lnTo>
                <a:lnTo>
                  <a:pt x="3505200" y="2538923"/>
                </a:lnTo>
                <a:lnTo>
                  <a:pt x="3505200" y="2548769"/>
                </a:lnTo>
                <a:lnTo>
                  <a:pt x="6053968" y="1"/>
                </a:lnTo>
                <a:lnTo>
                  <a:pt x="6093353" y="1"/>
                </a:lnTo>
                <a:lnTo>
                  <a:pt x="3505200" y="2588155"/>
                </a:lnTo>
                <a:lnTo>
                  <a:pt x="3505200" y="2598001"/>
                </a:lnTo>
                <a:lnTo>
                  <a:pt x="6103200" y="1"/>
                </a:lnTo>
                <a:lnTo>
                  <a:pt x="6142585" y="1"/>
                </a:lnTo>
                <a:lnTo>
                  <a:pt x="3505200" y="2637386"/>
                </a:lnTo>
                <a:lnTo>
                  <a:pt x="3505200" y="2647233"/>
                </a:lnTo>
                <a:lnTo>
                  <a:pt x="6152432" y="1"/>
                </a:lnTo>
                <a:lnTo>
                  <a:pt x="6191817" y="1"/>
                </a:lnTo>
                <a:lnTo>
                  <a:pt x="3505200" y="2686618"/>
                </a:lnTo>
                <a:lnTo>
                  <a:pt x="3505200" y="2696465"/>
                </a:lnTo>
                <a:lnTo>
                  <a:pt x="6201664" y="1"/>
                </a:lnTo>
                <a:lnTo>
                  <a:pt x="6241048" y="1"/>
                </a:lnTo>
                <a:lnTo>
                  <a:pt x="3505200" y="2735850"/>
                </a:lnTo>
                <a:lnTo>
                  <a:pt x="3505200" y="2745697"/>
                </a:lnTo>
                <a:lnTo>
                  <a:pt x="6250895" y="1"/>
                </a:lnTo>
                <a:lnTo>
                  <a:pt x="6291236" y="1"/>
                </a:lnTo>
                <a:lnTo>
                  <a:pt x="3505200" y="2787038"/>
                </a:lnTo>
                <a:lnTo>
                  <a:pt x="3505200" y="2796887"/>
                </a:lnTo>
                <a:lnTo>
                  <a:pt x="6301081" y="1"/>
                </a:lnTo>
                <a:lnTo>
                  <a:pt x="6340468" y="1"/>
                </a:lnTo>
                <a:lnTo>
                  <a:pt x="3505200" y="2836288"/>
                </a:lnTo>
                <a:lnTo>
                  <a:pt x="3505200" y="2846136"/>
                </a:lnTo>
                <a:lnTo>
                  <a:pt x="6350313" y="1"/>
                </a:lnTo>
                <a:lnTo>
                  <a:pt x="6389700" y="1"/>
                </a:lnTo>
                <a:lnTo>
                  <a:pt x="3505200" y="2885538"/>
                </a:lnTo>
                <a:lnTo>
                  <a:pt x="3505200" y="2895386"/>
                </a:lnTo>
                <a:lnTo>
                  <a:pt x="6399545" y="1"/>
                </a:lnTo>
                <a:lnTo>
                  <a:pt x="6438932" y="1"/>
                </a:lnTo>
                <a:lnTo>
                  <a:pt x="3505200" y="2934787"/>
                </a:lnTo>
                <a:lnTo>
                  <a:pt x="3505200" y="2944636"/>
                </a:lnTo>
                <a:lnTo>
                  <a:pt x="6448778" y="1"/>
                </a:lnTo>
                <a:lnTo>
                  <a:pt x="6488164" y="1"/>
                </a:lnTo>
                <a:lnTo>
                  <a:pt x="3505200" y="2984037"/>
                </a:lnTo>
                <a:lnTo>
                  <a:pt x="3505200" y="2993885"/>
                </a:lnTo>
                <a:lnTo>
                  <a:pt x="6498009" y="1"/>
                </a:lnTo>
                <a:lnTo>
                  <a:pt x="6532687" y="1"/>
                </a:lnTo>
                <a:lnTo>
                  <a:pt x="6533098" y="4302"/>
                </a:lnTo>
                <a:lnTo>
                  <a:pt x="3505200" y="3033287"/>
                </a:lnTo>
                <a:lnTo>
                  <a:pt x="3505200" y="3043135"/>
                </a:lnTo>
                <a:lnTo>
                  <a:pt x="6533956" y="13290"/>
                </a:lnTo>
                <a:lnTo>
                  <a:pt x="6537390" y="49257"/>
                </a:lnTo>
                <a:lnTo>
                  <a:pt x="3505200" y="3082536"/>
                </a:lnTo>
                <a:lnTo>
                  <a:pt x="3505200" y="3092385"/>
                </a:lnTo>
                <a:lnTo>
                  <a:pt x="6538249" y="58246"/>
                </a:lnTo>
                <a:lnTo>
                  <a:pt x="6539232" y="68542"/>
                </a:lnTo>
                <a:lnTo>
                  <a:pt x="6545193" y="90701"/>
                </a:lnTo>
                <a:lnTo>
                  <a:pt x="3505200" y="3131786"/>
                </a:lnTo>
                <a:lnTo>
                  <a:pt x="3505200" y="3141635"/>
                </a:lnTo>
                <a:lnTo>
                  <a:pt x="6547280" y="98462"/>
                </a:lnTo>
                <a:lnTo>
                  <a:pt x="6555632" y="129508"/>
                </a:lnTo>
                <a:lnTo>
                  <a:pt x="3505200" y="3181036"/>
                </a:lnTo>
                <a:lnTo>
                  <a:pt x="3505200" y="3190883"/>
                </a:lnTo>
                <a:lnTo>
                  <a:pt x="6557719" y="137268"/>
                </a:lnTo>
                <a:lnTo>
                  <a:pt x="6566071" y="168315"/>
                </a:lnTo>
                <a:lnTo>
                  <a:pt x="3505200" y="3230285"/>
                </a:lnTo>
                <a:lnTo>
                  <a:pt x="3505200" y="3240133"/>
                </a:lnTo>
                <a:lnTo>
                  <a:pt x="6568158" y="176075"/>
                </a:lnTo>
                <a:lnTo>
                  <a:pt x="6576181" y="205901"/>
                </a:lnTo>
                <a:lnTo>
                  <a:pt x="6576649" y="206982"/>
                </a:lnTo>
                <a:lnTo>
                  <a:pt x="3505200" y="3279534"/>
                </a:lnTo>
                <a:lnTo>
                  <a:pt x="3505200" y="3289383"/>
                </a:lnTo>
                <a:lnTo>
                  <a:pt x="6579625" y="213853"/>
                </a:lnTo>
                <a:lnTo>
                  <a:pt x="6591531" y="241345"/>
                </a:lnTo>
                <a:lnTo>
                  <a:pt x="3505200" y="3328784"/>
                </a:lnTo>
                <a:lnTo>
                  <a:pt x="3505200" y="3338632"/>
                </a:lnTo>
                <a:lnTo>
                  <a:pt x="6594506" y="248216"/>
                </a:lnTo>
                <a:lnTo>
                  <a:pt x="6606412" y="275708"/>
                </a:lnTo>
                <a:lnTo>
                  <a:pt x="3505200" y="3378033"/>
                </a:lnTo>
                <a:lnTo>
                  <a:pt x="3505200" y="3387882"/>
                </a:lnTo>
                <a:lnTo>
                  <a:pt x="6609387" y="282579"/>
                </a:lnTo>
                <a:lnTo>
                  <a:pt x="6621293" y="310071"/>
                </a:lnTo>
                <a:lnTo>
                  <a:pt x="3505200" y="3427283"/>
                </a:lnTo>
                <a:lnTo>
                  <a:pt x="3505200" y="3437132"/>
                </a:lnTo>
                <a:lnTo>
                  <a:pt x="6624269" y="316942"/>
                </a:lnTo>
                <a:lnTo>
                  <a:pt x="6633284" y="337760"/>
                </a:lnTo>
                <a:lnTo>
                  <a:pt x="6636955" y="343652"/>
                </a:lnTo>
                <a:lnTo>
                  <a:pt x="3505200" y="3476533"/>
                </a:lnTo>
                <a:lnTo>
                  <a:pt x="3505200" y="3486380"/>
                </a:lnTo>
                <a:lnTo>
                  <a:pt x="6640735" y="349719"/>
                </a:lnTo>
                <a:lnTo>
                  <a:pt x="6655858" y="373993"/>
                </a:lnTo>
                <a:lnTo>
                  <a:pt x="3505200" y="3525783"/>
                </a:lnTo>
                <a:lnTo>
                  <a:pt x="3505200" y="3535630"/>
                </a:lnTo>
                <a:lnTo>
                  <a:pt x="6659638" y="380059"/>
                </a:lnTo>
                <a:lnTo>
                  <a:pt x="6674761" y="404332"/>
                </a:lnTo>
                <a:lnTo>
                  <a:pt x="3505200" y="3575031"/>
                </a:lnTo>
                <a:lnTo>
                  <a:pt x="3505200" y="3584880"/>
                </a:lnTo>
                <a:lnTo>
                  <a:pt x="6678541" y="410399"/>
                </a:lnTo>
                <a:lnTo>
                  <a:pt x="6693663" y="434672"/>
                </a:lnTo>
                <a:lnTo>
                  <a:pt x="3505200" y="3624281"/>
                </a:lnTo>
                <a:lnTo>
                  <a:pt x="3505200" y="3634129"/>
                </a:lnTo>
                <a:lnTo>
                  <a:pt x="6697443" y="440739"/>
                </a:lnTo>
                <a:lnTo>
                  <a:pt x="6710542" y="461764"/>
                </a:lnTo>
                <a:lnTo>
                  <a:pt x="6712974" y="464604"/>
                </a:lnTo>
                <a:lnTo>
                  <a:pt x="3505200" y="3673530"/>
                </a:lnTo>
                <a:lnTo>
                  <a:pt x="3505200" y="3683379"/>
                </a:lnTo>
                <a:lnTo>
                  <a:pt x="6717515" y="469909"/>
                </a:lnTo>
                <a:lnTo>
                  <a:pt x="6735685" y="491134"/>
                </a:lnTo>
                <a:lnTo>
                  <a:pt x="3505200" y="3722780"/>
                </a:lnTo>
                <a:lnTo>
                  <a:pt x="3505200" y="3732629"/>
                </a:lnTo>
                <a:lnTo>
                  <a:pt x="6740227" y="496440"/>
                </a:lnTo>
                <a:lnTo>
                  <a:pt x="6758397" y="517665"/>
                </a:lnTo>
                <a:lnTo>
                  <a:pt x="3505200" y="3772030"/>
                </a:lnTo>
                <a:lnTo>
                  <a:pt x="3505200" y="3781878"/>
                </a:lnTo>
                <a:lnTo>
                  <a:pt x="6762938" y="522970"/>
                </a:lnTo>
                <a:lnTo>
                  <a:pt x="6781108" y="544194"/>
                </a:lnTo>
                <a:lnTo>
                  <a:pt x="3505200" y="3821280"/>
                </a:lnTo>
                <a:lnTo>
                  <a:pt x="3505200" y="3831128"/>
                </a:lnTo>
                <a:lnTo>
                  <a:pt x="6785650" y="549500"/>
                </a:lnTo>
                <a:lnTo>
                  <a:pt x="6803819" y="570724"/>
                </a:lnTo>
                <a:lnTo>
                  <a:pt x="3505200" y="3870529"/>
                </a:lnTo>
                <a:lnTo>
                  <a:pt x="3505200" y="3880378"/>
                </a:lnTo>
                <a:lnTo>
                  <a:pt x="6808389" y="576001"/>
                </a:lnTo>
                <a:lnTo>
                  <a:pt x="6828049" y="595736"/>
                </a:lnTo>
                <a:lnTo>
                  <a:pt x="3505200" y="3919779"/>
                </a:lnTo>
                <a:lnTo>
                  <a:pt x="3505200" y="3929626"/>
                </a:lnTo>
                <a:lnTo>
                  <a:pt x="6832963" y="600668"/>
                </a:lnTo>
                <a:lnTo>
                  <a:pt x="6852622" y="620403"/>
                </a:lnTo>
                <a:lnTo>
                  <a:pt x="3505200" y="3969028"/>
                </a:lnTo>
                <a:lnTo>
                  <a:pt x="3505200" y="3978876"/>
                </a:lnTo>
                <a:lnTo>
                  <a:pt x="6857536" y="625336"/>
                </a:lnTo>
                <a:lnTo>
                  <a:pt x="6877196" y="645070"/>
                </a:lnTo>
                <a:lnTo>
                  <a:pt x="3505200" y="4018277"/>
                </a:lnTo>
                <a:lnTo>
                  <a:pt x="3505200" y="4028126"/>
                </a:lnTo>
                <a:lnTo>
                  <a:pt x="6882110" y="650003"/>
                </a:lnTo>
                <a:lnTo>
                  <a:pt x="6901769" y="669737"/>
                </a:lnTo>
                <a:lnTo>
                  <a:pt x="3505200" y="4067527"/>
                </a:lnTo>
                <a:lnTo>
                  <a:pt x="3505200" y="4077377"/>
                </a:lnTo>
                <a:lnTo>
                  <a:pt x="6906684" y="674670"/>
                </a:lnTo>
                <a:lnTo>
                  <a:pt x="6926343" y="694405"/>
                </a:lnTo>
                <a:lnTo>
                  <a:pt x="3505200" y="4116777"/>
                </a:lnTo>
                <a:lnTo>
                  <a:pt x="3505200" y="4126625"/>
                </a:lnTo>
                <a:lnTo>
                  <a:pt x="6931257" y="699337"/>
                </a:lnTo>
                <a:lnTo>
                  <a:pt x="6950917" y="719072"/>
                </a:lnTo>
                <a:lnTo>
                  <a:pt x="3505200" y="4166028"/>
                </a:lnTo>
                <a:lnTo>
                  <a:pt x="3505200" y="4175875"/>
                </a:lnTo>
                <a:lnTo>
                  <a:pt x="6955830" y="724005"/>
                </a:lnTo>
                <a:lnTo>
                  <a:pt x="6975490" y="743739"/>
                </a:lnTo>
                <a:lnTo>
                  <a:pt x="3530496" y="4189971"/>
                </a:lnTo>
                <a:lnTo>
                  <a:pt x="3535418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61F1CFED-7181-2444-9A20-CD22D6E43D2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  <p:sp>
        <p:nvSpPr>
          <p:cNvPr id="89" name="Rechthoek 88">
            <a:extLst>
              <a:ext uri="{FF2B5EF4-FFF2-40B4-BE49-F238E27FC236}">
                <a16:creationId xmlns:a16="http://schemas.microsoft.com/office/drawing/2014/main" id="{36113C0E-6400-A440-B742-D4FE7EC8E1A7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90" name="Ovaal 89">
            <a:extLst>
              <a:ext uri="{FF2B5EF4-FFF2-40B4-BE49-F238E27FC236}">
                <a16:creationId xmlns:a16="http://schemas.microsoft.com/office/drawing/2014/main" id="{9A812FDC-B108-B449-8CBA-A7AD854C47CF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3" name="Rechthoek 92">
            <a:extLst>
              <a:ext uri="{FF2B5EF4-FFF2-40B4-BE49-F238E27FC236}">
                <a16:creationId xmlns:a16="http://schemas.microsoft.com/office/drawing/2014/main" id="{361095CE-E5FC-7F43-92C7-EB00C685B6E1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4" name="Groep 93">
            <a:extLst>
              <a:ext uri="{FF2B5EF4-FFF2-40B4-BE49-F238E27FC236}">
                <a16:creationId xmlns:a16="http://schemas.microsoft.com/office/drawing/2014/main" id="{EE0A0FA8-9B56-2142-921B-BB8F48F9E58B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5" name="Rechthoek 94">
              <a:extLst>
                <a:ext uri="{FF2B5EF4-FFF2-40B4-BE49-F238E27FC236}">
                  <a16:creationId xmlns:a16="http://schemas.microsoft.com/office/drawing/2014/main" id="{38EFF3A0-45E5-504D-88A9-5A6780A790C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Ovaal 95">
              <a:extLst>
                <a:ext uri="{FF2B5EF4-FFF2-40B4-BE49-F238E27FC236}">
                  <a16:creationId xmlns:a16="http://schemas.microsoft.com/office/drawing/2014/main" id="{166E7E23-31A7-A945-AD7E-077DB9BC6641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Vrije vorm: vorm 101">
              <a:extLst>
                <a:ext uri="{FF2B5EF4-FFF2-40B4-BE49-F238E27FC236}">
                  <a16:creationId xmlns:a16="http://schemas.microsoft.com/office/drawing/2014/main" id="{D191D4C0-8868-0A49-B04A-09759F94C4E4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8" name="Rechthoek: afgeronde hoeken 102">
              <a:extLst>
                <a:ext uri="{FF2B5EF4-FFF2-40B4-BE49-F238E27FC236}">
                  <a16:creationId xmlns:a16="http://schemas.microsoft.com/office/drawing/2014/main" id="{2AC11D53-EC0D-5A4A-8F73-64546872B6C8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D09628A9-C47A-624A-BEE1-6C97FD24424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" name="Rechte verbindingslijn 99">
              <a:extLst>
                <a:ext uri="{FF2B5EF4-FFF2-40B4-BE49-F238E27FC236}">
                  <a16:creationId xmlns:a16="http://schemas.microsoft.com/office/drawing/2014/main" id="{1CE96F45-955A-214F-B90F-421A9BE5BFC4}"/>
                </a:ext>
              </a:extLst>
            </p:cNvPr>
            <p:cNvCxnSpPr>
              <a:cxnSpLocks/>
              <a:stCxn id="98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1" name="Ovaal 100">
            <a:extLst>
              <a:ext uri="{FF2B5EF4-FFF2-40B4-BE49-F238E27FC236}">
                <a16:creationId xmlns:a16="http://schemas.microsoft.com/office/drawing/2014/main" id="{16D398F7-EF5F-FD41-A6A9-74C034F192C1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1956C730-D34E-724A-B7DC-C7E9F993129B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4A73FAED-11B5-6849-8E3F-40EED8863EE3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4" name="Rechthoek 103">
              <a:extLst>
                <a:ext uri="{FF2B5EF4-FFF2-40B4-BE49-F238E27FC236}">
                  <a16:creationId xmlns:a16="http://schemas.microsoft.com/office/drawing/2014/main" id="{08F583B5-A08D-5C40-A6B6-E5DE531CA12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5" name="Rechte verbindingslijn 104">
              <a:extLst>
                <a:ext uri="{FF2B5EF4-FFF2-40B4-BE49-F238E27FC236}">
                  <a16:creationId xmlns:a16="http://schemas.microsoft.com/office/drawing/2014/main" id="{CE1DC1E7-4B34-F046-B1EE-41A124A82327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6" name="Gelijkbenige driehoek 98">
              <a:extLst>
                <a:ext uri="{FF2B5EF4-FFF2-40B4-BE49-F238E27FC236}">
                  <a16:creationId xmlns:a16="http://schemas.microsoft.com/office/drawing/2014/main" id="{3C574885-F1DC-844C-B325-E6ADBDD26D8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7" name="Ovaal 106">
            <a:extLst>
              <a:ext uri="{FF2B5EF4-FFF2-40B4-BE49-F238E27FC236}">
                <a16:creationId xmlns:a16="http://schemas.microsoft.com/office/drawing/2014/main" id="{2E1D7F7F-F242-3342-B9A0-2EDC856B6F91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8" name="Rechthoek 107">
            <a:extLst>
              <a:ext uri="{FF2B5EF4-FFF2-40B4-BE49-F238E27FC236}">
                <a16:creationId xmlns:a16="http://schemas.microsoft.com/office/drawing/2014/main" id="{DF00C2B7-9F23-524F-BC21-CA25912A12AB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9" name="Ovaal 108">
            <a:extLst>
              <a:ext uri="{FF2B5EF4-FFF2-40B4-BE49-F238E27FC236}">
                <a16:creationId xmlns:a16="http://schemas.microsoft.com/office/drawing/2014/main" id="{46B4B832-72B3-A944-8AAF-37F2374DEA9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10" name="Rechthoek 109">
            <a:extLst>
              <a:ext uri="{FF2B5EF4-FFF2-40B4-BE49-F238E27FC236}">
                <a16:creationId xmlns:a16="http://schemas.microsoft.com/office/drawing/2014/main" id="{1064F036-7225-6444-9942-37CBE72F0B9A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1" name="Groep 110">
            <a:extLst>
              <a:ext uri="{FF2B5EF4-FFF2-40B4-BE49-F238E27FC236}">
                <a16:creationId xmlns:a16="http://schemas.microsoft.com/office/drawing/2014/main" id="{10B3340D-B48B-DE4A-A844-48AA1E66C1BB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2" name="Groep 111">
              <a:extLst>
                <a:ext uri="{FF2B5EF4-FFF2-40B4-BE49-F238E27FC236}">
                  <a16:creationId xmlns:a16="http://schemas.microsoft.com/office/drawing/2014/main" id="{389C1596-7998-474D-B172-8DB5F9A25AA5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04B664AB-A897-D64A-AB40-19E1CA328FDA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2" name="Groep 121">
                  <a:extLst>
                    <a:ext uri="{FF2B5EF4-FFF2-40B4-BE49-F238E27FC236}">
                      <a16:creationId xmlns:a16="http://schemas.microsoft.com/office/drawing/2014/main" id="{7B739E07-EE11-7B44-B292-C808F8C15B2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29D14CA9-396D-3342-941D-C96B6073DFD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Rechthoek 125">
                    <a:extLst>
                      <a:ext uri="{FF2B5EF4-FFF2-40B4-BE49-F238E27FC236}">
                        <a16:creationId xmlns:a16="http://schemas.microsoft.com/office/drawing/2014/main" id="{93866995-D2B7-4145-AA8B-B34276A15A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7" name="Ovaal 126">
                    <a:extLst>
                      <a:ext uri="{FF2B5EF4-FFF2-40B4-BE49-F238E27FC236}">
                        <a16:creationId xmlns:a16="http://schemas.microsoft.com/office/drawing/2014/main" id="{845ADA44-D5FB-7744-8FD6-4696400EAA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BC01916A-F3BA-2142-987F-5F9F768E2484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4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4" name="Afbeelding 123">
                  <a:extLst>
                    <a:ext uri="{FF2B5EF4-FFF2-40B4-BE49-F238E27FC236}">
                      <a16:creationId xmlns:a16="http://schemas.microsoft.com/office/drawing/2014/main" id="{A6FC2A45-6523-3A47-8385-DA1C8887C05C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4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8574A4E0-93BF-7C48-B929-8A95D6E4DA5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42C4F0C0-FAB1-BB40-97F4-E7B87F1CB451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1" name="Rechthoek 120">
                  <a:extLst>
                    <a:ext uri="{FF2B5EF4-FFF2-40B4-BE49-F238E27FC236}">
                      <a16:creationId xmlns:a16="http://schemas.microsoft.com/office/drawing/2014/main" id="{CB0E75D9-385D-3543-8B41-66CBFDE8763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7" name="Groep 116">
                <a:extLst>
                  <a:ext uri="{FF2B5EF4-FFF2-40B4-BE49-F238E27FC236}">
                    <a16:creationId xmlns:a16="http://schemas.microsoft.com/office/drawing/2014/main" id="{15390849-1472-0448-8B1A-CF5DA2AED728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EAFF475B-85E0-B442-88DB-0B684E949B4B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6C6B0617-CA5B-9A44-B69F-B35EF7D84FF5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3" name="Rechthoek 112">
              <a:extLst>
                <a:ext uri="{FF2B5EF4-FFF2-40B4-BE49-F238E27FC236}">
                  <a16:creationId xmlns:a16="http://schemas.microsoft.com/office/drawing/2014/main" id="{8A7F3C35-2B89-5740-848C-91BA30EC96F6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4" name="Gelijkbenige driehoek 78">
              <a:extLst>
                <a:ext uri="{FF2B5EF4-FFF2-40B4-BE49-F238E27FC236}">
                  <a16:creationId xmlns:a16="http://schemas.microsoft.com/office/drawing/2014/main" id="{2482033D-3BD4-A64C-B097-2EC10479E596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8" name="Rechthoek 127">
            <a:extLst>
              <a:ext uri="{FF2B5EF4-FFF2-40B4-BE49-F238E27FC236}">
                <a16:creationId xmlns:a16="http://schemas.microsoft.com/office/drawing/2014/main" id="{54E7133A-35E6-094B-9E3A-BEB6721C666B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9" name="Groep 128">
            <a:extLst>
              <a:ext uri="{FF2B5EF4-FFF2-40B4-BE49-F238E27FC236}">
                <a16:creationId xmlns:a16="http://schemas.microsoft.com/office/drawing/2014/main" id="{2278415C-90DC-BE44-81B4-5EFAEC55BBF2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3A16B4A9-0A4B-B041-8F0F-E7B2C62AA91C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1" name="Rechthoek 130">
              <a:extLst>
                <a:ext uri="{FF2B5EF4-FFF2-40B4-BE49-F238E27FC236}">
                  <a16:creationId xmlns:a16="http://schemas.microsoft.com/office/drawing/2014/main" id="{10B0DBFF-A865-7447-A072-3A642F326A14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4C4B8073-0FF4-E54E-9008-C5565EF46A7B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5" name="Rechthoek: afgeronde hoeken 61">
                <a:extLst>
                  <a:ext uri="{FF2B5EF4-FFF2-40B4-BE49-F238E27FC236}">
                    <a16:creationId xmlns:a16="http://schemas.microsoft.com/office/drawing/2014/main" id="{3A867208-CD8E-8741-8BD5-C8E118F4E45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A5B0184B-B6CD-FF4F-AB83-65DCF92E869F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0D636F6D-E018-1947-AC0A-9D4B6137E38D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B9C01A5-44F5-414D-96B2-5B9D3E35045F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436A6E73-FE0F-EB46-B5EB-7807AE7C8578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25EF70A1-951C-2940-9B54-4DF2A3817E80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3" name="Groep 132">
              <a:extLst>
                <a:ext uri="{FF2B5EF4-FFF2-40B4-BE49-F238E27FC236}">
                  <a16:creationId xmlns:a16="http://schemas.microsoft.com/office/drawing/2014/main" id="{188054D2-DE4F-EF4C-B0C4-C29A0B3ED5EA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6C572CAF-02EE-CF4E-8669-6B9FCBF028C9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9" name="Rechthoek: afgeronde hoeken 55">
                  <a:extLst>
                    <a:ext uri="{FF2B5EF4-FFF2-40B4-BE49-F238E27FC236}">
                      <a16:creationId xmlns:a16="http://schemas.microsoft.com/office/drawing/2014/main" id="{44AFC696-95DB-D348-9B31-4657B4B4969C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D1F59FEA-4B2C-5447-BF04-E9330BA94D60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C1A6A55-CF53-FA4A-9C56-A01C93CF1A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C44CDB33-DF02-DA47-8DC0-9DE882AB5AA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2CBEF1F-335C-324A-93C2-D980C76DE2C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4" name="Rechthoek 143">
                  <a:extLst>
                    <a:ext uri="{FF2B5EF4-FFF2-40B4-BE49-F238E27FC236}">
                      <a16:creationId xmlns:a16="http://schemas.microsoft.com/office/drawing/2014/main" id="{D74E3039-07D6-D44D-A628-0E0E3601453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8" name="Boog 137">
                <a:extLst>
                  <a:ext uri="{FF2B5EF4-FFF2-40B4-BE49-F238E27FC236}">
                    <a16:creationId xmlns:a16="http://schemas.microsoft.com/office/drawing/2014/main" id="{8B354A29-0636-9541-92F1-7BD59994CA26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560D3FBE-3E22-EB4B-B81F-8432509CC370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5" name="Tekstvak 134">
              <a:extLst>
                <a:ext uri="{FF2B5EF4-FFF2-40B4-BE49-F238E27FC236}">
                  <a16:creationId xmlns:a16="http://schemas.microsoft.com/office/drawing/2014/main" id="{C57F1024-2667-F04E-A09A-930496205273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6" name="Vrije vorm: vorm 52">
              <a:extLst>
                <a:ext uri="{FF2B5EF4-FFF2-40B4-BE49-F238E27FC236}">
                  <a16:creationId xmlns:a16="http://schemas.microsoft.com/office/drawing/2014/main" id="{2098A7B6-2FE4-8247-A8C7-64BC4CE8A52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1" name="Afbeelding 150">
            <a:extLst>
              <a:ext uri="{FF2B5EF4-FFF2-40B4-BE49-F238E27FC236}">
                <a16:creationId xmlns:a16="http://schemas.microsoft.com/office/drawing/2014/main" id="{63F61497-FFA8-7847-BD5E-CEF4370EB6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2" name="Rechthoek 151">
            <a:extLst>
              <a:ext uri="{FF2B5EF4-FFF2-40B4-BE49-F238E27FC236}">
                <a16:creationId xmlns:a16="http://schemas.microsoft.com/office/drawing/2014/main" id="{AA7BA047-BD7B-7E44-8B52-1318A729F3C6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err="1">
              <a:solidFill>
                <a:schemeClr val="tx1"/>
              </a:solidFill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251311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hthoek 26">
            <a:extLst>
              <a:ext uri="{FF2B5EF4-FFF2-40B4-BE49-F238E27FC236}">
                <a16:creationId xmlns:a16="http://schemas.microsoft.com/office/drawing/2014/main" id="{849A3799-002C-B641-9872-601B18A556D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785" name="Vrije vorm 784">
            <a:extLst>
              <a:ext uri="{FF2B5EF4-FFF2-40B4-BE49-F238E27FC236}">
                <a16:creationId xmlns:a16="http://schemas.microsoft.com/office/drawing/2014/main" id="{C3FE2883-9B0C-504A-9750-31E18273C4E0}"/>
              </a:ext>
            </a:extLst>
          </p:cNvPr>
          <p:cNvSpPr>
            <a:spLocks noChangeAspect="1"/>
          </p:cNvSpPr>
          <p:nvPr userDrawn="1"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5297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>
            <a:extLst>
              <a:ext uri="{FF2B5EF4-FFF2-40B4-BE49-F238E27FC236}">
                <a16:creationId xmlns:a16="http://schemas.microsoft.com/office/drawing/2014/main" id="{747B727B-798E-F34F-8F33-0411D19F10B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785" name="Vrije vorm 784">
            <a:extLst>
              <a:ext uri="{FF2B5EF4-FFF2-40B4-BE49-F238E27FC236}">
                <a16:creationId xmlns:a16="http://schemas.microsoft.com/office/drawing/2014/main" id="{C3FE2883-9B0C-504A-9750-31E18273C4E0}"/>
              </a:ext>
            </a:extLst>
          </p:cNvPr>
          <p:cNvSpPr>
            <a:spLocks noChangeAspect="1"/>
          </p:cNvSpPr>
          <p:nvPr userDrawn="1"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860264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C699031-E7B9-5B4C-818C-D2F3488DF7B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62223E33-2C72-C349-8E2D-0D7251F596E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49170A99-C055-AF43-824E-E5B261C466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30BDC84A-1E60-1844-9289-3D46D6DB5588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8727954-B181-AA42-A8E8-B3D33029A46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16F73E2-C3B3-4741-B2CD-8E5777F507D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57A2BE08-0A91-F546-B3A5-B82FC11A89B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A04F4DA4-0BEC-694D-84A9-946EBF02646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EDE0385-3B89-F345-B204-E38C0C572E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863E2A9B-F163-D745-8E4E-BBC5CB83FC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C3E85D2A-5400-304A-A859-8597F98370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672166C2-8B42-8D4B-8647-1F9AA99074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12C4CB9B-8990-2D45-B800-1C8DC8621D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7E002DFB-64CE-0546-9003-6FE0DB7CB9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0C69B6C8-9014-A742-8B06-B88C0A0BA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8056BE40-3F74-6844-A78B-78588E0160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6C7EF9D4-83B7-1042-B6FF-726144C3A1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F543F-3BAD-AF4B-BB10-502CE48A1D8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01029394-CEFD-264B-818C-0668C07B152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C2D82A5E-657F-714A-B83E-A553043383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80C36EE-2218-0E42-9411-89D86954F2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FBAF2D8-E359-6D47-9A72-B9FCE7D817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11AA73D-BC74-0B47-A2DC-03628DE00F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D276DDD-017C-D741-ABAC-95ADF24482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F4E8F75E-B01E-0F49-AC71-D92EEE5CEE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2C90AABF-59C1-434D-BE6F-03D07931081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F20995AF-0165-2D4D-846F-AB6583B61ED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3CFFE711-C09A-544E-9690-87918FCACC1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7325A8B0-4F4A-C748-8E2B-76FAFAAFBF4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DDFFA66C-F0BF-214B-BD1C-EE9CDDD6D3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5B55BB11-261B-5040-9DA6-BE6CB0352C0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3CA44DC0-47F5-794D-A390-4BA6CE90E3F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109046FB-8A3C-864F-8899-5FCEA23902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E3B9A3D4-1091-1F46-A4D8-06EE975F96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204DDAA8-671C-1345-84FE-8E1C3FC8B8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B37AAFE3-F3DC-C741-99DC-97B7BF366E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53E9B99-9154-F54D-92C2-918B160071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FDD0ED42-5B93-3A4F-B571-04F3301EA9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BD882D74-BDAF-8542-9790-49FFDEBF303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4F929DE1-A688-B646-9570-23AC24B183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94205721-4C38-364C-A82A-F3E1CA4CA01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E9609128-E061-8E41-8EC3-29AF57E970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28EFC53-FC2A-A548-9CAF-243BA3FE157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527C1092-DBF1-AD45-9FE8-BAF207D337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7FB197E2-7EC0-0944-A91B-57FF2EDEC2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4A27DEA-C33E-6F49-B213-DD4BFC23A93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52A05C1-41E2-D34E-8621-9D3DD679BDE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89D67E69-1076-4343-A995-3CD5AFC209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B4F96B3-B889-3E4D-AC56-6CA45B77C3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A51F02A4-97F6-2B40-A00E-4D9691F094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EF1857C-F02E-8945-BDED-50097E5A1C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64386D4-7AC5-5C46-A39D-481C021F7E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33518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1051F86A-95F9-C54E-BB98-ABF6BB49B42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3C86C2B-4F79-9C41-ACAD-9BAA92D02F53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84FE1E1E-36F7-094D-88C8-A8474DF93F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AECCC720-368F-E94C-AE72-2C395D40118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F9B06C79-7CDA-4E45-B8A6-B9012FFB99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7421C14B-CB1B-4246-AF4A-D69679AA3E15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75469B55-FC6E-984F-8142-642008AD51D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EBF1F576-E0B5-724A-A3A5-509BEFA3489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B03B4CDF-7CB7-BF45-BA45-8C1D0441B77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0FDCC60-DF80-4F42-BDF2-120560EF880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70715556-4611-4D4D-880C-628254AA1C7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2733012D-C925-1347-93EC-2663D532D0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A3CC0F2B-D10D-6148-9997-63B0D808C9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3F7DECBC-D1A2-5941-AD0C-1148C71C00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DF534715-3DE5-5940-8851-10F2FCA2AA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585BADC0-CF96-CC42-8485-DA5C7F5168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68DD8E8B-6B5B-6E45-9C9E-E670DF4E73D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8171E015-E3F1-9C4E-AE49-F56840D3CEA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7CE92F10-4981-2646-AD29-C2F819B48A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C0FA7BD8-ED51-C74A-A570-32B241D06B1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5DB7F5E-9AF5-5A4F-ABC2-B89180EBA6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E8F29A6-ECCB-5B4E-A61F-5C2691A4A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3C97DF5-7F2E-8843-9EDC-7DFCB13650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B0C39074-DDF4-E04E-B699-18468373E4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A0261DE0-5D02-F64E-834E-CF31941A25A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A0EDB8-94E3-8047-A819-96D927A115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62E6DE97-3852-374B-B030-01CBDF3032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EE1722D2-FFF8-464B-B8D5-53A27F9DF1B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D5D9988F-E91C-824F-9FB6-6D80F269278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934B68C-C4F0-BE4F-951E-24E0424786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C3CB6DA-0B36-284E-8255-88C2F59227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19C99EE2-C746-2F4C-98B4-9D05CF7A116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8A0294BB-F926-8E40-9408-6825CEB189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724FB66C-2443-C349-86FC-5FDDA31DA6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9E6C0FC3-CE12-C24D-83ED-EC68BAE167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3AECBE0-1DDB-CE49-A1E0-49063DC422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3C44E438-35DD-4D46-A1C8-B83E36AD14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98C04ADE-7E38-E34F-9D54-E7AB49A83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4DE842C-F866-0843-9FC1-4BA2CF9A29F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683E2FFC-9A78-FC4A-A4D4-9D46035C210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2B0A5031-A992-7E42-95D1-93C5E4417A0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C90566CE-79BF-2A43-BEAD-AAA42DA75C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18D5E122-067A-7949-8494-660CE731C5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87877D47-BC1A-9140-BA6B-B162A9F452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5C9EBCFB-FABF-4C40-AF1F-54924D2BE0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D960A7E8-7281-7044-BBFE-0FFD559EF2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50CD1E3-AAAC-2746-8A59-8C1DCFDA00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6BCAC39-904D-FB4F-95E3-F866F1823B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B6C5CCBB-388A-F14B-A2D3-6B70E3183C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8D0166FE-4600-5B4C-9FE1-F133865B95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2FF5C08-2D65-8840-86AD-625437AC35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D44B4CD-A762-1348-BDBE-24E0338C6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244014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47F3C305-742C-ED4C-BEC3-7C20A3C405C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D43BEF98-6F42-104B-8577-C581BEF3141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18CF1042-D39D-B04D-97F8-6F3363463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2D3115DA-9A94-AD49-AB36-789D69141B63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86302E53-9117-C349-8A3F-88EA9FA6B73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4D930C7-E506-CE4E-B2EB-C0A63EB927D6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5A7223D2-287E-A445-B724-A99AAF5F745E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6BF6E714-69DC-6648-981A-38BB6C03F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A1D37B79-6464-9942-8DBD-6A5B4F2E1EBC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1D55777D-92DD-404F-9043-F4C2A8FA097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B9EE53B3-53AD-A342-80A1-D2D8F600816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04B59128-2D22-374E-B2A9-49E535C4CF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51823B9-2AB9-9F45-B45A-AC74FA80F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CA4FCDC-921E-A54B-8B3C-6762C9189E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3A0B9BF0-E2F6-6A46-9680-07BD1A057C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45645C33-6071-4C4F-A012-74B4955ED0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EA650F3E-3595-5645-9F03-3F69863D10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520DCDDA-8E84-E04A-A3F3-FB7B0738E88A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64D90335-CE1E-9745-B237-06C31C01A4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B80A4021-B834-E54C-89C5-26E6BF1DF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AFED2085-CE39-FF47-BF56-063D87F55B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51C8F51E-19FE-A54F-B0D9-DEE19EAAD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94A4D81-2A5E-7C49-8F9D-04565D362E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7BA890E7-25CB-954C-9854-C854BD6F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4F417DFC-EE1A-174B-A29B-2384309D572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AFA6F42A-B238-5A40-97DD-D18C381B84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76049A06-317D-9A49-89B6-18C233258E8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43A1501D-3A8D-D048-BD84-0DFD7B87605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B460CD9C-0C15-9441-A5A6-986D7E7AF31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5DEC78-5A1B-1D4E-9004-DF8173E3BB6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FEE46EF0-2FD9-1E40-B1FC-4F746D9B0E3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98D6644B-457C-8143-A4F0-979D8CA08E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9643BA07-53F5-8446-A1CC-28DD3282CA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C64D1A45-04C2-F14C-A2F8-F21751564A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A7DBEE8-90E1-3C42-BE16-15819F381A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89C4F6CA-2AA8-544C-A7B9-00E7E24CE7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07B2739D-B792-4B4A-B25F-E5B56BE23F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D6D3F856-64DC-4844-9ED4-969C01BD4D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C2A1990B-A22F-D94B-BB48-0E126C24C21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8350F09B-28A7-CE4F-9D34-B58F3E12CC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4BFF58C5-957E-B14F-B350-8204DB6AF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5A4C249-D763-A646-9E27-6044AF6F03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82721C21-FBA6-1C4E-A84B-7364FBD4B0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F80690AB-6AA7-EF43-A814-3E568DF1A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FA46833-9F70-D64B-8BDC-27F7BD762A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81FDD12C-3C93-A341-823A-09D688F769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FEDC051-2393-734A-9A75-15D166BD2EC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E3EE6ED-DFB3-3949-B1AD-D4EDEC6B9B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0110FC13-6488-4349-A567-98AD2FDE114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ED4777E-CB2F-EC4D-9277-C72173D8D60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306F6E97-2BB2-6D48-BE54-27F2D641C1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50A6B289-60F8-1A44-AB30-6C89DAFF70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72683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E40A952-8E40-5242-B15E-9816B38D1C2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C7AB795-D4DA-43F6-A091-4D983E0D585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80079B8-0E3F-455A-97C1-AD7CBDE7755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255B46B-5A7E-4869-8BD1-47197C7651DD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BF37EF8-AF64-43B5-831E-C04EBCB49CCE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E3DB2FF-40BB-45E2-95FC-0403C6135021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7624700E-05D6-491E-A08E-E38462674756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5782E2B-AC41-4ACE-BCA3-346B985FB89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9460421-5372-41D6-81F6-3FD67274FE46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24A38DE1-BCF3-4912-BA25-31EA8AF2228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CCEFABD9-B146-4E81-BD81-E9F65CD1F3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0F693101-83B7-410F-8A8F-8C8A3ADE9441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7F63CC6-4424-4F0F-A805-01536F47AA71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88829703-8858-42FC-A284-2FEAF2848D67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1487ED88-684A-415B-B818-2A549FC59C6C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7230D15D-B9B0-49B6-9783-3026E6CDFA11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B75B718E-539A-44E5-8299-616053461A82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F8879799-D249-40F3-AE12-142D28E768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1AE5DC41-7132-4780-93F4-F73A610D7D6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1194E066-7A31-4F8B-85CF-F5F997316C2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AEF6423F-5398-464A-9C53-454AF4CEA34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44EA906F-EFB4-427D-9964-0100C79042D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E206FE-A9DF-4F2B-A7F3-C0B9769FF21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815670F4-B7D2-488C-B215-1B92EC8110C8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A3E65DE9-F22D-4E64-A422-859E7083007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03902C22-425A-47CA-B1F2-D714849289C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F6B7F859-0AE6-4414-8CEB-C294C8C7D4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D4D78AF-BC43-4444-B802-A1A4D68842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85A21DE7-880C-4F69-B2D9-E6B58BE6C73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FD24D958-0567-4887-812B-22F088A7E64D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582CE3AC-7607-4170-95F9-C4B8F74CFCAF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CE0D427-4296-4BF2-971A-2BC2F382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874A693D-40E6-41D6-AEF9-65B535EE78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E2A0F7AE-7654-4CC5-BDA8-97B4615812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B5E98D9-A07D-42E2-966F-9C312F6B25A2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BE757DF3-5C04-4D31-BC50-BFD6868ADA0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C4D591C-B448-436A-9836-D4CF7159254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0F917D22-DBCF-4A3B-93DE-B7272527CAD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5ADB7A3-BDA4-4B7A-AF39-F039A2306BDD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D1B70738-0CB5-4ED5-9C28-15CEFC566E49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4C6B6D6-6688-4277-B345-FB8F80AA3B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2BCD285-1BD3-4183-B0AF-B1F77F3623F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7C01CC0D-D72B-4634-9719-74159C438F0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F56559FB-E8A3-4798-99F1-D36C9133923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8EE4CEA-B1F5-463B-8A9B-E7355FE8E4A6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56702D46-469A-44EE-8629-DA37416B6A61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20BE63AC-0EE9-4DF4-AB0C-794EA2C90268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0C2A723-FB2C-42FC-9213-FCCD224743D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2C3844D8-818B-4D34-961C-00BA9A1EE66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69291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C9FB8BC4-DD46-D342-B767-FDD461FE957A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3886644-EE0B-4C71-9931-4A87E91412B4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09540ECE-C828-4B89-9964-69B09CD40A83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1BF0ED-0D65-4AE1-900F-8E36AC519FC0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0B1DCCE-3F90-409D-A6D4-A45827DCC58B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78760DD3-A498-415E-BF97-B6585C18EDE9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92D1CB87-6579-4468-8449-B3E4CE42ED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9B393E2-043C-47AE-A1D1-D1731AA1D04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379097-FA30-409A-8379-8040F818F5AB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F7392E7-8BFC-4CE0-9064-8F4964A12C7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B24120C0-C343-4B23-8FAD-46F24A7373FE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053D09BA-1C2E-448E-B855-795B4675A843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38449959-3C45-4BBA-B6D5-35EA7FEF87DB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03C71FA-2319-4280-82D6-D53854BE5D38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B24ED589-04CD-4323-8AD6-DFD476F11433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0A62BC1-67FE-47DE-8EE4-39CF03DFDFE5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E0F59CC-C7DD-4726-A61B-78685C65523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02BF8F89-FA29-4FA0-AFCF-534CE872CDB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45454FB-F724-49B5-99ED-947E0DCE7D7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AB55CC5-B984-4546-94D6-75532F52906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CE256EC8-906C-4B0D-BC6F-D3CEF1F447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434FAC71-31CA-4A17-8305-1EFFB47E011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F2C4732-7BBE-4F8C-B84D-A36C876B5F9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9289C22B-3543-4E79-B2B6-84A070FC46E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DEF8FF4E-B33F-4312-B0D5-329332D85F8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07CD99D9-58D8-49CD-A64C-976D67B5C0A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A787E523-8081-4756-8D2F-F6125C731C3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26A17276-1E49-458A-9CDE-F71E03F7E08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B478F6E0-4C3E-431A-920A-0D7A4A7CDDA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150318B-C89D-43E0-85BD-F947E5FA22F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851D6820-ACEE-44D8-B74E-FB29843284B1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D647D334-4681-4BA3-9726-C46CFD5A92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325A1A05-5B9F-4AD1-8895-03F077B3052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9625AF9-A67C-4892-B968-F41E3E5FD07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E4BC89E-94A3-44EE-BD4E-A1CB1A7B7C0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0686A37E-BB0E-44B1-8EF8-43E566F37CE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7686819-1510-4D05-8FB3-C6DB8C8A5C1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08F9DA3-2702-496B-A33B-D1ECDCAEFBEA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37B8ABE-884E-483E-955C-83E103D234F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D420BB6B-A954-48E6-BB33-BB189E02D1B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8C649349-674D-44A0-A5C8-647E5C7DE49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A2000CE-4F29-426D-8A26-7D620CA650D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3B15938D-8A51-4974-BD8A-9D95078D3AB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2C41DB1-B0D4-4F71-8937-0EC2C9521E4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BC99CA9C-657C-4448-AD58-4D14F7F5D60C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FEADD3-46E1-4DA2-8781-77312A9A8D48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B598130A-5967-4DB6-9916-830A9FE4C106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0419AC92-BBEC-46F5-912A-2F4820E6B28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89F48B90-DC39-4BBB-A9FD-436200C061F4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30F7040A-03FD-5944-89D4-85F668FE758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B06CF85A-9FF1-E545-8C5F-ED8AAA376D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CDC919EE-4A8B-D642-880E-3550008046D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8C0120-0A2B-7346-A509-41236F74125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9D89AF4-B8BF-704E-BA6F-71B1DAFD773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67BF9FF0-C6D5-9040-973D-25F1C9AACA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AA2C4604-0589-E643-A4DC-CC31E389876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33E12B3D-8746-D54A-8B98-220A4EA3524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8455EC07-83F8-1842-B016-A591785022E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364BAEA-B5B6-714B-9F56-8153741A9AB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2C2F8040-0FF0-B446-B043-5B4BBF84C8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80D0A72D-2BB4-654B-920C-40320CD61A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A6EC3DB-8E72-2A42-AF73-72B3E2E9B6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6128DD31-7557-5E48-B100-E4B3BA0E11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D85BFCF4-A70A-3840-B09F-7AD9D60BD8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72EDBA5-F4B8-3649-97EE-879E5311E2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99680835-EF43-4C41-AE88-3B64BE86487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FFB4CEFB-2317-B740-AA61-638A28169E5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F7D4F67C-E35C-D449-8E98-D04835960F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2086487-2707-6249-983D-2019BFF96D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7B1AB33D-FFAA-664D-BCDA-DF92B488F2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88F113AC-23D9-1848-83EC-B0E03F6C05B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68DC05CD-A988-AD46-B60C-ABCDCF826A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4D4ED3CC-BDED-0D4D-BB64-7DE12E32AB1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5C313-9860-6845-8221-E5ECEBD872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ED3FAD2D-790E-3E4C-B8FF-82CDF213EB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A048CC0C-33AB-DA49-B040-847FB25F2518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02F984C2-E957-B14A-9281-A3E014C8097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ADDDB9F0-DD74-0A48-BCA8-289ACC8611F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5CA1DD46-F94D-0E46-A85A-27318CF7C4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16E0CF8C-09DF-724F-A468-ACB48A2A8C5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DD12233D-AF9A-284A-B56A-7D3BD0528A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F8635401-358E-9142-85EC-3E739D5BCC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63EE37A-06C4-6543-BFF9-C0C463563C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8A735F7-8AF1-B04F-B921-E14284D411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F7CC0CE-DA00-C643-961C-C8E6198B97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57F36197-E607-D348-BF8E-FD61D89C8C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F0F0C0-F1FA-1240-A0C5-0914D387E26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3BD5CEEE-E33F-564A-93F9-A7434B90B8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4C3B7440-F6CB-844A-A051-F7C0333AD99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ED0A651-3E95-E841-8E29-ADE8840508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A50C4072-D3C1-D841-A781-E98461D62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120C883D-B9FA-3E42-8ADB-23CD8C28100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D64A28B-565B-3B48-AC6C-04284C10A8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CC693C2-149F-1048-A93D-406E5308A3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C0A01F7-2107-004A-A971-0AA353FAD81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BBB1B409-0DE8-CD43-892E-4031DE3BE12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21D5D5F-D0A0-C246-BF6D-171E716B377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F345664B-D46D-4741-AA15-0FABB6C92E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8864BCC-5985-7A48-92C2-6877E2B54E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FAF0C651-7293-C344-A8E3-C2CF38AAC08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429476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804B8E91-480F-6049-B646-DCD45CD073D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07AE4F76-BDA1-4446-B962-27B48768BB2F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788C54E-742C-4D8F-A39E-DC220023751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42C37534-120C-40DC-9795-1C10470BDFAA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4BE2FBC6-7B22-45CD-AE12-F9F02CA7E919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DB0E5A7-0DA2-4B61-90D7-221C985F367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A27CC0B2-8084-47E6-B6E2-CFCEE8FA4351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7E65423-E53F-4F3E-9F6A-06F1294CF666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ADB5AB-70E5-4A9F-8AAD-71775D5CF37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C750D3FF-1994-4D8A-A976-709CD7311290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02690D45-B745-4BFE-AD71-0F4043E995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3713941-8701-441D-8012-D2202BE1010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D1042F2-827F-44B1-B308-450EAE169602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89EF6E09-539B-47A8-BCF3-AADAE8568483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D799DBCB-17EF-4D12-8E91-06B87C213F8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A3B07756-9514-460A-AB1D-77DEDF334529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A46A393-CD37-419C-A82A-727B7FE50169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55DD6BBA-38D3-41DF-8F7D-F28C05C90D88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B815D80-DC7B-4921-96BC-B83879F297E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4F1874C6-0458-4830-9E79-1EA746BBAE2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42B21073-1C48-4B0D-B34F-ABCC188850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BFF9A4-D4C3-481B-B7E9-2428C942F93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056F6EE2-5C0E-4E44-8062-8FA9A33A2AC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22CE86CC-55F6-4208-A5A7-AA5F5A39A13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155C6C5D-4451-4FB8-9A2C-092BBC1D359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8C228D44-9F22-42FA-8BAE-39BFFF81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B5C72C1A-60B2-45BF-ADC6-B3BCD79E34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3F70F74D-95CA-4E68-8853-F566122619E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10815370-5A67-454B-BEFC-AC645D1370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0A3B81C7-9B46-442E-9136-058A57BE550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1F376DF2-9D69-4DC5-850E-77F94F803938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BAFC6253-F714-416A-9F76-79359CD889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655E35EA-E09F-4FCD-9692-79EA8EF898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7D0E97E-62F4-46BB-AD9A-D2C54577D268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DD78718-5032-432B-9F22-1BD89D0510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DB897B3-DA10-42A1-8CAA-A9190B8A9A6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D6766BB-B26E-44CC-AABD-E043D966BF6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254A913-338B-41BB-9FB4-EA8C19D97D4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9ED1ECB5-63EB-4A41-BBF6-521C57F5EDA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0ED73A7-8601-4D3D-9194-360E42AA207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1BCC114B-0EED-46C0-A386-E766BDC1FB2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8AF3C90-D010-4DF1-9915-60ED185D123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747CC81B-76C2-4298-9585-B23D721B44A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90614B1-ACE6-4966-8DD4-3F2CB8A2DC6B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DF0F274F-C285-4393-A6CB-C92355EE54E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8E28F02-83E6-4844-B0B3-57D084943D1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E65D3F7-A868-4F7D-8709-C8237605294B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CE7445C4-B0A7-462D-90B1-74D421CD2CC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1AEDB452-DEE1-4407-A940-E12B8EFD8F4E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E7E42029-6937-9246-9B55-B2E8054D9EF8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37DDE296-E017-B644-AAA9-01F79DE716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E083C129-E0F8-5D46-B7E9-D0D1EC75023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4FCC58F8-60CF-CC4D-88D8-60B5616845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CA58EC33-E00A-D149-B9BE-C1C66C1277D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5F32E12E-AA2B-0742-A0FB-AD5D4802CF33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18A32FF-2F90-8D47-8A69-64D5BAA5319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2CC7D3BB-D84F-614F-BCD5-327529EE2CE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222752C8-400E-3040-B8E6-402E9865309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ADECDC39-1E8C-9942-92B5-380A246B40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207C158-2FEA-3347-958D-21C7692A01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C1CEAE13-C598-F840-B9BB-FE879CB816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74AAEFFD-A7CC-0542-991D-CAC3FFB24B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CFCADE66-A794-6C43-8EDC-695FAD3183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B3AEEAEC-CF74-BF42-B0E9-38E8C8B42D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C72F13E5-397C-9F44-96FA-4D09314532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CD3463F7-7530-1A42-8BA9-1FC1B94381C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8808C84D-EEEC-A542-B7CF-E6B9EC73B33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5DAF0CA3-60C6-B94A-B45C-AF64E300B75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A7704095-5CD9-4D41-AD57-941481A372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8BA2DE55-C8BB-C349-95DF-7FFBF8DE2D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39154458-D8DF-9349-894A-B466B8EDF4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3A88C54F-0155-5445-AE65-443EA8DF0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ECA7F3CC-F099-4845-BCEC-378DDCAC0BC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3AA7ABF-7D70-5E4E-81F0-0F92E9AE540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6C469A1D-4C68-3947-9BC5-E5F2E764F9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BD27A195-0297-AC41-A8BE-13C80A061DFE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CA16023B-0147-1045-BE0F-FFE6623DB913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4324A448-EDE2-024F-8C31-1F66A89CD62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F3947DBA-FB5E-2B43-923D-4A284C1F60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D22DC920-A78B-9948-94DA-DAFE6FE695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0477790-9595-DA4A-BB96-E34C52F59E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A73B28C-FD4B-CD46-A5D0-4C7E49A5E5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B8CA69A-D6B5-F74D-AC81-14C20DD92C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615D7E10-85E4-B34C-BFE7-971193D5EE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47188B09-95AF-D640-8F24-8BC34B2E98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9EB5947B-D71D-AF4A-9122-6219A45022E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E243B7-D249-2641-B5EE-A5DB31DCD33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75690199-28E3-8544-AF9E-32973A8007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38160B14-9EE2-164D-9387-678F5DBA3D9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4A05A9A7-1F9E-424F-92B0-9E58C065C5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4425A2E8-0553-D84E-9747-AFCE919916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D86E19F7-7522-134A-84AC-5670C6EBF6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19C24F41-DDE8-D449-AA9B-4C30172B37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D92DDBAF-07DF-1D4F-A253-2E9729157E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E84BD965-ED18-AB44-A7FC-90CD89CA2F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F462F40C-7493-134F-AC93-53102E4A78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B1DD92B-2076-1A4E-A6EA-BE957D4372C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2E081DA2-1F1E-6942-A84F-CB76D7A1404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EB2B0EF-8377-1147-A73C-798FD2D40D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05B16E89-9A2A-5543-8586-6516D73E69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349789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0A82C6BF-C3A9-7641-ADDF-1EF5C0DCEBD1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79417568-2C71-4423-AB11-9FD466B8D56B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1F5884D4-00F8-45FF-9B37-282D944DFEF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A763C70-2021-4B6B-8EE6-2F385EFA61B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A07013C-43BA-4F19-A1A6-7EA79DBE781F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B769AAE-16FD-4E7C-BBFF-528FF9E97E7C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59F078DF-A25B-45F7-82B2-99718A30535B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D8D84CF4-77ED-4ED8-AACA-2EDEBF1FE223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8B7DE7D5-3E4E-4F0C-8E6E-E1B0CCFFC05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17E40DE-9ECB-4CE8-9FFB-46E45D7A8A89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F1FCE752-6B88-47EF-AADB-D3C0D5EDE8F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F2EC6FD2-4F1D-4E95-B4C7-E957D99E6168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A8D6D1F-753B-43E4-AF09-28F8D9B8D1B0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7225FE5-C57A-47D6-BFED-0B444647418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9B2EF1C6-346E-4922-AC36-2BD86F82AB9F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9A39C126-ABF4-44F3-8E3C-1787D985B72E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FB321957-67A4-49A6-9F6A-E80C8B49F7CB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8B5D7441-B7F1-4381-AE34-4174550222F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F74F6C9-E803-4115-9696-AA30A7CB434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E71D8C08-C7ED-4A2D-BCFF-5DADE5322A7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9E7A94F4-6F4E-4B4C-967C-A1F092F1B0A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F340571B-D10C-4D15-AA97-63CE2C3AC8F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123F27A-2E2F-4455-A1AB-5B6E45CA0C73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1B3AF0D1-9A96-4CA2-AC07-0C740020ABF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388DF0D6-FA01-4685-8E83-A16B26F7DCE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DEDC622E-D16B-4455-B75A-FA5A1531B0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C02B1EA-4A1B-4712-A0EF-E1AD1213A2F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4586AE18-D2EA-431D-B053-4D08084D18A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9CE80680-D2F0-4734-80CE-800EAA711CD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79BED5C-35FF-4E19-9B23-E09486BD069A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A51FA935-B6F5-407F-BAE7-11533DC73305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690B0707-1B6F-431F-871A-A4F7482F06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AA4D5D05-7F9E-487A-B438-DD13C1B5D5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108E3390-C23C-4B12-90C5-EE4521E4B4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DCFACFB-AE77-4405-B340-F08784DC14D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E54D57A5-E8D3-4464-A032-052A2E8A79BE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4502269-84BD-4EBE-8974-9BA855350B01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63872DE-4921-4A55-8FCC-67CAAEB6DE4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116D4B3F-EF3F-4850-9648-83A223E82D8B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31BF0F8A-2242-4EF7-AC6F-FCAF88BD2B5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45005E36-F1FC-407A-89D6-7E9FFD203B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BF024DBB-C57E-409F-A760-0017A7497D0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D956480A-406C-4E5F-89ED-072F90CCEA5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A381B46-5680-4213-A941-658DD652A1D6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E8B3D1EC-CA5B-4018-9CC8-50DD96FB60E3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2D4C5F6-E6DE-4EF3-B08A-82DE157F71A0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0A8BE7E0-2DFF-42A3-A7F8-8782CDF4181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114FE656-E03C-46B6-A187-B380F5927F7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0034AD2C-C46D-46C3-A827-265FCD3C086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409B968D-051B-7C47-B6A7-87F5B8DD822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88F4BFD7-8437-1843-9022-C3B4449245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55507123-8A7D-824D-80B2-4946F9FFA31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84E26422-6585-C040-A4E7-40414CC7C2B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80E571F-76BE-9949-86B9-05020E06561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9CAE12AA-5A8D-2147-A111-8D6B52D11D00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50C0E5F-D89E-7B4A-BBA8-951473485F2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09E49607-6596-7149-9F1D-396239FE5B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5E2E0CE-6535-5C4E-9C37-4B756CCBA6A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3D270444-E579-0D40-8578-5AD7018664D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4DF60305-E755-864D-AA8A-43C574BFF8B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6BF90F3-2ACE-3F42-BC6A-8DA25A0266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2FCDF02B-16A2-6545-A8F6-B9679C6ED8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B0017BA-469C-3643-A0EF-4BF4155B59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ABCF4C23-391A-4D43-9171-7DB7E12180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326ACBA-E3FF-1B46-8268-C918E3EB67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62AF4AE8-721E-864A-B201-5CE12013BA3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27AEEE4B-9AE9-8147-89A2-1BBE86D993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958D0A7-6531-2C4D-BB2D-7E83223A60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C69218A-1654-0342-B4FA-3D4E02C862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35C1B003-808C-434E-B869-B1D89A3F0D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EA311DF5-73F2-EB40-8213-964FEDFDA6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8D9DE6CC-B63F-A14E-8402-26B8F782D6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5594C8E3-A8B6-414A-8E2F-EFA52178C5F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A716B-21F8-6A4B-9EE3-FC7A7816D27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781DB632-CA5A-5342-A73A-8CF71E1F0C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9240C90B-4075-7543-B81B-0E33720DDFB6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D451DDB2-DF60-E44F-8222-BD7D8B31699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B7E8436A-C035-F341-BFB0-90DE9DE8B28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6E8D4012-E1E7-6447-8D89-C5420616E4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49EE5382-C225-284E-9246-67A2E1757EA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5A4F543-2C36-2F43-9777-EBFDECF698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3057A7BB-3A25-0B4D-9859-140F70650F4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8EEFD144-58F3-D548-8CEE-83E85BB8D1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D42A3FBD-6BA5-DF44-90EA-82FD19F169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E478E68-A68B-0E4D-A9CA-ED2E6B64F4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E8F8BA3D-5ADE-F147-9383-1E90FB5152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C3D9FDD-8B16-8B46-B15E-4D48304A2F3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18ABD524-2168-1E42-B134-AE86E3B0EA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B9229FC9-8472-804E-AD03-AD9A6A7A540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8F8C379D-00E8-8F40-AE47-1FA060A598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F0C5848D-6324-A541-B91B-11BABBB95C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89F6D1F-7CFB-7640-8C58-3491CF547C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4147F5F5-229B-6040-9ADA-283CFA8B627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BC6B84E0-C049-1444-86C6-3AC081E00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57BAC22-2B23-DF43-93E1-FA6071D262F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608742A3-2550-D343-BFE1-3EE6022193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47474C3F-ECA6-E544-ABFC-89354627CEF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DF110C12-7466-BB4D-A0A8-BF4BD499789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DCD1F54-5C79-6F4B-9712-FEDC7612AD5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143BCF54-D574-EC4F-84D9-E2D931B32E7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825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Vrije vorm 91">
            <a:extLst>
              <a:ext uri="{FF2B5EF4-FFF2-40B4-BE49-F238E27FC236}">
                <a16:creationId xmlns:a16="http://schemas.microsoft.com/office/drawing/2014/main" id="{A6AC4655-AC13-3648-A0D7-9C76AECEE3A1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8" name="Tijdelijke aanduiding voor afbeelding 87">
            <a:extLst>
              <a:ext uri="{FF2B5EF4-FFF2-40B4-BE49-F238E27FC236}">
                <a16:creationId xmlns:a16="http://schemas.microsoft.com/office/drawing/2014/main" id="{5D448A1A-BBF9-3C46-AC09-2F1689E427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601200 w 9601201"/>
              <a:gd name="connsiteY0" fmla="*/ 4185865 h 4194894"/>
              <a:gd name="connsiteX1" fmla="*/ 9601200 w 9601201"/>
              <a:gd name="connsiteY1" fmla="*/ 4194894 h 4194894"/>
              <a:gd name="connsiteX2" fmla="*/ 9592172 w 9601201"/>
              <a:gd name="connsiteY2" fmla="*/ 4194894 h 4194894"/>
              <a:gd name="connsiteX3" fmla="*/ 9601200 w 9601201"/>
              <a:gd name="connsiteY3" fmla="*/ 4136624 h 4194894"/>
              <a:gd name="connsiteX4" fmla="*/ 9601200 w 9601201"/>
              <a:gd name="connsiteY4" fmla="*/ 4176016 h 4194894"/>
              <a:gd name="connsiteX5" fmla="*/ 9587247 w 9601201"/>
              <a:gd name="connsiteY5" fmla="*/ 4189971 h 4194894"/>
              <a:gd name="connsiteX6" fmla="*/ 9592172 w 9601201"/>
              <a:gd name="connsiteY6" fmla="*/ 4194894 h 4194894"/>
              <a:gd name="connsiteX7" fmla="*/ 9542940 w 9601201"/>
              <a:gd name="connsiteY7" fmla="*/ 4194894 h 4194894"/>
              <a:gd name="connsiteX8" fmla="*/ 9601200 w 9601201"/>
              <a:gd name="connsiteY8" fmla="*/ 4087383 h 4194894"/>
              <a:gd name="connsiteX9" fmla="*/ 9601200 w 9601201"/>
              <a:gd name="connsiteY9" fmla="*/ 4126775 h 4194894"/>
              <a:gd name="connsiteX10" fmla="*/ 9538015 w 9601201"/>
              <a:gd name="connsiteY10" fmla="*/ 4189971 h 4194894"/>
              <a:gd name="connsiteX11" fmla="*/ 9542940 w 9601201"/>
              <a:gd name="connsiteY11" fmla="*/ 4194894 h 4194894"/>
              <a:gd name="connsiteX12" fmla="*/ 9493708 w 9601201"/>
              <a:gd name="connsiteY12" fmla="*/ 4194894 h 4194894"/>
              <a:gd name="connsiteX13" fmla="*/ 9601200 w 9601201"/>
              <a:gd name="connsiteY13" fmla="*/ 4038141 h 4194894"/>
              <a:gd name="connsiteX14" fmla="*/ 9601200 w 9601201"/>
              <a:gd name="connsiteY14" fmla="*/ 4077534 h 4194894"/>
              <a:gd name="connsiteX15" fmla="*/ 9488783 w 9601201"/>
              <a:gd name="connsiteY15" fmla="*/ 4189971 h 4194894"/>
              <a:gd name="connsiteX16" fmla="*/ 9493708 w 9601201"/>
              <a:gd name="connsiteY16" fmla="*/ 4194894 h 4194894"/>
              <a:gd name="connsiteX17" fmla="*/ 9444475 w 9601201"/>
              <a:gd name="connsiteY17" fmla="*/ 4194894 h 4194894"/>
              <a:gd name="connsiteX18" fmla="*/ 9601200 w 9601201"/>
              <a:gd name="connsiteY18" fmla="*/ 3988901 h 4194894"/>
              <a:gd name="connsiteX19" fmla="*/ 9601200 w 9601201"/>
              <a:gd name="connsiteY19" fmla="*/ 4028293 h 4194894"/>
              <a:gd name="connsiteX20" fmla="*/ 9439551 w 9601201"/>
              <a:gd name="connsiteY20" fmla="*/ 4189971 h 4194894"/>
              <a:gd name="connsiteX21" fmla="*/ 9444475 w 9601201"/>
              <a:gd name="connsiteY21" fmla="*/ 4194894 h 4194894"/>
              <a:gd name="connsiteX22" fmla="*/ 9395243 w 9601201"/>
              <a:gd name="connsiteY22" fmla="*/ 4194894 h 4194894"/>
              <a:gd name="connsiteX23" fmla="*/ 9601200 w 9601201"/>
              <a:gd name="connsiteY23" fmla="*/ 3939662 h 4194894"/>
              <a:gd name="connsiteX24" fmla="*/ 9601200 w 9601201"/>
              <a:gd name="connsiteY24" fmla="*/ 3979053 h 4194894"/>
              <a:gd name="connsiteX25" fmla="*/ 9390319 w 9601201"/>
              <a:gd name="connsiteY25" fmla="*/ 4189971 h 4194894"/>
              <a:gd name="connsiteX26" fmla="*/ 9395243 w 9601201"/>
              <a:gd name="connsiteY26" fmla="*/ 4194894 h 4194894"/>
              <a:gd name="connsiteX27" fmla="*/ 9346013 w 9601201"/>
              <a:gd name="connsiteY27" fmla="*/ 4194894 h 4194894"/>
              <a:gd name="connsiteX28" fmla="*/ 9601200 w 9601201"/>
              <a:gd name="connsiteY28" fmla="*/ 3890421 h 4194894"/>
              <a:gd name="connsiteX29" fmla="*/ 9601200 w 9601201"/>
              <a:gd name="connsiteY29" fmla="*/ 3929813 h 4194894"/>
              <a:gd name="connsiteX30" fmla="*/ 9341088 w 9601201"/>
              <a:gd name="connsiteY30" fmla="*/ 4189971 h 4194894"/>
              <a:gd name="connsiteX31" fmla="*/ 9346013 w 9601201"/>
              <a:gd name="connsiteY31" fmla="*/ 4194894 h 4194894"/>
              <a:gd name="connsiteX32" fmla="*/ 9296781 w 9601201"/>
              <a:gd name="connsiteY32" fmla="*/ 4194894 h 4194894"/>
              <a:gd name="connsiteX33" fmla="*/ 9601200 w 9601201"/>
              <a:gd name="connsiteY33" fmla="*/ 3841117 h 4194894"/>
              <a:gd name="connsiteX34" fmla="*/ 9601200 w 9601201"/>
              <a:gd name="connsiteY34" fmla="*/ 3880572 h 4194894"/>
              <a:gd name="connsiteX35" fmla="*/ 9291856 w 9601201"/>
              <a:gd name="connsiteY35" fmla="*/ 4189971 h 4194894"/>
              <a:gd name="connsiteX36" fmla="*/ 9296781 w 9601201"/>
              <a:gd name="connsiteY36" fmla="*/ 4194894 h 4194894"/>
              <a:gd name="connsiteX37" fmla="*/ 9247549 w 9601201"/>
              <a:gd name="connsiteY37" fmla="*/ 4194894 h 4194894"/>
              <a:gd name="connsiteX38" fmla="*/ 9601200 w 9601201"/>
              <a:gd name="connsiteY38" fmla="*/ 3791867 h 4194894"/>
              <a:gd name="connsiteX39" fmla="*/ 9601200 w 9601201"/>
              <a:gd name="connsiteY39" fmla="*/ 3831267 h 4194894"/>
              <a:gd name="connsiteX40" fmla="*/ 9242624 w 9601201"/>
              <a:gd name="connsiteY40" fmla="*/ 4189971 h 4194894"/>
              <a:gd name="connsiteX41" fmla="*/ 9247549 w 9601201"/>
              <a:gd name="connsiteY41" fmla="*/ 4194894 h 4194894"/>
              <a:gd name="connsiteX42" fmla="*/ 9198317 w 9601201"/>
              <a:gd name="connsiteY42" fmla="*/ 4194894 h 4194894"/>
              <a:gd name="connsiteX43" fmla="*/ 9601200 w 9601201"/>
              <a:gd name="connsiteY43" fmla="*/ 3742617 h 4194894"/>
              <a:gd name="connsiteX44" fmla="*/ 9601200 w 9601201"/>
              <a:gd name="connsiteY44" fmla="*/ 3782018 h 4194894"/>
              <a:gd name="connsiteX45" fmla="*/ 9193393 w 9601201"/>
              <a:gd name="connsiteY45" fmla="*/ 4189971 h 4194894"/>
              <a:gd name="connsiteX46" fmla="*/ 9198317 w 9601201"/>
              <a:gd name="connsiteY46" fmla="*/ 4194894 h 4194894"/>
              <a:gd name="connsiteX47" fmla="*/ 9149085 w 9601201"/>
              <a:gd name="connsiteY47" fmla="*/ 4194894 h 4194894"/>
              <a:gd name="connsiteX48" fmla="*/ 9601200 w 9601201"/>
              <a:gd name="connsiteY48" fmla="*/ 3693367 h 4194894"/>
              <a:gd name="connsiteX49" fmla="*/ 9601200 w 9601201"/>
              <a:gd name="connsiteY49" fmla="*/ 3732767 h 4194894"/>
              <a:gd name="connsiteX50" fmla="*/ 9144159 w 9601201"/>
              <a:gd name="connsiteY50" fmla="*/ 4189971 h 4194894"/>
              <a:gd name="connsiteX51" fmla="*/ 9149085 w 9601201"/>
              <a:gd name="connsiteY51" fmla="*/ 4194894 h 4194894"/>
              <a:gd name="connsiteX52" fmla="*/ 9099852 w 9601201"/>
              <a:gd name="connsiteY52" fmla="*/ 4194894 h 4194894"/>
              <a:gd name="connsiteX53" fmla="*/ 9601200 w 9601201"/>
              <a:gd name="connsiteY53" fmla="*/ 3644117 h 4194894"/>
              <a:gd name="connsiteX54" fmla="*/ 9601200 w 9601201"/>
              <a:gd name="connsiteY54" fmla="*/ 3683517 h 4194894"/>
              <a:gd name="connsiteX55" fmla="*/ 9094927 w 9601201"/>
              <a:gd name="connsiteY55" fmla="*/ 4189971 h 4194894"/>
              <a:gd name="connsiteX56" fmla="*/ 9099852 w 9601201"/>
              <a:gd name="connsiteY56" fmla="*/ 4194894 h 4194894"/>
              <a:gd name="connsiteX57" fmla="*/ 9050620 w 9601201"/>
              <a:gd name="connsiteY57" fmla="*/ 4194894 h 4194894"/>
              <a:gd name="connsiteX58" fmla="*/ 9601200 w 9601201"/>
              <a:gd name="connsiteY58" fmla="*/ 3594868 h 4194894"/>
              <a:gd name="connsiteX59" fmla="*/ 9601200 w 9601201"/>
              <a:gd name="connsiteY59" fmla="*/ 3634269 h 4194894"/>
              <a:gd name="connsiteX60" fmla="*/ 9045697 w 9601201"/>
              <a:gd name="connsiteY60" fmla="*/ 4189971 h 4194894"/>
              <a:gd name="connsiteX61" fmla="*/ 9050620 w 9601201"/>
              <a:gd name="connsiteY61" fmla="*/ 4194894 h 4194894"/>
              <a:gd name="connsiteX62" fmla="*/ 9001389 w 9601201"/>
              <a:gd name="connsiteY62" fmla="*/ 4194894 h 4194894"/>
              <a:gd name="connsiteX63" fmla="*/ 9601200 w 9601201"/>
              <a:gd name="connsiteY63" fmla="*/ 3545619 h 4194894"/>
              <a:gd name="connsiteX64" fmla="*/ 9601200 w 9601201"/>
              <a:gd name="connsiteY64" fmla="*/ 3585020 h 4194894"/>
              <a:gd name="connsiteX65" fmla="*/ 8996465 w 9601201"/>
              <a:gd name="connsiteY65" fmla="*/ 4189971 h 4194894"/>
              <a:gd name="connsiteX66" fmla="*/ 9001389 w 9601201"/>
              <a:gd name="connsiteY66" fmla="*/ 4194894 h 4194894"/>
              <a:gd name="connsiteX67" fmla="*/ 8952157 w 9601201"/>
              <a:gd name="connsiteY67" fmla="*/ 4194894 h 4194894"/>
              <a:gd name="connsiteX68" fmla="*/ 9601201 w 9601201"/>
              <a:gd name="connsiteY68" fmla="*/ 3496368 h 4194894"/>
              <a:gd name="connsiteX69" fmla="*/ 9601201 w 9601201"/>
              <a:gd name="connsiteY69" fmla="*/ 3524969 h 4194894"/>
              <a:gd name="connsiteX70" fmla="*/ 9601200 w 9601201"/>
              <a:gd name="connsiteY70" fmla="*/ 3524969 h 4194894"/>
              <a:gd name="connsiteX71" fmla="*/ 9601200 w 9601201"/>
              <a:gd name="connsiteY71" fmla="*/ 3535770 h 4194894"/>
              <a:gd name="connsiteX72" fmla="*/ 8947233 w 9601201"/>
              <a:gd name="connsiteY72" fmla="*/ 4189971 h 4194894"/>
              <a:gd name="connsiteX73" fmla="*/ 8952157 w 9601201"/>
              <a:gd name="connsiteY73" fmla="*/ 4194894 h 4194894"/>
              <a:gd name="connsiteX74" fmla="*/ 8902925 w 9601201"/>
              <a:gd name="connsiteY74" fmla="*/ 4194894 h 4194894"/>
              <a:gd name="connsiteX75" fmla="*/ 9601201 w 9601201"/>
              <a:gd name="connsiteY75" fmla="*/ 3447118 h 4194894"/>
              <a:gd name="connsiteX76" fmla="*/ 9601201 w 9601201"/>
              <a:gd name="connsiteY76" fmla="*/ 3486519 h 4194894"/>
              <a:gd name="connsiteX77" fmla="*/ 8898001 w 9601201"/>
              <a:gd name="connsiteY77" fmla="*/ 4189971 h 4194894"/>
              <a:gd name="connsiteX78" fmla="*/ 8902925 w 9601201"/>
              <a:gd name="connsiteY78" fmla="*/ 4194894 h 4194894"/>
              <a:gd name="connsiteX79" fmla="*/ 8853693 w 9601201"/>
              <a:gd name="connsiteY79" fmla="*/ 4194894 h 4194894"/>
              <a:gd name="connsiteX80" fmla="*/ 9601201 w 9601201"/>
              <a:gd name="connsiteY80" fmla="*/ 3397868 h 4194894"/>
              <a:gd name="connsiteX81" fmla="*/ 9601201 w 9601201"/>
              <a:gd name="connsiteY81" fmla="*/ 3437270 h 4194894"/>
              <a:gd name="connsiteX82" fmla="*/ 8848769 w 9601201"/>
              <a:gd name="connsiteY82" fmla="*/ 4189971 h 4194894"/>
              <a:gd name="connsiteX83" fmla="*/ 8853693 w 9601201"/>
              <a:gd name="connsiteY83" fmla="*/ 4194894 h 4194894"/>
              <a:gd name="connsiteX84" fmla="*/ 8804461 w 9601201"/>
              <a:gd name="connsiteY84" fmla="*/ 4194894 h 4194894"/>
              <a:gd name="connsiteX85" fmla="*/ 9601201 w 9601201"/>
              <a:gd name="connsiteY85" fmla="*/ 3348619 h 4194894"/>
              <a:gd name="connsiteX86" fmla="*/ 9601201 w 9601201"/>
              <a:gd name="connsiteY86" fmla="*/ 3388019 h 4194894"/>
              <a:gd name="connsiteX87" fmla="*/ 8799536 w 9601201"/>
              <a:gd name="connsiteY87" fmla="*/ 4189971 h 4194894"/>
              <a:gd name="connsiteX88" fmla="*/ 8804461 w 9601201"/>
              <a:gd name="connsiteY88" fmla="*/ 4194894 h 4194894"/>
              <a:gd name="connsiteX89" fmla="*/ 8755229 w 9601201"/>
              <a:gd name="connsiteY89" fmla="*/ 4194894 h 4194894"/>
              <a:gd name="connsiteX90" fmla="*/ 9601201 w 9601201"/>
              <a:gd name="connsiteY90" fmla="*/ 3299370 h 4194894"/>
              <a:gd name="connsiteX91" fmla="*/ 9601201 w 9601201"/>
              <a:gd name="connsiteY91" fmla="*/ 3338769 h 4194894"/>
              <a:gd name="connsiteX92" fmla="*/ 8750304 w 9601201"/>
              <a:gd name="connsiteY92" fmla="*/ 4189971 h 4194894"/>
              <a:gd name="connsiteX93" fmla="*/ 8755229 w 9601201"/>
              <a:gd name="connsiteY93" fmla="*/ 4194894 h 4194894"/>
              <a:gd name="connsiteX94" fmla="*/ 8705998 w 9601201"/>
              <a:gd name="connsiteY94" fmla="*/ 4194894 h 4194894"/>
              <a:gd name="connsiteX95" fmla="*/ 9601201 w 9601201"/>
              <a:gd name="connsiteY95" fmla="*/ 3250120 h 4194894"/>
              <a:gd name="connsiteX96" fmla="*/ 9601201 w 9601201"/>
              <a:gd name="connsiteY96" fmla="*/ 3289521 h 4194894"/>
              <a:gd name="connsiteX97" fmla="*/ 8701073 w 9601201"/>
              <a:gd name="connsiteY97" fmla="*/ 4189971 h 4194894"/>
              <a:gd name="connsiteX98" fmla="*/ 8705998 w 9601201"/>
              <a:gd name="connsiteY98" fmla="*/ 4194894 h 4194894"/>
              <a:gd name="connsiteX99" fmla="*/ 8656766 w 9601201"/>
              <a:gd name="connsiteY99" fmla="*/ 4194894 h 4194894"/>
              <a:gd name="connsiteX100" fmla="*/ 9601201 w 9601201"/>
              <a:gd name="connsiteY100" fmla="*/ 3200871 h 4194894"/>
              <a:gd name="connsiteX101" fmla="*/ 9601201 w 9601201"/>
              <a:gd name="connsiteY101" fmla="*/ 3240271 h 4194894"/>
              <a:gd name="connsiteX102" fmla="*/ 8651841 w 9601201"/>
              <a:gd name="connsiteY102" fmla="*/ 4189971 h 4194894"/>
              <a:gd name="connsiteX103" fmla="*/ 8656766 w 9601201"/>
              <a:gd name="connsiteY103" fmla="*/ 4194894 h 4194894"/>
              <a:gd name="connsiteX104" fmla="*/ 8607535 w 9601201"/>
              <a:gd name="connsiteY104" fmla="*/ 4194894 h 4194894"/>
              <a:gd name="connsiteX105" fmla="*/ 9601201 w 9601201"/>
              <a:gd name="connsiteY105" fmla="*/ 3151622 h 4194894"/>
              <a:gd name="connsiteX106" fmla="*/ 9601201 w 9601201"/>
              <a:gd name="connsiteY106" fmla="*/ 3191022 h 4194894"/>
              <a:gd name="connsiteX107" fmla="*/ 8602610 w 9601201"/>
              <a:gd name="connsiteY107" fmla="*/ 4189971 h 4194894"/>
              <a:gd name="connsiteX108" fmla="*/ 8607535 w 9601201"/>
              <a:gd name="connsiteY108" fmla="*/ 4194894 h 4194894"/>
              <a:gd name="connsiteX109" fmla="*/ 8558303 w 9601201"/>
              <a:gd name="connsiteY109" fmla="*/ 4194894 h 4194894"/>
              <a:gd name="connsiteX110" fmla="*/ 9601201 w 9601201"/>
              <a:gd name="connsiteY110" fmla="*/ 3102370 h 4194894"/>
              <a:gd name="connsiteX111" fmla="*/ 9601201 w 9601201"/>
              <a:gd name="connsiteY111" fmla="*/ 3141772 h 4194894"/>
              <a:gd name="connsiteX112" fmla="*/ 8553378 w 9601201"/>
              <a:gd name="connsiteY112" fmla="*/ 4189971 h 4194894"/>
              <a:gd name="connsiteX113" fmla="*/ 8558303 w 9601201"/>
              <a:gd name="connsiteY113" fmla="*/ 4194894 h 4194894"/>
              <a:gd name="connsiteX114" fmla="*/ 8509069 w 9601201"/>
              <a:gd name="connsiteY114" fmla="*/ 4194894 h 4194894"/>
              <a:gd name="connsiteX115" fmla="*/ 9601201 w 9601201"/>
              <a:gd name="connsiteY115" fmla="*/ 3053121 h 4194894"/>
              <a:gd name="connsiteX116" fmla="*/ 9601201 w 9601201"/>
              <a:gd name="connsiteY116" fmla="*/ 3092522 h 4194894"/>
              <a:gd name="connsiteX117" fmla="*/ 8504145 w 9601201"/>
              <a:gd name="connsiteY117" fmla="*/ 4189971 h 4194894"/>
              <a:gd name="connsiteX118" fmla="*/ 8509069 w 9601201"/>
              <a:gd name="connsiteY118" fmla="*/ 4194894 h 4194894"/>
              <a:gd name="connsiteX119" fmla="*/ 8459837 w 9601201"/>
              <a:gd name="connsiteY119" fmla="*/ 4194894 h 4194894"/>
              <a:gd name="connsiteX120" fmla="*/ 9601201 w 9601201"/>
              <a:gd name="connsiteY120" fmla="*/ 3003872 h 4194894"/>
              <a:gd name="connsiteX121" fmla="*/ 9601201 w 9601201"/>
              <a:gd name="connsiteY121" fmla="*/ 3043272 h 4194894"/>
              <a:gd name="connsiteX122" fmla="*/ 8454913 w 9601201"/>
              <a:gd name="connsiteY122" fmla="*/ 4189971 h 4194894"/>
              <a:gd name="connsiteX123" fmla="*/ 8459837 w 9601201"/>
              <a:gd name="connsiteY123" fmla="*/ 4194894 h 4194894"/>
              <a:gd name="connsiteX124" fmla="*/ 8410607 w 9601201"/>
              <a:gd name="connsiteY124" fmla="*/ 4194894 h 4194894"/>
              <a:gd name="connsiteX125" fmla="*/ 9601201 w 9601201"/>
              <a:gd name="connsiteY125" fmla="*/ 2954623 h 4194894"/>
              <a:gd name="connsiteX126" fmla="*/ 9601201 w 9601201"/>
              <a:gd name="connsiteY126" fmla="*/ 2994024 h 4194894"/>
              <a:gd name="connsiteX127" fmla="*/ 8405683 w 9601201"/>
              <a:gd name="connsiteY127" fmla="*/ 4189971 h 4194894"/>
              <a:gd name="connsiteX128" fmla="*/ 8410607 w 9601201"/>
              <a:gd name="connsiteY128" fmla="*/ 4194894 h 4194894"/>
              <a:gd name="connsiteX129" fmla="*/ 8361375 w 9601201"/>
              <a:gd name="connsiteY129" fmla="*/ 4194894 h 4194894"/>
              <a:gd name="connsiteX130" fmla="*/ 9601201 w 9601201"/>
              <a:gd name="connsiteY130" fmla="*/ 2905373 h 4194894"/>
              <a:gd name="connsiteX131" fmla="*/ 9601201 w 9601201"/>
              <a:gd name="connsiteY131" fmla="*/ 2944774 h 4194894"/>
              <a:gd name="connsiteX132" fmla="*/ 8356451 w 9601201"/>
              <a:gd name="connsiteY132" fmla="*/ 4189971 h 4194894"/>
              <a:gd name="connsiteX133" fmla="*/ 8361375 w 9601201"/>
              <a:gd name="connsiteY133" fmla="*/ 4194894 h 4194894"/>
              <a:gd name="connsiteX134" fmla="*/ 8312143 w 9601201"/>
              <a:gd name="connsiteY134" fmla="*/ 4194894 h 4194894"/>
              <a:gd name="connsiteX135" fmla="*/ 9601201 w 9601201"/>
              <a:gd name="connsiteY135" fmla="*/ 2856124 h 4194894"/>
              <a:gd name="connsiteX136" fmla="*/ 9601201 w 9601201"/>
              <a:gd name="connsiteY136" fmla="*/ 2895525 h 4194894"/>
              <a:gd name="connsiteX137" fmla="*/ 8307219 w 9601201"/>
              <a:gd name="connsiteY137" fmla="*/ 4189971 h 4194894"/>
              <a:gd name="connsiteX138" fmla="*/ 8312143 w 9601201"/>
              <a:gd name="connsiteY138" fmla="*/ 4194894 h 4194894"/>
              <a:gd name="connsiteX139" fmla="*/ 8262911 w 9601201"/>
              <a:gd name="connsiteY139" fmla="*/ 4194894 h 4194894"/>
              <a:gd name="connsiteX140" fmla="*/ 9601201 w 9601201"/>
              <a:gd name="connsiteY140" fmla="*/ 2806874 h 4194894"/>
              <a:gd name="connsiteX141" fmla="*/ 9601201 w 9601201"/>
              <a:gd name="connsiteY141" fmla="*/ 2846275 h 4194894"/>
              <a:gd name="connsiteX142" fmla="*/ 8257987 w 9601201"/>
              <a:gd name="connsiteY142" fmla="*/ 4189971 h 4194894"/>
              <a:gd name="connsiteX143" fmla="*/ 8262911 w 9601201"/>
              <a:gd name="connsiteY143" fmla="*/ 4194894 h 4194894"/>
              <a:gd name="connsiteX144" fmla="*/ 8213679 w 9601201"/>
              <a:gd name="connsiteY144" fmla="*/ 4194894 h 4194894"/>
              <a:gd name="connsiteX145" fmla="*/ 9601201 w 9601201"/>
              <a:gd name="connsiteY145" fmla="*/ 2757624 h 4194894"/>
              <a:gd name="connsiteX146" fmla="*/ 9601201 w 9601201"/>
              <a:gd name="connsiteY146" fmla="*/ 2797024 h 4194894"/>
              <a:gd name="connsiteX147" fmla="*/ 8208753 w 9601201"/>
              <a:gd name="connsiteY147" fmla="*/ 4189971 h 4194894"/>
              <a:gd name="connsiteX148" fmla="*/ 8213679 w 9601201"/>
              <a:gd name="connsiteY148" fmla="*/ 4194894 h 4194894"/>
              <a:gd name="connsiteX149" fmla="*/ 8164446 w 9601201"/>
              <a:gd name="connsiteY149" fmla="*/ 4194894 h 4194894"/>
              <a:gd name="connsiteX150" fmla="*/ 9601201 w 9601201"/>
              <a:gd name="connsiteY150" fmla="*/ 2708374 h 4194894"/>
              <a:gd name="connsiteX151" fmla="*/ 9601201 w 9601201"/>
              <a:gd name="connsiteY151" fmla="*/ 2747774 h 4194894"/>
              <a:gd name="connsiteX152" fmla="*/ 8159521 w 9601201"/>
              <a:gd name="connsiteY152" fmla="*/ 4189971 h 4194894"/>
              <a:gd name="connsiteX153" fmla="*/ 8164446 w 9601201"/>
              <a:gd name="connsiteY153" fmla="*/ 4194894 h 4194894"/>
              <a:gd name="connsiteX154" fmla="*/ 8115215 w 9601201"/>
              <a:gd name="connsiteY154" fmla="*/ 4194894 h 4194894"/>
              <a:gd name="connsiteX155" fmla="*/ 9601201 w 9601201"/>
              <a:gd name="connsiteY155" fmla="*/ 2659126 h 4194894"/>
              <a:gd name="connsiteX156" fmla="*/ 9601201 w 9601201"/>
              <a:gd name="connsiteY156" fmla="*/ 2698525 h 4194894"/>
              <a:gd name="connsiteX157" fmla="*/ 8110290 w 9601201"/>
              <a:gd name="connsiteY157" fmla="*/ 4189971 h 4194894"/>
              <a:gd name="connsiteX158" fmla="*/ 8115215 w 9601201"/>
              <a:gd name="connsiteY158" fmla="*/ 4194894 h 4194894"/>
              <a:gd name="connsiteX159" fmla="*/ 8065984 w 9601201"/>
              <a:gd name="connsiteY159" fmla="*/ 4194894 h 4194894"/>
              <a:gd name="connsiteX160" fmla="*/ 9601201 w 9601201"/>
              <a:gd name="connsiteY160" fmla="*/ 2609876 h 4194894"/>
              <a:gd name="connsiteX161" fmla="*/ 9601201 w 9601201"/>
              <a:gd name="connsiteY161" fmla="*/ 2649276 h 4194894"/>
              <a:gd name="connsiteX162" fmla="*/ 8061059 w 9601201"/>
              <a:gd name="connsiteY162" fmla="*/ 4189971 h 4194894"/>
              <a:gd name="connsiteX163" fmla="*/ 8065984 w 9601201"/>
              <a:gd name="connsiteY163" fmla="*/ 4194894 h 4194894"/>
              <a:gd name="connsiteX164" fmla="*/ 8016752 w 9601201"/>
              <a:gd name="connsiteY164" fmla="*/ 4194894 h 4194894"/>
              <a:gd name="connsiteX165" fmla="*/ 9601201 w 9601201"/>
              <a:gd name="connsiteY165" fmla="*/ 2560626 h 4194894"/>
              <a:gd name="connsiteX166" fmla="*/ 9601201 w 9601201"/>
              <a:gd name="connsiteY166" fmla="*/ 2600026 h 4194894"/>
              <a:gd name="connsiteX167" fmla="*/ 8011827 w 9601201"/>
              <a:gd name="connsiteY167" fmla="*/ 4189971 h 4194894"/>
              <a:gd name="connsiteX168" fmla="*/ 8016752 w 9601201"/>
              <a:gd name="connsiteY168" fmla="*/ 4194894 h 4194894"/>
              <a:gd name="connsiteX169" fmla="*/ 7967520 w 9601201"/>
              <a:gd name="connsiteY169" fmla="*/ 4194894 h 4194894"/>
              <a:gd name="connsiteX170" fmla="*/ 9601201 w 9601201"/>
              <a:gd name="connsiteY170" fmla="*/ 2511377 h 4194894"/>
              <a:gd name="connsiteX171" fmla="*/ 9601201 w 9601201"/>
              <a:gd name="connsiteY171" fmla="*/ 2550777 h 4194894"/>
              <a:gd name="connsiteX172" fmla="*/ 7962595 w 9601201"/>
              <a:gd name="connsiteY172" fmla="*/ 4189971 h 4194894"/>
              <a:gd name="connsiteX173" fmla="*/ 7967520 w 9601201"/>
              <a:gd name="connsiteY173" fmla="*/ 4194894 h 4194894"/>
              <a:gd name="connsiteX174" fmla="*/ 7918288 w 9601201"/>
              <a:gd name="connsiteY174" fmla="*/ 4194894 h 4194894"/>
              <a:gd name="connsiteX175" fmla="*/ 9601201 w 9601201"/>
              <a:gd name="connsiteY175" fmla="*/ 2462126 h 4194894"/>
              <a:gd name="connsiteX176" fmla="*/ 9601201 w 9601201"/>
              <a:gd name="connsiteY176" fmla="*/ 2501528 h 4194894"/>
              <a:gd name="connsiteX177" fmla="*/ 7913363 w 9601201"/>
              <a:gd name="connsiteY177" fmla="*/ 4189971 h 4194894"/>
              <a:gd name="connsiteX178" fmla="*/ 7918288 w 9601201"/>
              <a:gd name="connsiteY178" fmla="*/ 4194894 h 4194894"/>
              <a:gd name="connsiteX179" fmla="*/ 7869055 w 9601201"/>
              <a:gd name="connsiteY179" fmla="*/ 4194894 h 4194894"/>
              <a:gd name="connsiteX180" fmla="*/ 9601201 w 9601201"/>
              <a:gd name="connsiteY180" fmla="*/ 2412876 h 4194894"/>
              <a:gd name="connsiteX181" fmla="*/ 9601201 w 9601201"/>
              <a:gd name="connsiteY181" fmla="*/ 2452278 h 4194894"/>
              <a:gd name="connsiteX182" fmla="*/ 7864131 w 9601201"/>
              <a:gd name="connsiteY182" fmla="*/ 4189971 h 4194894"/>
              <a:gd name="connsiteX183" fmla="*/ 7869055 w 9601201"/>
              <a:gd name="connsiteY183" fmla="*/ 4194894 h 4194894"/>
              <a:gd name="connsiteX184" fmla="*/ 7819823 w 9601201"/>
              <a:gd name="connsiteY184" fmla="*/ 4194894 h 4194894"/>
              <a:gd name="connsiteX185" fmla="*/ 9601201 w 9601201"/>
              <a:gd name="connsiteY185" fmla="*/ 2363628 h 4194894"/>
              <a:gd name="connsiteX186" fmla="*/ 9601201 w 9601201"/>
              <a:gd name="connsiteY186" fmla="*/ 2403028 h 4194894"/>
              <a:gd name="connsiteX187" fmla="*/ 7814899 w 9601201"/>
              <a:gd name="connsiteY187" fmla="*/ 4189971 h 4194894"/>
              <a:gd name="connsiteX188" fmla="*/ 7819823 w 9601201"/>
              <a:gd name="connsiteY188" fmla="*/ 4194894 h 4194894"/>
              <a:gd name="connsiteX189" fmla="*/ 7770593 w 9601201"/>
              <a:gd name="connsiteY189" fmla="*/ 4194894 h 4194894"/>
              <a:gd name="connsiteX190" fmla="*/ 9601201 w 9601201"/>
              <a:gd name="connsiteY190" fmla="*/ 2314378 h 4194894"/>
              <a:gd name="connsiteX191" fmla="*/ 9601201 w 9601201"/>
              <a:gd name="connsiteY191" fmla="*/ 2353779 h 4194894"/>
              <a:gd name="connsiteX192" fmla="*/ 7765668 w 9601201"/>
              <a:gd name="connsiteY192" fmla="*/ 4189971 h 4194894"/>
              <a:gd name="connsiteX193" fmla="*/ 7770593 w 9601201"/>
              <a:gd name="connsiteY193" fmla="*/ 4194894 h 4194894"/>
              <a:gd name="connsiteX194" fmla="*/ 7721361 w 9601201"/>
              <a:gd name="connsiteY194" fmla="*/ 4194894 h 4194894"/>
              <a:gd name="connsiteX195" fmla="*/ 9601201 w 9601201"/>
              <a:gd name="connsiteY195" fmla="*/ 2265129 h 4194894"/>
              <a:gd name="connsiteX196" fmla="*/ 9601201 w 9601201"/>
              <a:gd name="connsiteY196" fmla="*/ 2304530 h 4194894"/>
              <a:gd name="connsiteX197" fmla="*/ 7716436 w 9601201"/>
              <a:gd name="connsiteY197" fmla="*/ 4189971 h 4194894"/>
              <a:gd name="connsiteX198" fmla="*/ 7721361 w 9601201"/>
              <a:gd name="connsiteY198" fmla="*/ 4194894 h 4194894"/>
              <a:gd name="connsiteX199" fmla="*/ 7672129 w 9601201"/>
              <a:gd name="connsiteY199" fmla="*/ 4194894 h 4194894"/>
              <a:gd name="connsiteX200" fmla="*/ 9601201 w 9601201"/>
              <a:gd name="connsiteY200" fmla="*/ 2215879 h 4194894"/>
              <a:gd name="connsiteX201" fmla="*/ 9601201 w 9601201"/>
              <a:gd name="connsiteY201" fmla="*/ 2255280 h 4194894"/>
              <a:gd name="connsiteX202" fmla="*/ 7667204 w 9601201"/>
              <a:gd name="connsiteY202" fmla="*/ 4189971 h 4194894"/>
              <a:gd name="connsiteX203" fmla="*/ 7672129 w 9601201"/>
              <a:gd name="connsiteY203" fmla="*/ 4194894 h 4194894"/>
              <a:gd name="connsiteX204" fmla="*/ 7622897 w 9601201"/>
              <a:gd name="connsiteY204" fmla="*/ 4194894 h 4194894"/>
              <a:gd name="connsiteX205" fmla="*/ 9601201 w 9601201"/>
              <a:gd name="connsiteY205" fmla="*/ 2166629 h 4194894"/>
              <a:gd name="connsiteX206" fmla="*/ 9601201 w 9601201"/>
              <a:gd name="connsiteY206" fmla="*/ 2206031 h 4194894"/>
              <a:gd name="connsiteX207" fmla="*/ 7617973 w 9601201"/>
              <a:gd name="connsiteY207" fmla="*/ 4189971 h 4194894"/>
              <a:gd name="connsiteX208" fmla="*/ 7622897 w 9601201"/>
              <a:gd name="connsiteY208" fmla="*/ 4194894 h 4194894"/>
              <a:gd name="connsiteX209" fmla="*/ 7573665 w 9601201"/>
              <a:gd name="connsiteY209" fmla="*/ 4194894 h 4194894"/>
              <a:gd name="connsiteX210" fmla="*/ 9601201 w 9601201"/>
              <a:gd name="connsiteY210" fmla="*/ 2117379 h 4194894"/>
              <a:gd name="connsiteX211" fmla="*/ 9601201 w 9601201"/>
              <a:gd name="connsiteY211" fmla="*/ 2156780 h 4194894"/>
              <a:gd name="connsiteX212" fmla="*/ 7568739 w 9601201"/>
              <a:gd name="connsiteY212" fmla="*/ 4189971 h 4194894"/>
              <a:gd name="connsiteX213" fmla="*/ 7573665 w 9601201"/>
              <a:gd name="connsiteY213" fmla="*/ 4194894 h 4194894"/>
              <a:gd name="connsiteX214" fmla="*/ 7524432 w 9601201"/>
              <a:gd name="connsiteY214" fmla="*/ 4194894 h 4194894"/>
              <a:gd name="connsiteX215" fmla="*/ 9601201 w 9601201"/>
              <a:gd name="connsiteY215" fmla="*/ 2068129 h 4194894"/>
              <a:gd name="connsiteX216" fmla="*/ 9601201 w 9601201"/>
              <a:gd name="connsiteY216" fmla="*/ 2107531 h 4194894"/>
              <a:gd name="connsiteX217" fmla="*/ 7519507 w 9601201"/>
              <a:gd name="connsiteY217" fmla="*/ 4189971 h 4194894"/>
              <a:gd name="connsiteX218" fmla="*/ 7524432 w 9601201"/>
              <a:gd name="connsiteY218" fmla="*/ 4194894 h 4194894"/>
              <a:gd name="connsiteX219" fmla="*/ 7475200 w 9601201"/>
              <a:gd name="connsiteY219" fmla="*/ 4194894 h 4194894"/>
              <a:gd name="connsiteX220" fmla="*/ 9601201 w 9601201"/>
              <a:gd name="connsiteY220" fmla="*/ 2018880 h 4194894"/>
              <a:gd name="connsiteX221" fmla="*/ 9601201 w 9601201"/>
              <a:gd name="connsiteY221" fmla="*/ 2058282 h 4194894"/>
              <a:gd name="connsiteX222" fmla="*/ 7470277 w 9601201"/>
              <a:gd name="connsiteY222" fmla="*/ 4189971 h 4194894"/>
              <a:gd name="connsiteX223" fmla="*/ 7475200 w 9601201"/>
              <a:gd name="connsiteY223" fmla="*/ 4194894 h 4194894"/>
              <a:gd name="connsiteX224" fmla="*/ 7425969 w 9601201"/>
              <a:gd name="connsiteY224" fmla="*/ 4194894 h 4194894"/>
              <a:gd name="connsiteX225" fmla="*/ 9601201 w 9601201"/>
              <a:gd name="connsiteY225" fmla="*/ 1969630 h 4194894"/>
              <a:gd name="connsiteX226" fmla="*/ 9601201 w 9601201"/>
              <a:gd name="connsiteY226" fmla="*/ 2009033 h 4194894"/>
              <a:gd name="connsiteX227" fmla="*/ 7421045 w 9601201"/>
              <a:gd name="connsiteY227" fmla="*/ 4189971 h 4194894"/>
              <a:gd name="connsiteX228" fmla="*/ 7425969 w 9601201"/>
              <a:gd name="connsiteY228" fmla="*/ 4194894 h 4194894"/>
              <a:gd name="connsiteX229" fmla="*/ 7376737 w 9601201"/>
              <a:gd name="connsiteY229" fmla="*/ 4194894 h 4194894"/>
              <a:gd name="connsiteX230" fmla="*/ 9601201 w 9601201"/>
              <a:gd name="connsiteY230" fmla="*/ 1920382 h 4194894"/>
              <a:gd name="connsiteX231" fmla="*/ 9601201 w 9601201"/>
              <a:gd name="connsiteY231" fmla="*/ 1959783 h 4194894"/>
              <a:gd name="connsiteX232" fmla="*/ 7371813 w 9601201"/>
              <a:gd name="connsiteY232" fmla="*/ 4189971 h 4194894"/>
              <a:gd name="connsiteX233" fmla="*/ 7376737 w 9601201"/>
              <a:gd name="connsiteY233" fmla="*/ 4194894 h 4194894"/>
              <a:gd name="connsiteX234" fmla="*/ 7327506 w 9601201"/>
              <a:gd name="connsiteY234" fmla="*/ 4194894 h 4194894"/>
              <a:gd name="connsiteX235" fmla="*/ 9601201 w 9601201"/>
              <a:gd name="connsiteY235" fmla="*/ 1871132 h 4194894"/>
              <a:gd name="connsiteX236" fmla="*/ 9601201 w 9601201"/>
              <a:gd name="connsiteY236" fmla="*/ 1910533 h 4194894"/>
              <a:gd name="connsiteX237" fmla="*/ 7322581 w 9601201"/>
              <a:gd name="connsiteY237" fmla="*/ 4189971 h 4194894"/>
              <a:gd name="connsiteX238" fmla="*/ 7327506 w 9601201"/>
              <a:gd name="connsiteY238" fmla="*/ 4194894 h 4194894"/>
              <a:gd name="connsiteX239" fmla="*/ 7278274 w 9601201"/>
              <a:gd name="connsiteY239" fmla="*/ 4194894 h 4194894"/>
              <a:gd name="connsiteX240" fmla="*/ 9601201 w 9601201"/>
              <a:gd name="connsiteY240" fmla="*/ 1821882 h 4194894"/>
              <a:gd name="connsiteX241" fmla="*/ 9601201 w 9601201"/>
              <a:gd name="connsiteY241" fmla="*/ 1861283 h 4194894"/>
              <a:gd name="connsiteX242" fmla="*/ 7273349 w 9601201"/>
              <a:gd name="connsiteY242" fmla="*/ 4189971 h 4194894"/>
              <a:gd name="connsiteX243" fmla="*/ 7278274 w 9601201"/>
              <a:gd name="connsiteY243" fmla="*/ 4194894 h 4194894"/>
              <a:gd name="connsiteX244" fmla="*/ 7229041 w 9601201"/>
              <a:gd name="connsiteY244" fmla="*/ 4194894 h 4194894"/>
              <a:gd name="connsiteX245" fmla="*/ 9601201 w 9601201"/>
              <a:gd name="connsiteY245" fmla="*/ 1772632 h 4194894"/>
              <a:gd name="connsiteX246" fmla="*/ 9601201 w 9601201"/>
              <a:gd name="connsiteY246" fmla="*/ 1812035 h 4194894"/>
              <a:gd name="connsiteX247" fmla="*/ 7224119 w 9601201"/>
              <a:gd name="connsiteY247" fmla="*/ 4189971 h 4194894"/>
              <a:gd name="connsiteX248" fmla="*/ 7229041 w 9601201"/>
              <a:gd name="connsiteY248" fmla="*/ 4194894 h 4194894"/>
              <a:gd name="connsiteX249" fmla="*/ 7179809 w 9601201"/>
              <a:gd name="connsiteY249" fmla="*/ 4194894 h 4194894"/>
              <a:gd name="connsiteX250" fmla="*/ 9601201 w 9601201"/>
              <a:gd name="connsiteY250" fmla="*/ 1723383 h 4194894"/>
              <a:gd name="connsiteX251" fmla="*/ 9601201 w 9601201"/>
              <a:gd name="connsiteY251" fmla="*/ 1762786 h 4194894"/>
              <a:gd name="connsiteX252" fmla="*/ 7174887 w 9601201"/>
              <a:gd name="connsiteY252" fmla="*/ 4189971 h 4194894"/>
              <a:gd name="connsiteX253" fmla="*/ 7179809 w 9601201"/>
              <a:gd name="connsiteY253" fmla="*/ 4194894 h 4194894"/>
              <a:gd name="connsiteX254" fmla="*/ 7130578 w 9601201"/>
              <a:gd name="connsiteY254" fmla="*/ 4194894 h 4194894"/>
              <a:gd name="connsiteX255" fmla="*/ 9601201 w 9601201"/>
              <a:gd name="connsiteY255" fmla="*/ 1674133 h 4194894"/>
              <a:gd name="connsiteX256" fmla="*/ 9601201 w 9601201"/>
              <a:gd name="connsiteY256" fmla="*/ 1713536 h 4194894"/>
              <a:gd name="connsiteX257" fmla="*/ 7125655 w 9601201"/>
              <a:gd name="connsiteY257" fmla="*/ 4189971 h 4194894"/>
              <a:gd name="connsiteX258" fmla="*/ 7130578 w 9601201"/>
              <a:gd name="connsiteY258" fmla="*/ 4194894 h 4194894"/>
              <a:gd name="connsiteX259" fmla="*/ 7083425 w 9601201"/>
              <a:gd name="connsiteY259" fmla="*/ 4194894 h 4194894"/>
              <a:gd name="connsiteX260" fmla="*/ 7081346 w 9601201"/>
              <a:gd name="connsiteY260" fmla="*/ 4194894 h 4194894"/>
              <a:gd name="connsiteX261" fmla="*/ 9601201 w 9601201"/>
              <a:gd name="connsiteY261" fmla="*/ 1624884 h 4194894"/>
              <a:gd name="connsiteX262" fmla="*/ 9601201 w 9601201"/>
              <a:gd name="connsiteY262" fmla="*/ 1664286 h 4194894"/>
              <a:gd name="connsiteX263" fmla="*/ 7076423 w 9601201"/>
              <a:gd name="connsiteY263" fmla="*/ 4189971 h 4194894"/>
              <a:gd name="connsiteX264" fmla="*/ 7081346 w 9601201"/>
              <a:gd name="connsiteY264" fmla="*/ 4194894 h 4194894"/>
              <a:gd name="connsiteX265" fmla="*/ 7032115 w 9601201"/>
              <a:gd name="connsiteY265" fmla="*/ 4194894 h 4194894"/>
              <a:gd name="connsiteX266" fmla="*/ 9601201 w 9601201"/>
              <a:gd name="connsiteY266" fmla="*/ 1575635 h 4194894"/>
              <a:gd name="connsiteX267" fmla="*/ 9601201 w 9601201"/>
              <a:gd name="connsiteY267" fmla="*/ 1615036 h 4194894"/>
              <a:gd name="connsiteX268" fmla="*/ 7027190 w 9601201"/>
              <a:gd name="connsiteY268" fmla="*/ 4189971 h 4194894"/>
              <a:gd name="connsiteX269" fmla="*/ 7032115 w 9601201"/>
              <a:gd name="connsiteY269" fmla="*/ 4194894 h 4194894"/>
              <a:gd name="connsiteX270" fmla="*/ 6982883 w 9601201"/>
              <a:gd name="connsiteY270" fmla="*/ 4194894 h 4194894"/>
              <a:gd name="connsiteX271" fmla="*/ 9601201 w 9601201"/>
              <a:gd name="connsiteY271" fmla="*/ 1526384 h 4194894"/>
              <a:gd name="connsiteX272" fmla="*/ 9601201 w 9601201"/>
              <a:gd name="connsiteY272" fmla="*/ 1565786 h 4194894"/>
              <a:gd name="connsiteX273" fmla="*/ 6977958 w 9601201"/>
              <a:gd name="connsiteY273" fmla="*/ 4189971 h 4194894"/>
              <a:gd name="connsiteX274" fmla="*/ 6982883 w 9601201"/>
              <a:gd name="connsiteY274" fmla="*/ 4194894 h 4194894"/>
              <a:gd name="connsiteX275" fmla="*/ 6933649 w 9601201"/>
              <a:gd name="connsiteY275" fmla="*/ 4194894 h 4194894"/>
              <a:gd name="connsiteX276" fmla="*/ 9601201 w 9601201"/>
              <a:gd name="connsiteY276" fmla="*/ 1477134 h 4194894"/>
              <a:gd name="connsiteX277" fmla="*/ 9601201 w 9601201"/>
              <a:gd name="connsiteY277" fmla="*/ 1516537 h 4194894"/>
              <a:gd name="connsiteX278" fmla="*/ 6928727 w 9601201"/>
              <a:gd name="connsiteY278" fmla="*/ 4189971 h 4194894"/>
              <a:gd name="connsiteX279" fmla="*/ 6933649 w 9601201"/>
              <a:gd name="connsiteY279" fmla="*/ 4194894 h 4194894"/>
              <a:gd name="connsiteX280" fmla="*/ 6884417 w 9601201"/>
              <a:gd name="connsiteY280" fmla="*/ 4194894 h 4194894"/>
              <a:gd name="connsiteX281" fmla="*/ 9601201 w 9601201"/>
              <a:gd name="connsiteY281" fmla="*/ 1427886 h 4194894"/>
              <a:gd name="connsiteX282" fmla="*/ 9601201 w 9601201"/>
              <a:gd name="connsiteY282" fmla="*/ 1467288 h 4194894"/>
              <a:gd name="connsiteX283" fmla="*/ 6879496 w 9601201"/>
              <a:gd name="connsiteY283" fmla="*/ 4189971 h 4194894"/>
              <a:gd name="connsiteX284" fmla="*/ 6884417 w 9601201"/>
              <a:gd name="connsiteY284" fmla="*/ 4194894 h 4194894"/>
              <a:gd name="connsiteX285" fmla="*/ 6835187 w 9601201"/>
              <a:gd name="connsiteY285" fmla="*/ 4194894 h 4194894"/>
              <a:gd name="connsiteX286" fmla="*/ 9601201 w 9601201"/>
              <a:gd name="connsiteY286" fmla="*/ 1378636 h 4194894"/>
              <a:gd name="connsiteX287" fmla="*/ 9601201 w 9601201"/>
              <a:gd name="connsiteY287" fmla="*/ 1418038 h 4194894"/>
              <a:gd name="connsiteX288" fmla="*/ 6830264 w 9601201"/>
              <a:gd name="connsiteY288" fmla="*/ 4189971 h 4194894"/>
              <a:gd name="connsiteX289" fmla="*/ 6835187 w 9601201"/>
              <a:gd name="connsiteY289" fmla="*/ 4194894 h 4194894"/>
              <a:gd name="connsiteX290" fmla="*/ 6785955 w 9601201"/>
              <a:gd name="connsiteY290" fmla="*/ 4194894 h 4194894"/>
              <a:gd name="connsiteX291" fmla="*/ 9601201 w 9601201"/>
              <a:gd name="connsiteY291" fmla="*/ 1329386 h 4194894"/>
              <a:gd name="connsiteX292" fmla="*/ 9601201 w 9601201"/>
              <a:gd name="connsiteY292" fmla="*/ 1368789 h 4194894"/>
              <a:gd name="connsiteX293" fmla="*/ 6781032 w 9601201"/>
              <a:gd name="connsiteY293" fmla="*/ 4189971 h 4194894"/>
              <a:gd name="connsiteX294" fmla="*/ 6785955 w 9601201"/>
              <a:gd name="connsiteY294" fmla="*/ 4194894 h 4194894"/>
              <a:gd name="connsiteX295" fmla="*/ 6736723 w 9601201"/>
              <a:gd name="connsiteY295" fmla="*/ 4194894 h 4194894"/>
              <a:gd name="connsiteX296" fmla="*/ 9601201 w 9601201"/>
              <a:gd name="connsiteY296" fmla="*/ 1280137 h 4194894"/>
              <a:gd name="connsiteX297" fmla="*/ 9601201 w 9601201"/>
              <a:gd name="connsiteY297" fmla="*/ 1319539 h 4194894"/>
              <a:gd name="connsiteX298" fmla="*/ 6731800 w 9601201"/>
              <a:gd name="connsiteY298" fmla="*/ 4189971 h 4194894"/>
              <a:gd name="connsiteX299" fmla="*/ 6736723 w 9601201"/>
              <a:gd name="connsiteY299" fmla="*/ 4194894 h 4194894"/>
              <a:gd name="connsiteX300" fmla="*/ 6687491 w 9601201"/>
              <a:gd name="connsiteY300" fmla="*/ 4194894 h 4194894"/>
              <a:gd name="connsiteX301" fmla="*/ 9601201 w 9601201"/>
              <a:gd name="connsiteY301" fmla="*/ 1230887 h 4194894"/>
              <a:gd name="connsiteX302" fmla="*/ 9601201 w 9601201"/>
              <a:gd name="connsiteY302" fmla="*/ 1270289 h 4194894"/>
              <a:gd name="connsiteX303" fmla="*/ 6682567 w 9601201"/>
              <a:gd name="connsiteY303" fmla="*/ 4189971 h 4194894"/>
              <a:gd name="connsiteX304" fmla="*/ 6687491 w 9601201"/>
              <a:gd name="connsiteY304" fmla="*/ 4194894 h 4194894"/>
              <a:gd name="connsiteX305" fmla="*/ 6638258 w 9601201"/>
              <a:gd name="connsiteY305" fmla="*/ 4194894 h 4194894"/>
              <a:gd name="connsiteX306" fmla="*/ 9601201 w 9601201"/>
              <a:gd name="connsiteY306" fmla="*/ 1181637 h 4194894"/>
              <a:gd name="connsiteX307" fmla="*/ 9601201 w 9601201"/>
              <a:gd name="connsiteY307" fmla="*/ 1221039 h 4194894"/>
              <a:gd name="connsiteX308" fmla="*/ 6633335 w 9601201"/>
              <a:gd name="connsiteY308" fmla="*/ 4189971 h 4194894"/>
              <a:gd name="connsiteX309" fmla="*/ 6638258 w 9601201"/>
              <a:gd name="connsiteY309" fmla="*/ 4194894 h 4194894"/>
              <a:gd name="connsiteX310" fmla="*/ 6589026 w 9601201"/>
              <a:gd name="connsiteY310" fmla="*/ 4194894 h 4194894"/>
              <a:gd name="connsiteX311" fmla="*/ 7539923 w 9601201"/>
              <a:gd name="connsiteY311" fmla="*/ 1164638 h 4194894"/>
              <a:gd name="connsiteX312" fmla="*/ 4515133 w 9601201"/>
              <a:gd name="connsiteY312" fmla="*/ 4189971 h 4194894"/>
              <a:gd name="connsiteX313" fmla="*/ 4520057 w 9601201"/>
              <a:gd name="connsiteY313" fmla="*/ 4194894 h 4194894"/>
              <a:gd name="connsiteX314" fmla="*/ 4470825 w 9601201"/>
              <a:gd name="connsiteY314" fmla="*/ 4194894 h 4194894"/>
              <a:gd name="connsiteX315" fmla="*/ 7496980 w 9601201"/>
              <a:gd name="connsiteY315" fmla="*/ 1168195 h 4194894"/>
              <a:gd name="connsiteX316" fmla="*/ 7499971 w 9601201"/>
              <a:gd name="connsiteY316" fmla="*/ 1168482 h 4194894"/>
              <a:gd name="connsiteX317" fmla="*/ 7452251 w 9601201"/>
              <a:gd name="connsiteY317" fmla="*/ 1163691 h 4194894"/>
              <a:gd name="connsiteX318" fmla="*/ 7453242 w 9601201"/>
              <a:gd name="connsiteY318" fmla="*/ 1163986 h 4194894"/>
              <a:gd name="connsiteX319" fmla="*/ 7487999 w 9601201"/>
              <a:gd name="connsiteY319" fmla="*/ 1167331 h 4194894"/>
              <a:gd name="connsiteX320" fmla="*/ 4465901 w 9601201"/>
              <a:gd name="connsiteY320" fmla="*/ 4189971 h 4194894"/>
              <a:gd name="connsiteX321" fmla="*/ 4470825 w 9601201"/>
              <a:gd name="connsiteY321" fmla="*/ 4194894 h 4194894"/>
              <a:gd name="connsiteX322" fmla="*/ 4421593 w 9601201"/>
              <a:gd name="connsiteY322" fmla="*/ 4194894 h 4194894"/>
              <a:gd name="connsiteX323" fmla="*/ 7414306 w 9601201"/>
              <a:gd name="connsiteY323" fmla="*/ 1152403 h 4194894"/>
              <a:gd name="connsiteX324" fmla="*/ 7444663 w 9601201"/>
              <a:gd name="connsiteY324" fmla="*/ 1161434 h 4194894"/>
              <a:gd name="connsiteX325" fmla="*/ 4416671 w 9601201"/>
              <a:gd name="connsiteY325" fmla="*/ 4189971 h 4194894"/>
              <a:gd name="connsiteX326" fmla="*/ 4421593 w 9601201"/>
              <a:gd name="connsiteY326" fmla="*/ 4194894 h 4194894"/>
              <a:gd name="connsiteX327" fmla="*/ 4372361 w 9601201"/>
              <a:gd name="connsiteY327" fmla="*/ 4194894 h 4194894"/>
              <a:gd name="connsiteX328" fmla="*/ 7615894 w 9601201"/>
              <a:gd name="connsiteY328" fmla="*/ 1137894 h 4194894"/>
              <a:gd name="connsiteX329" fmla="*/ 4564365 w 9601201"/>
              <a:gd name="connsiteY329" fmla="*/ 4189971 h 4194894"/>
              <a:gd name="connsiteX330" fmla="*/ 4569290 w 9601201"/>
              <a:gd name="connsiteY330" fmla="*/ 4194894 h 4194894"/>
              <a:gd name="connsiteX331" fmla="*/ 4520057 w 9601201"/>
              <a:gd name="connsiteY331" fmla="*/ 4194894 h 4194894"/>
              <a:gd name="connsiteX332" fmla="*/ 7551995 w 9601201"/>
              <a:gd name="connsiteY332" fmla="*/ 1162411 h 4194894"/>
              <a:gd name="connsiteX333" fmla="*/ 7592036 w 9601201"/>
              <a:gd name="connsiteY333" fmla="*/ 1150498 h 4194894"/>
              <a:gd name="connsiteX334" fmla="*/ 7381124 w 9601201"/>
              <a:gd name="connsiteY334" fmla="*/ 1136350 h 4194894"/>
              <a:gd name="connsiteX335" fmla="*/ 7406898 w 9601201"/>
              <a:gd name="connsiteY335" fmla="*/ 1149966 h 4194894"/>
              <a:gd name="connsiteX336" fmla="*/ 4367439 w 9601201"/>
              <a:gd name="connsiteY336" fmla="*/ 4189971 h 4194894"/>
              <a:gd name="connsiteX337" fmla="*/ 4372361 w 9601201"/>
              <a:gd name="connsiteY337" fmla="*/ 4194894 h 4194894"/>
              <a:gd name="connsiteX338" fmla="*/ 4323130 w 9601201"/>
              <a:gd name="connsiteY338" fmla="*/ 4194894 h 4194894"/>
              <a:gd name="connsiteX339" fmla="*/ 9601201 w 9601201"/>
              <a:gd name="connsiteY339" fmla="*/ 1132388 h 4194894"/>
              <a:gd name="connsiteX340" fmla="*/ 9601201 w 9601201"/>
              <a:gd name="connsiteY340" fmla="*/ 1171791 h 4194894"/>
              <a:gd name="connsiteX341" fmla="*/ 6584105 w 9601201"/>
              <a:gd name="connsiteY341" fmla="*/ 4189971 h 4194894"/>
              <a:gd name="connsiteX342" fmla="*/ 6589026 w 9601201"/>
              <a:gd name="connsiteY342" fmla="*/ 4194894 h 4194894"/>
              <a:gd name="connsiteX343" fmla="*/ 6539795 w 9601201"/>
              <a:gd name="connsiteY343" fmla="*/ 4194894 h 4194894"/>
              <a:gd name="connsiteX344" fmla="*/ 7351544 w 9601201"/>
              <a:gd name="connsiteY344" fmla="*/ 1116695 h 4194894"/>
              <a:gd name="connsiteX345" fmla="*/ 7365351 w 9601201"/>
              <a:gd name="connsiteY345" fmla="*/ 1128018 h 4194894"/>
              <a:gd name="connsiteX346" fmla="*/ 7374681 w 9601201"/>
              <a:gd name="connsiteY346" fmla="*/ 1132947 h 4194894"/>
              <a:gd name="connsiteX347" fmla="*/ 4318206 w 9601201"/>
              <a:gd name="connsiteY347" fmla="*/ 4189971 h 4194894"/>
              <a:gd name="connsiteX348" fmla="*/ 4323130 w 9601201"/>
              <a:gd name="connsiteY348" fmla="*/ 4194894 h 4194894"/>
              <a:gd name="connsiteX349" fmla="*/ 4291693 w 9601201"/>
              <a:gd name="connsiteY349" fmla="*/ 4194894 h 4194894"/>
              <a:gd name="connsiteX350" fmla="*/ 4291693 w 9601201"/>
              <a:gd name="connsiteY350" fmla="*/ 4194893 h 4194894"/>
              <a:gd name="connsiteX351" fmla="*/ 4273899 w 9601201"/>
              <a:gd name="connsiteY351" fmla="*/ 4194893 h 4194894"/>
              <a:gd name="connsiteX352" fmla="*/ 7324711 w 9601201"/>
              <a:gd name="connsiteY352" fmla="*/ 1094292 h 4194894"/>
              <a:gd name="connsiteX353" fmla="*/ 7326550 w 9601201"/>
              <a:gd name="connsiteY353" fmla="*/ 1096138 h 4194894"/>
              <a:gd name="connsiteX354" fmla="*/ 7326570 w 9601201"/>
              <a:gd name="connsiteY354" fmla="*/ 1096138 h 4194894"/>
              <a:gd name="connsiteX355" fmla="*/ 7326973 w 9601201"/>
              <a:gd name="connsiteY355" fmla="*/ 1096546 h 4194894"/>
              <a:gd name="connsiteX356" fmla="*/ 7346134 w 9601201"/>
              <a:gd name="connsiteY356" fmla="*/ 1112259 h 4194894"/>
              <a:gd name="connsiteX357" fmla="*/ 4268974 w 9601201"/>
              <a:gd name="connsiteY357" fmla="*/ 4189971 h 4194894"/>
              <a:gd name="connsiteX358" fmla="*/ 4273897 w 9601201"/>
              <a:gd name="connsiteY358" fmla="*/ 4194893 h 4194894"/>
              <a:gd name="connsiteX359" fmla="*/ 4224666 w 9601201"/>
              <a:gd name="connsiteY359" fmla="*/ 4194893 h 4194894"/>
              <a:gd name="connsiteX360" fmla="*/ 9601201 w 9601201"/>
              <a:gd name="connsiteY360" fmla="*/ 1083138 h 4194894"/>
              <a:gd name="connsiteX361" fmla="*/ 9601201 w 9601201"/>
              <a:gd name="connsiteY361" fmla="*/ 1122540 h 4194894"/>
              <a:gd name="connsiteX362" fmla="*/ 6534871 w 9601201"/>
              <a:gd name="connsiteY362" fmla="*/ 4189971 h 4194894"/>
              <a:gd name="connsiteX363" fmla="*/ 6539795 w 9601201"/>
              <a:gd name="connsiteY363" fmla="*/ 4194894 h 4194894"/>
              <a:gd name="connsiteX364" fmla="*/ 6490564 w 9601201"/>
              <a:gd name="connsiteY364" fmla="*/ 4194894 h 4194894"/>
              <a:gd name="connsiteX365" fmla="*/ 7300139 w 9601201"/>
              <a:gd name="connsiteY365" fmla="*/ 1069627 h 4194894"/>
              <a:gd name="connsiteX366" fmla="*/ 7319797 w 9601201"/>
              <a:gd name="connsiteY366" fmla="*/ 1089359 h 4194894"/>
              <a:gd name="connsiteX367" fmla="*/ 4219742 w 9601201"/>
              <a:gd name="connsiteY367" fmla="*/ 4189971 h 4194894"/>
              <a:gd name="connsiteX368" fmla="*/ 4224664 w 9601201"/>
              <a:gd name="connsiteY368" fmla="*/ 4194893 h 4194894"/>
              <a:gd name="connsiteX369" fmla="*/ 4175434 w 9601201"/>
              <a:gd name="connsiteY369" fmla="*/ 4194893 h 4194894"/>
              <a:gd name="connsiteX370" fmla="*/ 7275568 w 9601201"/>
              <a:gd name="connsiteY370" fmla="*/ 1044962 h 4194894"/>
              <a:gd name="connsiteX371" fmla="*/ 7295226 w 9601201"/>
              <a:gd name="connsiteY371" fmla="*/ 1064695 h 4194894"/>
              <a:gd name="connsiteX372" fmla="*/ 4170510 w 9601201"/>
              <a:gd name="connsiteY372" fmla="*/ 4189971 h 4194894"/>
              <a:gd name="connsiteX373" fmla="*/ 4175432 w 9601201"/>
              <a:gd name="connsiteY373" fmla="*/ 4194893 h 4194894"/>
              <a:gd name="connsiteX374" fmla="*/ 4126202 w 9601201"/>
              <a:gd name="connsiteY374" fmla="*/ 4194893 h 4194894"/>
              <a:gd name="connsiteX375" fmla="*/ 9601201 w 9601201"/>
              <a:gd name="connsiteY375" fmla="*/ 1033888 h 4194894"/>
              <a:gd name="connsiteX376" fmla="*/ 9601201 w 9601201"/>
              <a:gd name="connsiteY376" fmla="*/ 1073290 h 4194894"/>
              <a:gd name="connsiteX377" fmla="*/ 6485639 w 9601201"/>
              <a:gd name="connsiteY377" fmla="*/ 4189971 h 4194894"/>
              <a:gd name="connsiteX378" fmla="*/ 6490564 w 9601201"/>
              <a:gd name="connsiteY378" fmla="*/ 4194894 h 4194894"/>
              <a:gd name="connsiteX379" fmla="*/ 6441331 w 9601201"/>
              <a:gd name="connsiteY379" fmla="*/ 4194894 h 4194894"/>
              <a:gd name="connsiteX380" fmla="*/ 7250997 w 9601201"/>
              <a:gd name="connsiteY380" fmla="*/ 1020297 h 4194894"/>
              <a:gd name="connsiteX381" fmla="*/ 7270655 w 9601201"/>
              <a:gd name="connsiteY381" fmla="*/ 1040030 h 4194894"/>
              <a:gd name="connsiteX382" fmla="*/ 4121278 w 9601201"/>
              <a:gd name="connsiteY382" fmla="*/ 4189971 h 4194894"/>
              <a:gd name="connsiteX383" fmla="*/ 4126200 w 9601201"/>
              <a:gd name="connsiteY383" fmla="*/ 4194893 h 4194894"/>
              <a:gd name="connsiteX384" fmla="*/ 4076971 w 9601201"/>
              <a:gd name="connsiteY384" fmla="*/ 4194893 h 4194894"/>
              <a:gd name="connsiteX385" fmla="*/ 7226139 w 9601201"/>
              <a:gd name="connsiteY385" fmla="*/ 995344 h 4194894"/>
              <a:gd name="connsiteX386" fmla="*/ 7246084 w 9601201"/>
              <a:gd name="connsiteY386" fmla="*/ 1015365 h 4194894"/>
              <a:gd name="connsiteX387" fmla="*/ 4072048 w 9601201"/>
              <a:gd name="connsiteY387" fmla="*/ 4189971 h 4194894"/>
              <a:gd name="connsiteX388" fmla="*/ 4076969 w 9601201"/>
              <a:gd name="connsiteY388" fmla="*/ 4194893 h 4194894"/>
              <a:gd name="connsiteX389" fmla="*/ 4027739 w 9601201"/>
              <a:gd name="connsiteY389" fmla="*/ 4194893 h 4194894"/>
              <a:gd name="connsiteX390" fmla="*/ 9601201 w 9601201"/>
              <a:gd name="connsiteY390" fmla="*/ 984639 h 4194894"/>
              <a:gd name="connsiteX391" fmla="*/ 9601201 w 9601201"/>
              <a:gd name="connsiteY391" fmla="*/ 1024040 h 4194894"/>
              <a:gd name="connsiteX392" fmla="*/ 6436407 w 9601201"/>
              <a:gd name="connsiteY392" fmla="*/ 4189971 h 4194894"/>
              <a:gd name="connsiteX393" fmla="*/ 6441331 w 9601201"/>
              <a:gd name="connsiteY393" fmla="*/ 4194894 h 4194894"/>
              <a:gd name="connsiteX394" fmla="*/ 6392099 w 9601201"/>
              <a:gd name="connsiteY394" fmla="*/ 4194894 h 4194894"/>
              <a:gd name="connsiteX395" fmla="*/ 7201566 w 9601201"/>
              <a:gd name="connsiteY395" fmla="*/ 970677 h 4194894"/>
              <a:gd name="connsiteX396" fmla="*/ 7221225 w 9601201"/>
              <a:gd name="connsiteY396" fmla="*/ 990411 h 4194894"/>
              <a:gd name="connsiteX397" fmla="*/ 4022815 w 9601201"/>
              <a:gd name="connsiteY397" fmla="*/ 4189971 h 4194894"/>
              <a:gd name="connsiteX398" fmla="*/ 4027737 w 9601201"/>
              <a:gd name="connsiteY398" fmla="*/ 4194893 h 4194894"/>
              <a:gd name="connsiteX399" fmla="*/ 3978508 w 9601201"/>
              <a:gd name="connsiteY399" fmla="*/ 4194893 h 4194894"/>
              <a:gd name="connsiteX400" fmla="*/ 7176992 w 9601201"/>
              <a:gd name="connsiteY400" fmla="*/ 946009 h 4194894"/>
              <a:gd name="connsiteX401" fmla="*/ 7196651 w 9601201"/>
              <a:gd name="connsiteY401" fmla="*/ 965744 h 4194894"/>
              <a:gd name="connsiteX402" fmla="*/ 3973583 w 9601201"/>
              <a:gd name="connsiteY402" fmla="*/ 4189971 h 4194894"/>
              <a:gd name="connsiteX403" fmla="*/ 3978506 w 9601201"/>
              <a:gd name="connsiteY403" fmla="*/ 4194893 h 4194894"/>
              <a:gd name="connsiteX404" fmla="*/ 3929275 w 9601201"/>
              <a:gd name="connsiteY404" fmla="*/ 4194893 h 4194894"/>
              <a:gd name="connsiteX405" fmla="*/ 9601201 w 9601201"/>
              <a:gd name="connsiteY405" fmla="*/ 935389 h 4194894"/>
              <a:gd name="connsiteX406" fmla="*/ 9601201 w 9601201"/>
              <a:gd name="connsiteY406" fmla="*/ 974792 h 4194894"/>
              <a:gd name="connsiteX407" fmla="*/ 6387176 w 9601201"/>
              <a:gd name="connsiteY407" fmla="*/ 4189971 h 4194894"/>
              <a:gd name="connsiteX408" fmla="*/ 6392099 w 9601201"/>
              <a:gd name="connsiteY408" fmla="*/ 4194894 h 4194894"/>
              <a:gd name="connsiteX409" fmla="*/ 6342867 w 9601201"/>
              <a:gd name="connsiteY409" fmla="*/ 4194894 h 4194894"/>
              <a:gd name="connsiteX410" fmla="*/ 7152418 w 9601201"/>
              <a:gd name="connsiteY410" fmla="*/ 921342 h 4194894"/>
              <a:gd name="connsiteX411" fmla="*/ 7172078 w 9601201"/>
              <a:gd name="connsiteY411" fmla="*/ 941077 h 4194894"/>
              <a:gd name="connsiteX412" fmla="*/ 3924351 w 9601201"/>
              <a:gd name="connsiteY412" fmla="*/ 4189971 h 4194894"/>
              <a:gd name="connsiteX413" fmla="*/ 3929273 w 9601201"/>
              <a:gd name="connsiteY413" fmla="*/ 4194893 h 4194894"/>
              <a:gd name="connsiteX414" fmla="*/ 3880043 w 9601201"/>
              <a:gd name="connsiteY414" fmla="*/ 4194893 h 4194894"/>
              <a:gd name="connsiteX415" fmla="*/ 7127845 w 9601201"/>
              <a:gd name="connsiteY415" fmla="*/ 896675 h 4194894"/>
              <a:gd name="connsiteX416" fmla="*/ 7147504 w 9601201"/>
              <a:gd name="connsiteY416" fmla="*/ 916410 h 4194894"/>
              <a:gd name="connsiteX417" fmla="*/ 3875119 w 9601201"/>
              <a:gd name="connsiteY417" fmla="*/ 4189971 h 4194894"/>
              <a:gd name="connsiteX418" fmla="*/ 3880041 w 9601201"/>
              <a:gd name="connsiteY418" fmla="*/ 4194893 h 4194894"/>
              <a:gd name="connsiteX419" fmla="*/ 3830811 w 9601201"/>
              <a:gd name="connsiteY419" fmla="*/ 4194893 h 4194894"/>
              <a:gd name="connsiteX420" fmla="*/ 9601201 w 9601201"/>
              <a:gd name="connsiteY420" fmla="*/ 886140 h 4194894"/>
              <a:gd name="connsiteX421" fmla="*/ 9601201 w 9601201"/>
              <a:gd name="connsiteY421" fmla="*/ 925542 h 4194894"/>
              <a:gd name="connsiteX422" fmla="*/ 6337944 w 9601201"/>
              <a:gd name="connsiteY422" fmla="*/ 4189971 h 4194894"/>
              <a:gd name="connsiteX423" fmla="*/ 6342867 w 9601201"/>
              <a:gd name="connsiteY423" fmla="*/ 4194894 h 4194894"/>
              <a:gd name="connsiteX424" fmla="*/ 6293635 w 9601201"/>
              <a:gd name="connsiteY424" fmla="*/ 4194894 h 4194894"/>
              <a:gd name="connsiteX425" fmla="*/ 7103271 w 9601201"/>
              <a:gd name="connsiteY425" fmla="*/ 872008 h 4194894"/>
              <a:gd name="connsiteX426" fmla="*/ 7122931 w 9601201"/>
              <a:gd name="connsiteY426" fmla="*/ 891742 h 4194894"/>
              <a:gd name="connsiteX427" fmla="*/ 3825887 w 9601201"/>
              <a:gd name="connsiteY427" fmla="*/ 4189971 h 4194894"/>
              <a:gd name="connsiteX428" fmla="*/ 3830809 w 9601201"/>
              <a:gd name="connsiteY428" fmla="*/ 4194893 h 4194894"/>
              <a:gd name="connsiteX429" fmla="*/ 3781579 w 9601201"/>
              <a:gd name="connsiteY429" fmla="*/ 4194893 h 4194894"/>
              <a:gd name="connsiteX430" fmla="*/ 7078698 w 9601201"/>
              <a:gd name="connsiteY430" fmla="*/ 847341 h 4194894"/>
              <a:gd name="connsiteX431" fmla="*/ 7098357 w 9601201"/>
              <a:gd name="connsiteY431" fmla="*/ 867075 h 4194894"/>
              <a:gd name="connsiteX432" fmla="*/ 3776655 w 9601201"/>
              <a:gd name="connsiteY432" fmla="*/ 4189971 h 4194894"/>
              <a:gd name="connsiteX433" fmla="*/ 3781577 w 9601201"/>
              <a:gd name="connsiteY433" fmla="*/ 4194893 h 4194894"/>
              <a:gd name="connsiteX434" fmla="*/ 3732348 w 9601201"/>
              <a:gd name="connsiteY434" fmla="*/ 4194893 h 4194894"/>
              <a:gd name="connsiteX435" fmla="*/ 9601201 w 9601201"/>
              <a:gd name="connsiteY435" fmla="*/ 836262 h 4194894"/>
              <a:gd name="connsiteX436" fmla="*/ 9601201 w 9601201"/>
              <a:gd name="connsiteY436" fmla="*/ 876293 h 4194894"/>
              <a:gd name="connsiteX437" fmla="*/ 6288713 w 9601201"/>
              <a:gd name="connsiteY437" fmla="*/ 4189971 h 4194894"/>
              <a:gd name="connsiteX438" fmla="*/ 6293635 w 9601201"/>
              <a:gd name="connsiteY438" fmla="*/ 4194894 h 4194894"/>
              <a:gd name="connsiteX439" fmla="*/ 6243172 w 9601201"/>
              <a:gd name="connsiteY439" fmla="*/ 4194894 h 4194894"/>
              <a:gd name="connsiteX440" fmla="*/ 7054124 w 9601201"/>
              <a:gd name="connsiteY440" fmla="*/ 822673 h 4194894"/>
              <a:gd name="connsiteX441" fmla="*/ 7073784 w 9601201"/>
              <a:gd name="connsiteY441" fmla="*/ 842408 h 4194894"/>
              <a:gd name="connsiteX442" fmla="*/ 3727423 w 9601201"/>
              <a:gd name="connsiteY442" fmla="*/ 4189971 h 4194894"/>
              <a:gd name="connsiteX443" fmla="*/ 3732346 w 9601201"/>
              <a:gd name="connsiteY443" fmla="*/ 4194893 h 4194894"/>
              <a:gd name="connsiteX444" fmla="*/ 3683116 w 9601201"/>
              <a:gd name="connsiteY444" fmla="*/ 4194893 h 4194894"/>
              <a:gd name="connsiteX445" fmla="*/ 7029551 w 9601201"/>
              <a:gd name="connsiteY445" fmla="*/ 798006 h 4194894"/>
              <a:gd name="connsiteX446" fmla="*/ 7049210 w 9601201"/>
              <a:gd name="connsiteY446" fmla="*/ 817741 h 4194894"/>
              <a:gd name="connsiteX447" fmla="*/ 3678191 w 9601201"/>
              <a:gd name="connsiteY447" fmla="*/ 4189971 h 4194894"/>
              <a:gd name="connsiteX448" fmla="*/ 3683114 w 9601201"/>
              <a:gd name="connsiteY448" fmla="*/ 4194893 h 4194894"/>
              <a:gd name="connsiteX449" fmla="*/ 3633884 w 9601201"/>
              <a:gd name="connsiteY449" fmla="*/ 4194893 h 4194894"/>
              <a:gd name="connsiteX450" fmla="*/ 9601201 w 9601201"/>
              <a:gd name="connsiteY450" fmla="*/ 787021 h 4194894"/>
              <a:gd name="connsiteX451" fmla="*/ 9601201 w 9601201"/>
              <a:gd name="connsiteY451" fmla="*/ 826416 h 4194894"/>
              <a:gd name="connsiteX452" fmla="*/ 6238250 w 9601201"/>
              <a:gd name="connsiteY452" fmla="*/ 4189971 h 4194894"/>
              <a:gd name="connsiteX453" fmla="*/ 6243172 w 9601201"/>
              <a:gd name="connsiteY453" fmla="*/ 4194894 h 4194894"/>
              <a:gd name="connsiteX454" fmla="*/ 6193941 w 9601201"/>
              <a:gd name="connsiteY454" fmla="*/ 4194894 h 4194894"/>
              <a:gd name="connsiteX455" fmla="*/ 7004977 w 9601201"/>
              <a:gd name="connsiteY455" fmla="*/ 773339 h 4194894"/>
              <a:gd name="connsiteX456" fmla="*/ 7024637 w 9601201"/>
              <a:gd name="connsiteY456" fmla="*/ 793074 h 4194894"/>
              <a:gd name="connsiteX457" fmla="*/ 3628960 w 9601201"/>
              <a:gd name="connsiteY457" fmla="*/ 4189971 h 4194894"/>
              <a:gd name="connsiteX458" fmla="*/ 3633882 w 9601201"/>
              <a:gd name="connsiteY458" fmla="*/ 4194893 h 4194894"/>
              <a:gd name="connsiteX459" fmla="*/ 3584652 w 9601201"/>
              <a:gd name="connsiteY459" fmla="*/ 4194893 h 4194894"/>
              <a:gd name="connsiteX460" fmla="*/ 6980404 w 9601201"/>
              <a:gd name="connsiteY460" fmla="*/ 748672 h 4194894"/>
              <a:gd name="connsiteX461" fmla="*/ 7000064 w 9601201"/>
              <a:gd name="connsiteY461" fmla="*/ 768407 h 4194894"/>
              <a:gd name="connsiteX462" fmla="*/ 3579728 w 9601201"/>
              <a:gd name="connsiteY462" fmla="*/ 4189971 h 4194894"/>
              <a:gd name="connsiteX463" fmla="*/ 3584650 w 9601201"/>
              <a:gd name="connsiteY463" fmla="*/ 4194893 h 4194894"/>
              <a:gd name="connsiteX464" fmla="*/ 3535420 w 9601201"/>
              <a:gd name="connsiteY464" fmla="*/ 4194893 h 4194894"/>
              <a:gd name="connsiteX465" fmla="*/ 9601201 w 9601201"/>
              <a:gd name="connsiteY465" fmla="*/ 737781 h 4194894"/>
              <a:gd name="connsiteX466" fmla="*/ 9601201 w 9601201"/>
              <a:gd name="connsiteY466" fmla="*/ 777174 h 4194894"/>
              <a:gd name="connsiteX467" fmla="*/ 6189017 w 9601201"/>
              <a:gd name="connsiteY467" fmla="*/ 4189971 h 4194894"/>
              <a:gd name="connsiteX468" fmla="*/ 6193941 w 9601201"/>
              <a:gd name="connsiteY468" fmla="*/ 4194894 h 4194894"/>
              <a:gd name="connsiteX469" fmla="*/ 6144709 w 9601201"/>
              <a:gd name="connsiteY469" fmla="*/ 4194894 h 4194894"/>
              <a:gd name="connsiteX470" fmla="*/ 9601200 w 9601201"/>
              <a:gd name="connsiteY470" fmla="*/ 688540 h 4194894"/>
              <a:gd name="connsiteX471" fmla="*/ 9601200 w 9601201"/>
              <a:gd name="connsiteY471" fmla="*/ 689694 h 4194894"/>
              <a:gd name="connsiteX472" fmla="*/ 9601201 w 9601201"/>
              <a:gd name="connsiteY472" fmla="*/ 689694 h 4194894"/>
              <a:gd name="connsiteX473" fmla="*/ 9601201 w 9601201"/>
              <a:gd name="connsiteY473" fmla="*/ 727934 h 4194894"/>
              <a:gd name="connsiteX474" fmla="*/ 6139785 w 9601201"/>
              <a:gd name="connsiteY474" fmla="*/ 4189971 h 4194894"/>
              <a:gd name="connsiteX475" fmla="*/ 6144709 w 9601201"/>
              <a:gd name="connsiteY475" fmla="*/ 4194894 h 4194894"/>
              <a:gd name="connsiteX476" fmla="*/ 6095476 w 9601201"/>
              <a:gd name="connsiteY476" fmla="*/ 4194894 h 4194894"/>
              <a:gd name="connsiteX477" fmla="*/ 9601200 w 9601201"/>
              <a:gd name="connsiteY477" fmla="*/ 639299 h 4194894"/>
              <a:gd name="connsiteX478" fmla="*/ 9601200 w 9601201"/>
              <a:gd name="connsiteY478" fmla="*/ 678694 h 4194894"/>
              <a:gd name="connsiteX479" fmla="*/ 6090553 w 9601201"/>
              <a:gd name="connsiteY479" fmla="*/ 4189971 h 4194894"/>
              <a:gd name="connsiteX480" fmla="*/ 6095476 w 9601201"/>
              <a:gd name="connsiteY480" fmla="*/ 4194894 h 4194894"/>
              <a:gd name="connsiteX481" fmla="*/ 6046244 w 9601201"/>
              <a:gd name="connsiteY481" fmla="*/ 4194894 h 4194894"/>
              <a:gd name="connsiteX482" fmla="*/ 9601200 w 9601201"/>
              <a:gd name="connsiteY482" fmla="*/ 590060 h 4194894"/>
              <a:gd name="connsiteX483" fmla="*/ 9601200 w 9601201"/>
              <a:gd name="connsiteY483" fmla="*/ 629454 h 4194894"/>
              <a:gd name="connsiteX484" fmla="*/ 6041321 w 9601201"/>
              <a:gd name="connsiteY484" fmla="*/ 4189971 h 4194894"/>
              <a:gd name="connsiteX485" fmla="*/ 6046244 w 9601201"/>
              <a:gd name="connsiteY485" fmla="*/ 4194894 h 4194894"/>
              <a:gd name="connsiteX486" fmla="*/ 5997013 w 9601201"/>
              <a:gd name="connsiteY486" fmla="*/ 4194894 h 4194894"/>
              <a:gd name="connsiteX487" fmla="*/ 9601200 w 9601201"/>
              <a:gd name="connsiteY487" fmla="*/ 540819 h 4194894"/>
              <a:gd name="connsiteX488" fmla="*/ 9601200 w 9601201"/>
              <a:gd name="connsiteY488" fmla="*/ 580213 h 4194894"/>
              <a:gd name="connsiteX489" fmla="*/ 5992089 w 9601201"/>
              <a:gd name="connsiteY489" fmla="*/ 4189971 h 4194894"/>
              <a:gd name="connsiteX490" fmla="*/ 5997013 w 9601201"/>
              <a:gd name="connsiteY490" fmla="*/ 4194894 h 4194894"/>
              <a:gd name="connsiteX491" fmla="*/ 5947781 w 9601201"/>
              <a:gd name="connsiteY491" fmla="*/ 4194894 h 4194894"/>
              <a:gd name="connsiteX492" fmla="*/ 9601200 w 9601201"/>
              <a:gd name="connsiteY492" fmla="*/ 491578 h 4194894"/>
              <a:gd name="connsiteX493" fmla="*/ 9601200 w 9601201"/>
              <a:gd name="connsiteY493" fmla="*/ 530973 h 4194894"/>
              <a:gd name="connsiteX494" fmla="*/ 5942859 w 9601201"/>
              <a:gd name="connsiteY494" fmla="*/ 4189971 h 4194894"/>
              <a:gd name="connsiteX495" fmla="*/ 5947781 w 9601201"/>
              <a:gd name="connsiteY495" fmla="*/ 4194894 h 4194894"/>
              <a:gd name="connsiteX496" fmla="*/ 5898549 w 9601201"/>
              <a:gd name="connsiteY496" fmla="*/ 4194894 h 4194894"/>
              <a:gd name="connsiteX497" fmla="*/ 9601200 w 9601201"/>
              <a:gd name="connsiteY497" fmla="*/ 442338 h 4194894"/>
              <a:gd name="connsiteX498" fmla="*/ 9601200 w 9601201"/>
              <a:gd name="connsiteY498" fmla="*/ 481731 h 4194894"/>
              <a:gd name="connsiteX499" fmla="*/ 5893625 w 9601201"/>
              <a:gd name="connsiteY499" fmla="*/ 4189971 h 4194894"/>
              <a:gd name="connsiteX500" fmla="*/ 5898549 w 9601201"/>
              <a:gd name="connsiteY500" fmla="*/ 4194894 h 4194894"/>
              <a:gd name="connsiteX501" fmla="*/ 5849318 w 9601201"/>
              <a:gd name="connsiteY501" fmla="*/ 4194894 h 4194894"/>
              <a:gd name="connsiteX502" fmla="*/ 9601200 w 9601201"/>
              <a:gd name="connsiteY502" fmla="*/ 393096 h 4194894"/>
              <a:gd name="connsiteX503" fmla="*/ 9601200 w 9601201"/>
              <a:gd name="connsiteY503" fmla="*/ 432490 h 4194894"/>
              <a:gd name="connsiteX504" fmla="*/ 5844393 w 9601201"/>
              <a:gd name="connsiteY504" fmla="*/ 4189971 h 4194894"/>
              <a:gd name="connsiteX505" fmla="*/ 5849318 w 9601201"/>
              <a:gd name="connsiteY505" fmla="*/ 4194894 h 4194894"/>
              <a:gd name="connsiteX506" fmla="*/ 5800085 w 9601201"/>
              <a:gd name="connsiteY506" fmla="*/ 4194894 h 4194894"/>
              <a:gd name="connsiteX507" fmla="*/ 9601200 w 9601201"/>
              <a:gd name="connsiteY507" fmla="*/ 343855 h 4194894"/>
              <a:gd name="connsiteX508" fmla="*/ 9601200 w 9601201"/>
              <a:gd name="connsiteY508" fmla="*/ 383250 h 4194894"/>
              <a:gd name="connsiteX509" fmla="*/ 5795162 w 9601201"/>
              <a:gd name="connsiteY509" fmla="*/ 4189971 h 4194894"/>
              <a:gd name="connsiteX510" fmla="*/ 5800085 w 9601201"/>
              <a:gd name="connsiteY510" fmla="*/ 4194894 h 4194894"/>
              <a:gd name="connsiteX511" fmla="*/ 5750854 w 9601201"/>
              <a:gd name="connsiteY511" fmla="*/ 4194894 h 4194894"/>
              <a:gd name="connsiteX512" fmla="*/ 9601200 w 9601201"/>
              <a:gd name="connsiteY512" fmla="*/ 294614 h 4194894"/>
              <a:gd name="connsiteX513" fmla="*/ 9601200 w 9601201"/>
              <a:gd name="connsiteY513" fmla="*/ 334009 h 4194894"/>
              <a:gd name="connsiteX514" fmla="*/ 5745930 w 9601201"/>
              <a:gd name="connsiteY514" fmla="*/ 4189971 h 4194894"/>
              <a:gd name="connsiteX515" fmla="*/ 5750854 w 9601201"/>
              <a:gd name="connsiteY515" fmla="*/ 4194894 h 4194894"/>
              <a:gd name="connsiteX516" fmla="*/ 5701621 w 9601201"/>
              <a:gd name="connsiteY516" fmla="*/ 4194894 h 4194894"/>
              <a:gd name="connsiteX517" fmla="*/ 9601200 w 9601201"/>
              <a:gd name="connsiteY517" fmla="*/ 245374 h 4194894"/>
              <a:gd name="connsiteX518" fmla="*/ 9601200 w 9601201"/>
              <a:gd name="connsiteY518" fmla="*/ 284768 h 4194894"/>
              <a:gd name="connsiteX519" fmla="*/ 5696699 w 9601201"/>
              <a:gd name="connsiteY519" fmla="*/ 4189971 h 4194894"/>
              <a:gd name="connsiteX520" fmla="*/ 5701621 w 9601201"/>
              <a:gd name="connsiteY520" fmla="*/ 4194894 h 4194894"/>
              <a:gd name="connsiteX521" fmla="*/ 5652389 w 9601201"/>
              <a:gd name="connsiteY521" fmla="*/ 4194894 h 4194894"/>
              <a:gd name="connsiteX522" fmla="*/ 9601200 w 9601201"/>
              <a:gd name="connsiteY522" fmla="*/ 196134 h 4194894"/>
              <a:gd name="connsiteX523" fmla="*/ 9601200 w 9601201"/>
              <a:gd name="connsiteY523" fmla="*/ 235528 h 4194894"/>
              <a:gd name="connsiteX524" fmla="*/ 5647468 w 9601201"/>
              <a:gd name="connsiteY524" fmla="*/ 4189971 h 4194894"/>
              <a:gd name="connsiteX525" fmla="*/ 5652389 w 9601201"/>
              <a:gd name="connsiteY525" fmla="*/ 4194894 h 4194894"/>
              <a:gd name="connsiteX526" fmla="*/ 5603158 w 9601201"/>
              <a:gd name="connsiteY526" fmla="*/ 4194894 h 4194894"/>
              <a:gd name="connsiteX527" fmla="*/ 9601200 w 9601201"/>
              <a:gd name="connsiteY527" fmla="*/ 146893 h 4194894"/>
              <a:gd name="connsiteX528" fmla="*/ 9601200 w 9601201"/>
              <a:gd name="connsiteY528" fmla="*/ 186288 h 4194894"/>
              <a:gd name="connsiteX529" fmla="*/ 5598236 w 9601201"/>
              <a:gd name="connsiteY529" fmla="*/ 4189971 h 4194894"/>
              <a:gd name="connsiteX530" fmla="*/ 5603158 w 9601201"/>
              <a:gd name="connsiteY530" fmla="*/ 4194894 h 4194894"/>
              <a:gd name="connsiteX531" fmla="*/ 5553927 w 9601201"/>
              <a:gd name="connsiteY531" fmla="*/ 4194894 h 4194894"/>
              <a:gd name="connsiteX532" fmla="*/ 9601200 w 9601201"/>
              <a:gd name="connsiteY532" fmla="*/ 97652 h 4194894"/>
              <a:gd name="connsiteX533" fmla="*/ 9601200 w 9601201"/>
              <a:gd name="connsiteY533" fmla="*/ 137046 h 4194894"/>
              <a:gd name="connsiteX534" fmla="*/ 5549003 w 9601201"/>
              <a:gd name="connsiteY534" fmla="*/ 4189971 h 4194894"/>
              <a:gd name="connsiteX535" fmla="*/ 5553927 w 9601201"/>
              <a:gd name="connsiteY535" fmla="*/ 4194894 h 4194894"/>
              <a:gd name="connsiteX536" fmla="*/ 5504695 w 9601201"/>
              <a:gd name="connsiteY536" fmla="*/ 4194894 h 4194894"/>
              <a:gd name="connsiteX537" fmla="*/ 9601200 w 9601201"/>
              <a:gd name="connsiteY537" fmla="*/ 48411 h 4194894"/>
              <a:gd name="connsiteX538" fmla="*/ 9601200 w 9601201"/>
              <a:gd name="connsiteY538" fmla="*/ 87806 h 4194894"/>
              <a:gd name="connsiteX539" fmla="*/ 5499771 w 9601201"/>
              <a:gd name="connsiteY539" fmla="*/ 4189971 h 4194894"/>
              <a:gd name="connsiteX540" fmla="*/ 5504695 w 9601201"/>
              <a:gd name="connsiteY540" fmla="*/ 4194894 h 4194894"/>
              <a:gd name="connsiteX541" fmla="*/ 5455462 w 9601201"/>
              <a:gd name="connsiteY541" fmla="*/ 4194894 h 4194894"/>
              <a:gd name="connsiteX542" fmla="*/ 9551138 w 9601201"/>
              <a:gd name="connsiteY542" fmla="*/ 1 h 4194894"/>
              <a:gd name="connsiteX543" fmla="*/ 9590525 w 9601201"/>
              <a:gd name="connsiteY543" fmla="*/ 1 h 4194894"/>
              <a:gd name="connsiteX544" fmla="*/ 5401307 w 9601201"/>
              <a:gd name="connsiteY544" fmla="*/ 4189971 h 4194894"/>
              <a:gd name="connsiteX545" fmla="*/ 5406230 w 9601201"/>
              <a:gd name="connsiteY545" fmla="*/ 4194894 h 4194894"/>
              <a:gd name="connsiteX546" fmla="*/ 5356998 w 9601201"/>
              <a:gd name="connsiteY546" fmla="*/ 4194894 h 4194894"/>
              <a:gd name="connsiteX547" fmla="*/ 9501906 w 9601201"/>
              <a:gd name="connsiteY547" fmla="*/ 1 h 4194894"/>
              <a:gd name="connsiteX548" fmla="*/ 9541293 w 9601201"/>
              <a:gd name="connsiteY548" fmla="*/ 1 h 4194894"/>
              <a:gd name="connsiteX549" fmla="*/ 5352076 w 9601201"/>
              <a:gd name="connsiteY549" fmla="*/ 4189971 h 4194894"/>
              <a:gd name="connsiteX550" fmla="*/ 5356998 w 9601201"/>
              <a:gd name="connsiteY550" fmla="*/ 4194894 h 4194894"/>
              <a:gd name="connsiteX551" fmla="*/ 5307766 w 9601201"/>
              <a:gd name="connsiteY551" fmla="*/ 4194894 h 4194894"/>
              <a:gd name="connsiteX552" fmla="*/ 9452674 w 9601201"/>
              <a:gd name="connsiteY552" fmla="*/ 1 h 4194894"/>
              <a:gd name="connsiteX553" fmla="*/ 9492061 w 9601201"/>
              <a:gd name="connsiteY553" fmla="*/ 1 h 4194894"/>
              <a:gd name="connsiteX554" fmla="*/ 5302844 w 9601201"/>
              <a:gd name="connsiteY554" fmla="*/ 4189971 h 4194894"/>
              <a:gd name="connsiteX555" fmla="*/ 5307766 w 9601201"/>
              <a:gd name="connsiteY555" fmla="*/ 4194894 h 4194894"/>
              <a:gd name="connsiteX556" fmla="*/ 5258536 w 9601201"/>
              <a:gd name="connsiteY556" fmla="*/ 4194894 h 4194894"/>
              <a:gd name="connsiteX557" fmla="*/ 9403442 w 9601201"/>
              <a:gd name="connsiteY557" fmla="*/ 1 h 4194894"/>
              <a:gd name="connsiteX558" fmla="*/ 9442829 w 9601201"/>
              <a:gd name="connsiteY558" fmla="*/ 1 h 4194894"/>
              <a:gd name="connsiteX559" fmla="*/ 5253611 w 9601201"/>
              <a:gd name="connsiteY559" fmla="*/ 4189971 h 4194894"/>
              <a:gd name="connsiteX560" fmla="*/ 5258536 w 9601201"/>
              <a:gd name="connsiteY560" fmla="*/ 4194894 h 4194894"/>
              <a:gd name="connsiteX561" fmla="*/ 5209304 w 9601201"/>
              <a:gd name="connsiteY561" fmla="*/ 4194894 h 4194894"/>
              <a:gd name="connsiteX562" fmla="*/ 9354210 w 9601201"/>
              <a:gd name="connsiteY562" fmla="*/ 1 h 4194894"/>
              <a:gd name="connsiteX563" fmla="*/ 9393597 w 9601201"/>
              <a:gd name="connsiteY563" fmla="*/ 1 h 4194894"/>
              <a:gd name="connsiteX564" fmla="*/ 5204380 w 9601201"/>
              <a:gd name="connsiteY564" fmla="*/ 4189971 h 4194894"/>
              <a:gd name="connsiteX565" fmla="*/ 5209304 w 9601201"/>
              <a:gd name="connsiteY565" fmla="*/ 4194894 h 4194894"/>
              <a:gd name="connsiteX566" fmla="*/ 5160071 w 9601201"/>
              <a:gd name="connsiteY566" fmla="*/ 4194894 h 4194894"/>
              <a:gd name="connsiteX567" fmla="*/ 9304978 w 9601201"/>
              <a:gd name="connsiteY567" fmla="*/ 1 h 4194894"/>
              <a:gd name="connsiteX568" fmla="*/ 9344366 w 9601201"/>
              <a:gd name="connsiteY568" fmla="*/ 1 h 4194894"/>
              <a:gd name="connsiteX569" fmla="*/ 5155148 w 9601201"/>
              <a:gd name="connsiteY569" fmla="*/ 4189971 h 4194894"/>
              <a:gd name="connsiteX570" fmla="*/ 5160071 w 9601201"/>
              <a:gd name="connsiteY570" fmla="*/ 4194894 h 4194894"/>
              <a:gd name="connsiteX571" fmla="*/ 5110839 w 9601201"/>
              <a:gd name="connsiteY571" fmla="*/ 4194894 h 4194894"/>
              <a:gd name="connsiteX572" fmla="*/ 9255746 w 9601201"/>
              <a:gd name="connsiteY572" fmla="*/ 1 h 4194894"/>
              <a:gd name="connsiteX573" fmla="*/ 9295134 w 9601201"/>
              <a:gd name="connsiteY573" fmla="*/ 1 h 4194894"/>
              <a:gd name="connsiteX574" fmla="*/ 5105916 w 9601201"/>
              <a:gd name="connsiteY574" fmla="*/ 4189971 h 4194894"/>
              <a:gd name="connsiteX575" fmla="*/ 5110839 w 9601201"/>
              <a:gd name="connsiteY575" fmla="*/ 4194894 h 4194894"/>
              <a:gd name="connsiteX576" fmla="*/ 5061607 w 9601201"/>
              <a:gd name="connsiteY576" fmla="*/ 4194894 h 4194894"/>
              <a:gd name="connsiteX577" fmla="*/ 9206514 w 9601201"/>
              <a:gd name="connsiteY577" fmla="*/ 1 h 4194894"/>
              <a:gd name="connsiteX578" fmla="*/ 9245902 w 9601201"/>
              <a:gd name="connsiteY578" fmla="*/ 1 h 4194894"/>
              <a:gd name="connsiteX579" fmla="*/ 5056684 w 9601201"/>
              <a:gd name="connsiteY579" fmla="*/ 4189971 h 4194894"/>
              <a:gd name="connsiteX580" fmla="*/ 5061607 w 9601201"/>
              <a:gd name="connsiteY580" fmla="*/ 4194894 h 4194894"/>
              <a:gd name="connsiteX581" fmla="*/ 5012375 w 9601201"/>
              <a:gd name="connsiteY581" fmla="*/ 4194894 h 4194894"/>
              <a:gd name="connsiteX582" fmla="*/ 9157283 w 9601201"/>
              <a:gd name="connsiteY582" fmla="*/ 1 h 4194894"/>
              <a:gd name="connsiteX583" fmla="*/ 9196670 w 9601201"/>
              <a:gd name="connsiteY583" fmla="*/ 1 h 4194894"/>
              <a:gd name="connsiteX584" fmla="*/ 5007453 w 9601201"/>
              <a:gd name="connsiteY584" fmla="*/ 4189971 h 4194894"/>
              <a:gd name="connsiteX585" fmla="*/ 5012375 w 9601201"/>
              <a:gd name="connsiteY585" fmla="*/ 4194894 h 4194894"/>
              <a:gd name="connsiteX586" fmla="*/ 4963143 w 9601201"/>
              <a:gd name="connsiteY586" fmla="*/ 4194894 h 4194894"/>
              <a:gd name="connsiteX587" fmla="*/ 9108052 w 9601201"/>
              <a:gd name="connsiteY587" fmla="*/ 1 h 4194894"/>
              <a:gd name="connsiteX588" fmla="*/ 9147438 w 9601201"/>
              <a:gd name="connsiteY588" fmla="*/ 1 h 4194894"/>
              <a:gd name="connsiteX589" fmla="*/ 4958220 w 9601201"/>
              <a:gd name="connsiteY589" fmla="*/ 4189971 h 4194894"/>
              <a:gd name="connsiteX590" fmla="*/ 4963143 w 9601201"/>
              <a:gd name="connsiteY590" fmla="*/ 4194894 h 4194894"/>
              <a:gd name="connsiteX591" fmla="*/ 4913913 w 9601201"/>
              <a:gd name="connsiteY591" fmla="*/ 4194894 h 4194894"/>
              <a:gd name="connsiteX592" fmla="*/ 9058819 w 9601201"/>
              <a:gd name="connsiteY592" fmla="*/ 1 h 4194894"/>
              <a:gd name="connsiteX593" fmla="*/ 9098206 w 9601201"/>
              <a:gd name="connsiteY593" fmla="*/ 1 h 4194894"/>
              <a:gd name="connsiteX594" fmla="*/ 4908988 w 9601201"/>
              <a:gd name="connsiteY594" fmla="*/ 4189971 h 4194894"/>
              <a:gd name="connsiteX595" fmla="*/ 4913913 w 9601201"/>
              <a:gd name="connsiteY595" fmla="*/ 4194894 h 4194894"/>
              <a:gd name="connsiteX596" fmla="*/ 4864680 w 9601201"/>
              <a:gd name="connsiteY596" fmla="*/ 4194894 h 4194894"/>
              <a:gd name="connsiteX597" fmla="*/ 9009587 w 9601201"/>
              <a:gd name="connsiteY597" fmla="*/ 1 h 4194894"/>
              <a:gd name="connsiteX598" fmla="*/ 9048974 w 9601201"/>
              <a:gd name="connsiteY598" fmla="*/ 1 h 4194894"/>
              <a:gd name="connsiteX599" fmla="*/ 4859756 w 9601201"/>
              <a:gd name="connsiteY599" fmla="*/ 4189971 h 4194894"/>
              <a:gd name="connsiteX600" fmla="*/ 4864680 w 9601201"/>
              <a:gd name="connsiteY600" fmla="*/ 4194894 h 4194894"/>
              <a:gd name="connsiteX601" fmla="*/ 4815448 w 9601201"/>
              <a:gd name="connsiteY601" fmla="*/ 4194894 h 4194894"/>
              <a:gd name="connsiteX602" fmla="*/ 8960355 w 9601201"/>
              <a:gd name="connsiteY602" fmla="*/ 1 h 4194894"/>
              <a:gd name="connsiteX603" fmla="*/ 8999742 w 9601201"/>
              <a:gd name="connsiteY603" fmla="*/ 1 h 4194894"/>
              <a:gd name="connsiteX604" fmla="*/ 4810524 w 9601201"/>
              <a:gd name="connsiteY604" fmla="*/ 4189971 h 4194894"/>
              <a:gd name="connsiteX605" fmla="*/ 4815448 w 9601201"/>
              <a:gd name="connsiteY605" fmla="*/ 4194894 h 4194894"/>
              <a:gd name="connsiteX606" fmla="*/ 4766216 w 9601201"/>
              <a:gd name="connsiteY606" fmla="*/ 4194894 h 4194894"/>
              <a:gd name="connsiteX607" fmla="*/ 8911123 w 9601201"/>
              <a:gd name="connsiteY607" fmla="*/ 1 h 4194894"/>
              <a:gd name="connsiteX608" fmla="*/ 8950511 w 9601201"/>
              <a:gd name="connsiteY608" fmla="*/ 1 h 4194894"/>
              <a:gd name="connsiteX609" fmla="*/ 4761293 w 9601201"/>
              <a:gd name="connsiteY609" fmla="*/ 4189971 h 4194894"/>
              <a:gd name="connsiteX610" fmla="*/ 4766216 w 9601201"/>
              <a:gd name="connsiteY610" fmla="*/ 4194894 h 4194894"/>
              <a:gd name="connsiteX611" fmla="*/ 4716984 w 9601201"/>
              <a:gd name="connsiteY611" fmla="*/ 4194894 h 4194894"/>
              <a:gd name="connsiteX612" fmla="*/ 8861892 w 9601201"/>
              <a:gd name="connsiteY612" fmla="*/ 1 h 4194894"/>
              <a:gd name="connsiteX613" fmla="*/ 8901279 w 9601201"/>
              <a:gd name="connsiteY613" fmla="*/ 1 h 4194894"/>
              <a:gd name="connsiteX614" fmla="*/ 4712062 w 9601201"/>
              <a:gd name="connsiteY614" fmla="*/ 4189971 h 4194894"/>
              <a:gd name="connsiteX615" fmla="*/ 4716984 w 9601201"/>
              <a:gd name="connsiteY615" fmla="*/ 4194894 h 4194894"/>
              <a:gd name="connsiteX616" fmla="*/ 4667752 w 9601201"/>
              <a:gd name="connsiteY616" fmla="*/ 4194894 h 4194894"/>
              <a:gd name="connsiteX617" fmla="*/ 8812660 w 9601201"/>
              <a:gd name="connsiteY617" fmla="*/ 1 h 4194894"/>
              <a:gd name="connsiteX618" fmla="*/ 8852047 w 9601201"/>
              <a:gd name="connsiteY618" fmla="*/ 1 h 4194894"/>
              <a:gd name="connsiteX619" fmla="*/ 4662830 w 9601201"/>
              <a:gd name="connsiteY619" fmla="*/ 4189971 h 4194894"/>
              <a:gd name="connsiteX620" fmla="*/ 4667752 w 9601201"/>
              <a:gd name="connsiteY620" fmla="*/ 4194894 h 4194894"/>
              <a:gd name="connsiteX621" fmla="*/ 4618521 w 9601201"/>
              <a:gd name="connsiteY621" fmla="*/ 4194894 h 4194894"/>
              <a:gd name="connsiteX622" fmla="*/ 8763428 w 9601201"/>
              <a:gd name="connsiteY622" fmla="*/ 1 h 4194894"/>
              <a:gd name="connsiteX623" fmla="*/ 8802814 w 9601201"/>
              <a:gd name="connsiteY623" fmla="*/ 1 h 4194894"/>
              <a:gd name="connsiteX624" fmla="*/ 4613597 w 9601201"/>
              <a:gd name="connsiteY624" fmla="*/ 4189971 h 4194894"/>
              <a:gd name="connsiteX625" fmla="*/ 4618521 w 9601201"/>
              <a:gd name="connsiteY625" fmla="*/ 4194894 h 4194894"/>
              <a:gd name="connsiteX626" fmla="*/ 4569290 w 9601201"/>
              <a:gd name="connsiteY626" fmla="*/ 4194894 h 4194894"/>
              <a:gd name="connsiteX627" fmla="*/ 7640281 w 9601201"/>
              <a:gd name="connsiteY627" fmla="*/ 1123350 h 4194894"/>
              <a:gd name="connsiteX628" fmla="*/ 7672966 w 9601201"/>
              <a:gd name="connsiteY628" fmla="*/ 1096546 h 4194894"/>
              <a:gd name="connsiteX629" fmla="*/ 7673185 w 9601201"/>
              <a:gd name="connsiteY629" fmla="*/ 1096342 h 4194894"/>
              <a:gd name="connsiteX630" fmla="*/ 8191989 w 9601201"/>
              <a:gd name="connsiteY630" fmla="*/ 575559 h 4194894"/>
              <a:gd name="connsiteX631" fmla="*/ 8215899 w 9601201"/>
              <a:gd name="connsiteY631" fmla="*/ 547629 h 4194894"/>
              <a:gd name="connsiteX632" fmla="*/ 8714195 w 9601201"/>
              <a:gd name="connsiteY632" fmla="*/ 1 h 4194894"/>
              <a:gd name="connsiteX633" fmla="*/ 8753583 w 9601201"/>
              <a:gd name="connsiteY633" fmla="*/ 1 h 4194894"/>
              <a:gd name="connsiteX634" fmla="*/ 8274520 w 9601201"/>
              <a:gd name="connsiteY634" fmla="*/ 479150 h 4194894"/>
              <a:gd name="connsiteX635" fmla="*/ 8289401 w 9601201"/>
              <a:gd name="connsiteY635" fmla="*/ 461767 h 4194894"/>
              <a:gd name="connsiteX636" fmla="*/ 8350395 w 9601201"/>
              <a:gd name="connsiteY636" fmla="*/ 363867 h 4194894"/>
              <a:gd name="connsiteX637" fmla="*/ 8664963 w 9601201"/>
              <a:gd name="connsiteY637" fmla="*/ 1 h 4194894"/>
              <a:gd name="connsiteX638" fmla="*/ 8704351 w 9601201"/>
              <a:gd name="connsiteY638" fmla="*/ 1 h 4194894"/>
              <a:gd name="connsiteX639" fmla="*/ 8366665 w 9601201"/>
              <a:gd name="connsiteY639" fmla="*/ 337748 h 4194894"/>
              <a:gd name="connsiteX640" fmla="*/ 8396761 w 9601201"/>
              <a:gd name="connsiteY640" fmla="*/ 268252 h 4194894"/>
              <a:gd name="connsiteX641" fmla="*/ 8615731 w 9601201"/>
              <a:gd name="connsiteY641" fmla="*/ 1 h 4194894"/>
              <a:gd name="connsiteX642" fmla="*/ 8655119 w 9601201"/>
              <a:gd name="connsiteY642" fmla="*/ 1 h 4194894"/>
              <a:gd name="connsiteX643" fmla="*/ 8404283 w 9601201"/>
              <a:gd name="connsiteY643" fmla="*/ 250882 h 4194894"/>
              <a:gd name="connsiteX644" fmla="*/ 8423762 w 9601201"/>
              <a:gd name="connsiteY644" fmla="*/ 205902 h 4194894"/>
              <a:gd name="connsiteX645" fmla="*/ 8428876 w 9601201"/>
              <a:gd name="connsiteY645" fmla="*/ 186890 h 4194894"/>
              <a:gd name="connsiteX646" fmla="*/ 8566500 w 9601201"/>
              <a:gd name="connsiteY646" fmla="*/ 1 h 4194894"/>
              <a:gd name="connsiteX647" fmla="*/ 8605887 w 9601201"/>
              <a:gd name="connsiteY647" fmla="*/ 1 h 4194894"/>
              <a:gd name="connsiteX648" fmla="*/ 8432500 w 9601201"/>
              <a:gd name="connsiteY648" fmla="*/ 173420 h 4194894"/>
              <a:gd name="connsiteX649" fmla="*/ 8446997 w 9601201"/>
              <a:gd name="connsiteY649" fmla="*/ 119526 h 4194894"/>
              <a:gd name="connsiteX650" fmla="*/ 8517269 w 9601201"/>
              <a:gd name="connsiteY650" fmla="*/ 1 h 4194894"/>
              <a:gd name="connsiteX651" fmla="*/ 8556656 w 9601201"/>
              <a:gd name="connsiteY651" fmla="*/ 1 h 4194894"/>
              <a:gd name="connsiteX652" fmla="*/ 8450620 w 9601201"/>
              <a:gd name="connsiteY652" fmla="*/ 106056 h 4194894"/>
              <a:gd name="connsiteX653" fmla="*/ 8460711 w 9601201"/>
              <a:gd name="connsiteY653" fmla="*/ 68543 h 4194894"/>
              <a:gd name="connsiteX654" fmla="*/ 8461975 w 9601201"/>
              <a:gd name="connsiteY654" fmla="*/ 55305 h 4194894"/>
              <a:gd name="connsiteX655" fmla="*/ 8468037 w 9601201"/>
              <a:gd name="connsiteY655" fmla="*/ 1 h 4194894"/>
              <a:gd name="connsiteX656" fmla="*/ 8507423 w 9601201"/>
              <a:gd name="connsiteY656" fmla="*/ 1 h 4194894"/>
              <a:gd name="connsiteX657" fmla="*/ 8463015 w 9601201"/>
              <a:gd name="connsiteY657" fmla="*/ 44418 h 4194894"/>
              <a:gd name="connsiteX658" fmla="*/ 8467174 w 9601201"/>
              <a:gd name="connsiteY658" fmla="*/ 864 h 4194894"/>
              <a:gd name="connsiteX659" fmla="*/ 9601199 w 9601201"/>
              <a:gd name="connsiteY659" fmla="*/ 0 h 4194894"/>
              <a:gd name="connsiteX660" fmla="*/ 9601200 w 9601201"/>
              <a:gd name="connsiteY660" fmla="*/ 0 h 4194894"/>
              <a:gd name="connsiteX661" fmla="*/ 9601200 w 9601201"/>
              <a:gd name="connsiteY661" fmla="*/ 38565 h 4194894"/>
              <a:gd name="connsiteX662" fmla="*/ 5450539 w 9601201"/>
              <a:gd name="connsiteY662" fmla="*/ 4189971 h 4194894"/>
              <a:gd name="connsiteX663" fmla="*/ 5455462 w 9601201"/>
              <a:gd name="connsiteY663" fmla="*/ 4194894 h 4194894"/>
              <a:gd name="connsiteX664" fmla="*/ 5406230 w 9601201"/>
              <a:gd name="connsiteY664" fmla="*/ 4194894 h 4194894"/>
              <a:gd name="connsiteX665" fmla="*/ 9600369 w 9601201"/>
              <a:gd name="connsiteY665" fmla="*/ 1 h 4194894"/>
              <a:gd name="connsiteX666" fmla="*/ 9601199 w 9601201"/>
              <a:gd name="connsiteY666" fmla="*/ 1 h 4194894"/>
              <a:gd name="connsiteX667" fmla="*/ 0 w 9601201"/>
              <a:gd name="connsiteY667" fmla="*/ 0 h 4194894"/>
              <a:gd name="connsiteX668" fmla="*/ 3533296 w 9601201"/>
              <a:gd name="connsiteY668" fmla="*/ 0 h 4194894"/>
              <a:gd name="connsiteX669" fmla="*/ 3505200 w 9601201"/>
              <a:gd name="connsiteY669" fmla="*/ 28096 h 4194894"/>
              <a:gd name="connsiteX670" fmla="*/ 3505200 w 9601201"/>
              <a:gd name="connsiteY670" fmla="*/ 37942 h 4194894"/>
              <a:gd name="connsiteX671" fmla="*/ 3543142 w 9601201"/>
              <a:gd name="connsiteY671" fmla="*/ 0 h 4194894"/>
              <a:gd name="connsiteX672" fmla="*/ 3582528 w 9601201"/>
              <a:gd name="connsiteY672" fmla="*/ 0 h 4194894"/>
              <a:gd name="connsiteX673" fmla="*/ 3505200 w 9601201"/>
              <a:gd name="connsiteY673" fmla="*/ 77328 h 4194894"/>
              <a:gd name="connsiteX674" fmla="*/ 3505200 w 9601201"/>
              <a:gd name="connsiteY674" fmla="*/ 87174 h 4194894"/>
              <a:gd name="connsiteX675" fmla="*/ 3592374 w 9601201"/>
              <a:gd name="connsiteY675" fmla="*/ 0 h 4194894"/>
              <a:gd name="connsiteX676" fmla="*/ 3631760 w 9601201"/>
              <a:gd name="connsiteY676" fmla="*/ 0 h 4194894"/>
              <a:gd name="connsiteX677" fmla="*/ 3505200 w 9601201"/>
              <a:gd name="connsiteY677" fmla="*/ 126560 h 4194894"/>
              <a:gd name="connsiteX678" fmla="*/ 3505200 w 9601201"/>
              <a:gd name="connsiteY678" fmla="*/ 136407 h 4194894"/>
              <a:gd name="connsiteX679" fmla="*/ 3641607 w 9601201"/>
              <a:gd name="connsiteY679" fmla="*/ 0 h 4194894"/>
              <a:gd name="connsiteX680" fmla="*/ 3649813 w 9601201"/>
              <a:gd name="connsiteY680" fmla="*/ 0 h 4194894"/>
              <a:gd name="connsiteX681" fmla="*/ 3680992 w 9601201"/>
              <a:gd name="connsiteY681" fmla="*/ 0 h 4194894"/>
              <a:gd name="connsiteX682" fmla="*/ 3505200 w 9601201"/>
              <a:gd name="connsiteY682" fmla="*/ 175792 h 4194894"/>
              <a:gd name="connsiteX683" fmla="*/ 3505200 w 9601201"/>
              <a:gd name="connsiteY683" fmla="*/ 185639 h 4194894"/>
              <a:gd name="connsiteX684" fmla="*/ 3690839 w 9601201"/>
              <a:gd name="connsiteY684" fmla="*/ 0 h 4194894"/>
              <a:gd name="connsiteX685" fmla="*/ 3730225 w 9601201"/>
              <a:gd name="connsiteY685" fmla="*/ 0 h 4194894"/>
              <a:gd name="connsiteX686" fmla="*/ 3505200 w 9601201"/>
              <a:gd name="connsiteY686" fmla="*/ 225025 h 4194894"/>
              <a:gd name="connsiteX687" fmla="*/ 3505200 w 9601201"/>
              <a:gd name="connsiteY687" fmla="*/ 234870 h 4194894"/>
              <a:gd name="connsiteX688" fmla="*/ 3740070 w 9601201"/>
              <a:gd name="connsiteY688" fmla="*/ 0 h 4194894"/>
              <a:gd name="connsiteX689" fmla="*/ 3779457 w 9601201"/>
              <a:gd name="connsiteY689" fmla="*/ 0 h 4194894"/>
              <a:gd name="connsiteX690" fmla="*/ 3505200 w 9601201"/>
              <a:gd name="connsiteY690" fmla="*/ 274257 h 4194894"/>
              <a:gd name="connsiteX691" fmla="*/ 3505200 w 9601201"/>
              <a:gd name="connsiteY691" fmla="*/ 284101 h 4194894"/>
              <a:gd name="connsiteX692" fmla="*/ 3789301 w 9601201"/>
              <a:gd name="connsiteY692" fmla="*/ 0 h 4194894"/>
              <a:gd name="connsiteX693" fmla="*/ 3828687 w 9601201"/>
              <a:gd name="connsiteY693" fmla="*/ 0 h 4194894"/>
              <a:gd name="connsiteX694" fmla="*/ 3505200 w 9601201"/>
              <a:gd name="connsiteY694" fmla="*/ 323487 h 4194894"/>
              <a:gd name="connsiteX695" fmla="*/ 3505200 w 9601201"/>
              <a:gd name="connsiteY695" fmla="*/ 333334 h 4194894"/>
              <a:gd name="connsiteX696" fmla="*/ 3838534 w 9601201"/>
              <a:gd name="connsiteY696" fmla="*/ 0 h 4194894"/>
              <a:gd name="connsiteX697" fmla="*/ 3877919 w 9601201"/>
              <a:gd name="connsiteY697" fmla="*/ 0 h 4194894"/>
              <a:gd name="connsiteX698" fmla="*/ 3505200 w 9601201"/>
              <a:gd name="connsiteY698" fmla="*/ 372719 h 4194894"/>
              <a:gd name="connsiteX699" fmla="*/ 3505200 w 9601201"/>
              <a:gd name="connsiteY699" fmla="*/ 382566 h 4194894"/>
              <a:gd name="connsiteX700" fmla="*/ 3887766 w 9601201"/>
              <a:gd name="connsiteY700" fmla="*/ 0 h 4194894"/>
              <a:gd name="connsiteX701" fmla="*/ 3927151 w 9601201"/>
              <a:gd name="connsiteY701" fmla="*/ 0 h 4194894"/>
              <a:gd name="connsiteX702" fmla="*/ 3505200 w 9601201"/>
              <a:gd name="connsiteY702" fmla="*/ 421951 h 4194894"/>
              <a:gd name="connsiteX703" fmla="*/ 3505200 w 9601201"/>
              <a:gd name="connsiteY703" fmla="*/ 431797 h 4194894"/>
              <a:gd name="connsiteX704" fmla="*/ 3936997 w 9601201"/>
              <a:gd name="connsiteY704" fmla="*/ 0 h 4194894"/>
              <a:gd name="connsiteX705" fmla="*/ 3976384 w 9601201"/>
              <a:gd name="connsiteY705" fmla="*/ 0 h 4194894"/>
              <a:gd name="connsiteX706" fmla="*/ 3505200 w 9601201"/>
              <a:gd name="connsiteY706" fmla="*/ 471184 h 4194894"/>
              <a:gd name="connsiteX707" fmla="*/ 3505200 w 9601201"/>
              <a:gd name="connsiteY707" fmla="*/ 481030 h 4194894"/>
              <a:gd name="connsiteX708" fmla="*/ 3986230 w 9601201"/>
              <a:gd name="connsiteY708" fmla="*/ 0 h 4194894"/>
              <a:gd name="connsiteX709" fmla="*/ 4025616 w 9601201"/>
              <a:gd name="connsiteY709" fmla="*/ 0 h 4194894"/>
              <a:gd name="connsiteX710" fmla="*/ 3505200 w 9601201"/>
              <a:gd name="connsiteY710" fmla="*/ 520416 h 4194894"/>
              <a:gd name="connsiteX711" fmla="*/ 3505200 w 9601201"/>
              <a:gd name="connsiteY711" fmla="*/ 530261 h 4194894"/>
              <a:gd name="connsiteX712" fmla="*/ 4035461 w 9601201"/>
              <a:gd name="connsiteY712" fmla="*/ 0 h 4194894"/>
              <a:gd name="connsiteX713" fmla="*/ 4074848 w 9601201"/>
              <a:gd name="connsiteY713" fmla="*/ 0 h 4194894"/>
              <a:gd name="connsiteX714" fmla="*/ 3505200 w 9601201"/>
              <a:gd name="connsiteY714" fmla="*/ 569648 h 4194894"/>
              <a:gd name="connsiteX715" fmla="*/ 3505200 w 9601201"/>
              <a:gd name="connsiteY715" fmla="*/ 579493 h 4194894"/>
              <a:gd name="connsiteX716" fmla="*/ 4084693 w 9601201"/>
              <a:gd name="connsiteY716" fmla="*/ 0 h 4194894"/>
              <a:gd name="connsiteX717" fmla="*/ 4124078 w 9601201"/>
              <a:gd name="connsiteY717" fmla="*/ 0 h 4194894"/>
              <a:gd name="connsiteX718" fmla="*/ 3505200 w 9601201"/>
              <a:gd name="connsiteY718" fmla="*/ 618878 h 4194894"/>
              <a:gd name="connsiteX719" fmla="*/ 3505200 w 9601201"/>
              <a:gd name="connsiteY719" fmla="*/ 628726 h 4194894"/>
              <a:gd name="connsiteX720" fmla="*/ 4133926 w 9601201"/>
              <a:gd name="connsiteY720" fmla="*/ 0 h 4194894"/>
              <a:gd name="connsiteX721" fmla="*/ 4173310 w 9601201"/>
              <a:gd name="connsiteY721" fmla="*/ 0 h 4194894"/>
              <a:gd name="connsiteX722" fmla="*/ 3505200 w 9601201"/>
              <a:gd name="connsiteY722" fmla="*/ 668110 h 4194894"/>
              <a:gd name="connsiteX723" fmla="*/ 3505200 w 9601201"/>
              <a:gd name="connsiteY723" fmla="*/ 677958 h 4194894"/>
              <a:gd name="connsiteX724" fmla="*/ 4183158 w 9601201"/>
              <a:gd name="connsiteY724" fmla="*/ 0 h 4194894"/>
              <a:gd name="connsiteX725" fmla="*/ 4222543 w 9601201"/>
              <a:gd name="connsiteY725" fmla="*/ 0 h 4194894"/>
              <a:gd name="connsiteX726" fmla="*/ 3505200 w 9601201"/>
              <a:gd name="connsiteY726" fmla="*/ 717343 h 4194894"/>
              <a:gd name="connsiteX727" fmla="*/ 3505200 w 9601201"/>
              <a:gd name="connsiteY727" fmla="*/ 727190 h 4194894"/>
              <a:gd name="connsiteX728" fmla="*/ 4232390 w 9601201"/>
              <a:gd name="connsiteY728" fmla="*/ 0 h 4194894"/>
              <a:gd name="connsiteX729" fmla="*/ 4271775 w 9601201"/>
              <a:gd name="connsiteY729" fmla="*/ 0 h 4194894"/>
              <a:gd name="connsiteX730" fmla="*/ 3505200 w 9601201"/>
              <a:gd name="connsiteY730" fmla="*/ 766575 h 4194894"/>
              <a:gd name="connsiteX731" fmla="*/ 3505200 w 9601201"/>
              <a:gd name="connsiteY731" fmla="*/ 776421 h 4194894"/>
              <a:gd name="connsiteX732" fmla="*/ 4281621 w 9601201"/>
              <a:gd name="connsiteY732" fmla="*/ 0 h 4194894"/>
              <a:gd name="connsiteX733" fmla="*/ 4321007 w 9601201"/>
              <a:gd name="connsiteY733" fmla="*/ 0 h 4194894"/>
              <a:gd name="connsiteX734" fmla="*/ 3505200 w 9601201"/>
              <a:gd name="connsiteY734" fmla="*/ 815807 h 4194894"/>
              <a:gd name="connsiteX735" fmla="*/ 3505200 w 9601201"/>
              <a:gd name="connsiteY735" fmla="*/ 825654 h 4194894"/>
              <a:gd name="connsiteX736" fmla="*/ 4330854 w 9601201"/>
              <a:gd name="connsiteY736" fmla="*/ 0 h 4194894"/>
              <a:gd name="connsiteX737" fmla="*/ 4370239 w 9601201"/>
              <a:gd name="connsiteY737" fmla="*/ 0 h 4194894"/>
              <a:gd name="connsiteX738" fmla="*/ 3505200 w 9601201"/>
              <a:gd name="connsiteY738" fmla="*/ 865039 h 4194894"/>
              <a:gd name="connsiteX739" fmla="*/ 3505200 w 9601201"/>
              <a:gd name="connsiteY739" fmla="*/ 874884 h 4194894"/>
              <a:gd name="connsiteX740" fmla="*/ 4380084 w 9601201"/>
              <a:gd name="connsiteY740" fmla="*/ 0 h 4194894"/>
              <a:gd name="connsiteX741" fmla="*/ 4419471 w 9601201"/>
              <a:gd name="connsiteY741" fmla="*/ 0 h 4194894"/>
              <a:gd name="connsiteX742" fmla="*/ 3505200 w 9601201"/>
              <a:gd name="connsiteY742" fmla="*/ 914271 h 4194894"/>
              <a:gd name="connsiteX743" fmla="*/ 3505200 w 9601201"/>
              <a:gd name="connsiteY743" fmla="*/ 924116 h 4194894"/>
              <a:gd name="connsiteX744" fmla="*/ 4429316 w 9601201"/>
              <a:gd name="connsiteY744" fmla="*/ 0 h 4194894"/>
              <a:gd name="connsiteX745" fmla="*/ 4468702 w 9601201"/>
              <a:gd name="connsiteY745" fmla="*/ 0 h 4194894"/>
              <a:gd name="connsiteX746" fmla="*/ 3505200 w 9601201"/>
              <a:gd name="connsiteY746" fmla="*/ 963502 h 4194894"/>
              <a:gd name="connsiteX747" fmla="*/ 3505200 w 9601201"/>
              <a:gd name="connsiteY747" fmla="*/ 973349 h 4194894"/>
              <a:gd name="connsiteX748" fmla="*/ 4478549 w 9601201"/>
              <a:gd name="connsiteY748" fmla="*/ 0 h 4194894"/>
              <a:gd name="connsiteX749" fmla="*/ 4517935 w 9601201"/>
              <a:gd name="connsiteY749" fmla="*/ 0 h 4194894"/>
              <a:gd name="connsiteX750" fmla="*/ 3505200 w 9601201"/>
              <a:gd name="connsiteY750" fmla="*/ 1012735 h 4194894"/>
              <a:gd name="connsiteX751" fmla="*/ 3505200 w 9601201"/>
              <a:gd name="connsiteY751" fmla="*/ 1022581 h 4194894"/>
              <a:gd name="connsiteX752" fmla="*/ 4527781 w 9601201"/>
              <a:gd name="connsiteY752" fmla="*/ 0 h 4194894"/>
              <a:gd name="connsiteX753" fmla="*/ 4567167 w 9601201"/>
              <a:gd name="connsiteY753" fmla="*/ 0 h 4194894"/>
              <a:gd name="connsiteX754" fmla="*/ 3505200 w 9601201"/>
              <a:gd name="connsiteY754" fmla="*/ 1061967 h 4194894"/>
              <a:gd name="connsiteX755" fmla="*/ 3505200 w 9601201"/>
              <a:gd name="connsiteY755" fmla="*/ 1071813 h 4194894"/>
              <a:gd name="connsiteX756" fmla="*/ 4577013 w 9601201"/>
              <a:gd name="connsiteY756" fmla="*/ 0 h 4194894"/>
              <a:gd name="connsiteX757" fmla="*/ 4616398 w 9601201"/>
              <a:gd name="connsiteY757" fmla="*/ 0 h 4194894"/>
              <a:gd name="connsiteX758" fmla="*/ 3505200 w 9601201"/>
              <a:gd name="connsiteY758" fmla="*/ 1111198 h 4194894"/>
              <a:gd name="connsiteX759" fmla="*/ 3505200 w 9601201"/>
              <a:gd name="connsiteY759" fmla="*/ 1121045 h 4194894"/>
              <a:gd name="connsiteX760" fmla="*/ 4626245 w 9601201"/>
              <a:gd name="connsiteY760" fmla="*/ 0 h 4194894"/>
              <a:gd name="connsiteX761" fmla="*/ 4665630 w 9601201"/>
              <a:gd name="connsiteY761" fmla="*/ 0 h 4194894"/>
              <a:gd name="connsiteX762" fmla="*/ 3505200 w 9601201"/>
              <a:gd name="connsiteY762" fmla="*/ 1160430 h 4194894"/>
              <a:gd name="connsiteX763" fmla="*/ 3505200 w 9601201"/>
              <a:gd name="connsiteY763" fmla="*/ 1170276 h 4194894"/>
              <a:gd name="connsiteX764" fmla="*/ 4675476 w 9601201"/>
              <a:gd name="connsiteY764" fmla="*/ 0 h 4194894"/>
              <a:gd name="connsiteX765" fmla="*/ 4714862 w 9601201"/>
              <a:gd name="connsiteY765" fmla="*/ 0 h 4194894"/>
              <a:gd name="connsiteX766" fmla="*/ 3505200 w 9601201"/>
              <a:gd name="connsiteY766" fmla="*/ 1209662 h 4194894"/>
              <a:gd name="connsiteX767" fmla="*/ 3505200 w 9601201"/>
              <a:gd name="connsiteY767" fmla="*/ 1219508 h 4194894"/>
              <a:gd name="connsiteX768" fmla="*/ 4724708 w 9601201"/>
              <a:gd name="connsiteY768" fmla="*/ 0 h 4194894"/>
              <a:gd name="connsiteX769" fmla="*/ 4764094 w 9601201"/>
              <a:gd name="connsiteY769" fmla="*/ 0 h 4194894"/>
              <a:gd name="connsiteX770" fmla="*/ 3505200 w 9601201"/>
              <a:gd name="connsiteY770" fmla="*/ 1258894 h 4194894"/>
              <a:gd name="connsiteX771" fmla="*/ 3505200 w 9601201"/>
              <a:gd name="connsiteY771" fmla="*/ 1268740 h 4194894"/>
              <a:gd name="connsiteX772" fmla="*/ 4773940 w 9601201"/>
              <a:gd name="connsiteY772" fmla="*/ 0 h 4194894"/>
              <a:gd name="connsiteX773" fmla="*/ 4813326 w 9601201"/>
              <a:gd name="connsiteY773" fmla="*/ 0 h 4194894"/>
              <a:gd name="connsiteX774" fmla="*/ 3505200 w 9601201"/>
              <a:gd name="connsiteY774" fmla="*/ 1308126 h 4194894"/>
              <a:gd name="connsiteX775" fmla="*/ 3505200 w 9601201"/>
              <a:gd name="connsiteY775" fmla="*/ 1317972 h 4194894"/>
              <a:gd name="connsiteX776" fmla="*/ 4823172 w 9601201"/>
              <a:gd name="connsiteY776" fmla="*/ 0 h 4194894"/>
              <a:gd name="connsiteX777" fmla="*/ 4862558 w 9601201"/>
              <a:gd name="connsiteY777" fmla="*/ 0 h 4194894"/>
              <a:gd name="connsiteX778" fmla="*/ 3505200 w 9601201"/>
              <a:gd name="connsiteY778" fmla="*/ 1357358 h 4194894"/>
              <a:gd name="connsiteX779" fmla="*/ 3505200 w 9601201"/>
              <a:gd name="connsiteY779" fmla="*/ 1367204 h 4194894"/>
              <a:gd name="connsiteX780" fmla="*/ 4872404 w 9601201"/>
              <a:gd name="connsiteY780" fmla="*/ 0 h 4194894"/>
              <a:gd name="connsiteX781" fmla="*/ 4911789 w 9601201"/>
              <a:gd name="connsiteY781" fmla="*/ 0 h 4194894"/>
              <a:gd name="connsiteX782" fmla="*/ 3505200 w 9601201"/>
              <a:gd name="connsiteY782" fmla="*/ 1406589 h 4194894"/>
              <a:gd name="connsiteX783" fmla="*/ 3505200 w 9601201"/>
              <a:gd name="connsiteY783" fmla="*/ 1416436 h 4194894"/>
              <a:gd name="connsiteX784" fmla="*/ 4921636 w 9601201"/>
              <a:gd name="connsiteY784" fmla="*/ 0 h 4194894"/>
              <a:gd name="connsiteX785" fmla="*/ 4961021 w 9601201"/>
              <a:gd name="connsiteY785" fmla="*/ 0 h 4194894"/>
              <a:gd name="connsiteX786" fmla="*/ 3505200 w 9601201"/>
              <a:gd name="connsiteY786" fmla="*/ 1455821 h 4194894"/>
              <a:gd name="connsiteX787" fmla="*/ 3505200 w 9601201"/>
              <a:gd name="connsiteY787" fmla="*/ 1465668 h 4194894"/>
              <a:gd name="connsiteX788" fmla="*/ 4970868 w 9601201"/>
              <a:gd name="connsiteY788" fmla="*/ 0 h 4194894"/>
              <a:gd name="connsiteX789" fmla="*/ 5010253 w 9601201"/>
              <a:gd name="connsiteY789" fmla="*/ 0 h 4194894"/>
              <a:gd name="connsiteX790" fmla="*/ 3505200 w 9601201"/>
              <a:gd name="connsiteY790" fmla="*/ 1505053 h 4194894"/>
              <a:gd name="connsiteX791" fmla="*/ 3505200 w 9601201"/>
              <a:gd name="connsiteY791" fmla="*/ 1514900 h 4194894"/>
              <a:gd name="connsiteX792" fmla="*/ 5020100 w 9601201"/>
              <a:gd name="connsiteY792" fmla="*/ 0 h 4194894"/>
              <a:gd name="connsiteX793" fmla="*/ 5059485 w 9601201"/>
              <a:gd name="connsiteY793" fmla="*/ 0 h 4194894"/>
              <a:gd name="connsiteX794" fmla="*/ 3505200 w 9601201"/>
              <a:gd name="connsiteY794" fmla="*/ 1554285 h 4194894"/>
              <a:gd name="connsiteX795" fmla="*/ 3505200 w 9601201"/>
              <a:gd name="connsiteY795" fmla="*/ 1564132 h 4194894"/>
              <a:gd name="connsiteX796" fmla="*/ 5069332 w 9601201"/>
              <a:gd name="connsiteY796" fmla="*/ 0 h 4194894"/>
              <a:gd name="connsiteX797" fmla="*/ 5108716 w 9601201"/>
              <a:gd name="connsiteY797" fmla="*/ 0 h 4194894"/>
              <a:gd name="connsiteX798" fmla="*/ 3505200 w 9601201"/>
              <a:gd name="connsiteY798" fmla="*/ 1603517 h 4194894"/>
              <a:gd name="connsiteX799" fmla="*/ 3505200 w 9601201"/>
              <a:gd name="connsiteY799" fmla="*/ 1613363 h 4194894"/>
              <a:gd name="connsiteX800" fmla="*/ 5118563 w 9601201"/>
              <a:gd name="connsiteY800" fmla="*/ 0 h 4194894"/>
              <a:gd name="connsiteX801" fmla="*/ 5157949 w 9601201"/>
              <a:gd name="connsiteY801" fmla="*/ 0 h 4194894"/>
              <a:gd name="connsiteX802" fmla="*/ 3505200 w 9601201"/>
              <a:gd name="connsiteY802" fmla="*/ 1652749 h 4194894"/>
              <a:gd name="connsiteX803" fmla="*/ 3505200 w 9601201"/>
              <a:gd name="connsiteY803" fmla="*/ 1662595 h 4194894"/>
              <a:gd name="connsiteX804" fmla="*/ 5167795 w 9601201"/>
              <a:gd name="connsiteY804" fmla="*/ 0 h 4194894"/>
              <a:gd name="connsiteX805" fmla="*/ 5207181 w 9601201"/>
              <a:gd name="connsiteY805" fmla="*/ 0 h 4194894"/>
              <a:gd name="connsiteX806" fmla="*/ 3505200 w 9601201"/>
              <a:gd name="connsiteY806" fmla="*/ 1701981 h 4194894"/>
              <a:gd name="connsiteX807" fmla="*/ 3505200 w 9601201"/>
              <a:gd name="connsiteY807" fmla="*/ 1711827 h 4194894"/>
              <a:gd name="connsiteX808" fmla="*/ 5217027 w 9601201"/>
              <a:gd name="connsiteY808" fmla="*/ 0 h 4194894"/>
              <a:gd name="connsiteX809" fmla="*/ 5256413 w 9601201"/>
              <a:gd name="connsiteY809" fmla="*/ 0 h 4194894"/>
              <a:gd name="connsiteX810" fmla="*/ 3505200 w 9601201"/>
              <a:gd name="connsiteY810" fmla="*/ 1751213 h 4194894"/>
              <a:gd name="connsiteX811" fmla="*/ 3505200 w 9601201"/>
              <a:gd name="connsiteY811" fmla="*/ 1761059 h 4194894"/>
              <a:gd name="connsiteX812" fmla="*/ 5266259 w 9601201"/>
              <a:gd name="connsiteY812" fmla="*/ 0 h 4194894"/>
              <a:gd name="connsiteX813" fmla="*/ 5305645 w 9601201"/>
              <a:gd name="connsiteY813" fmla="*/ 0 h 4194894"/>
              <a:gd name="connsiteX814" fmla="*/ 3505200 w 9601201"/>
              <a:gd name="connsiteY814" fmla="*/ 1800445 h 4194894"/>
              <a:gd name="connsiteX815" fmla="*/ 3505200 w 9601201"/>
              <a:gd name="connsiteY815" fmla="*/ 1810291 h 4194894"/>
              <a:gd name="connsiteX816" fmla="*/ 5315490 w 9601201"/>
              <a:gd name="connsiteY816" fmla="*/ 0 h 4194894"/>
              <a:gd name="connsiteX817" fmla="*/ 5354876 w 9601201"/>
              <a:gd name="connsiteY817" fmla="*/ 0 h 4194894"/>
              <a:gd name="connsiteX818" fmla="*/ 3505200 w 9601201"/>
              <a:gd name="connsiteY818" fmla="*/ 1849676 h 4194894"/>
              <a:gd name="connsiteX819" fmla="*/ 3505200 w 9601201"/>
              <a:gd name="connsiteY819" fmla="*/ 1859523 h 4194894"/>
              <a:gd name="connsiteX820" fmla="*/ 5364722 w 9601201"/>
              <a:gd name="connsiteY820" fmla="*/ 0 h 4194894"/>
              <a:gd name="connsiteX821" fmla="*/ 5398520 w 9601201"/>
              <a:gd name="connsiteY821" fmla="*/ 0 h 4194894"/>
              <a:gd name="connsiteX822" fmla="*/ 5398520 w 9601201"/>
              <a:gd name="connsiteY822" fmla="*/ 1 h 4194894"/>
              <a:gd name="connsiteX823" fmla="*/ 5404107 w 9601201"/>
              <a:gd name="connsiteY823" fmla="*/ 1 h 4194894"/>
              <a:gd name="connsiteX824" fmla="*/ 3505200 w 9601201"/>
              <a:gd name="connsiteY824" fmla="*/ 1898908 h 4194894"/>
              <a:gd name="connsiteX825" fmla="*/ 3505200 w 9601201"/>
              <a:gd name="connsiteY825" fmla="*/ 1908755 h 4194894"/>
              <a:gd name="connsiteX826" fmla="*/ 5413954 w 9601201"/>
              <a:gd name="connsiteY826" fmla="*/ 1 h 4194894"/>
              <a:gd name="connsiteX827" fmla="*/ 5453339 w 9601201"/>
              <a:gd name="connsiteY827" fmla="*/ 1 h 4194894"/>
              <a:gd name="connsiteX828" fmla="*/ 3505200 w 9601201"/>
              <a:gd name="connsiteY828" fmla="*/ 1948140 h 4194894"/>
              <a:gd name="connsiteX829" fmla="*/ 3505200 w 9601201"/>
              <a:gd name="connsiteY829" fmla="*/ 1957987 h 4194894"/>
              <a:gd name="connsiteX830" fmla="*/ 5463186 w 9601201"/>
              <a:gd name="connsiteY830" fmla="*/ 1 h 4194894"/>
              <a:gd name="connsiteX831" fmla="*/ 5502571 w 9601201"/>
              <a:gd name="connsiteY831" fmla="*/ 1 h 4194894"/>
              <a:gd name="connsiteX832" fmla="*/ 3505200 w 9601201"/>
              <a:gd name="connsiteY832" fmla="*/ 1997372 h 4194894"/>
              <a:gd name="connsiteX833" fmla="*/ 3505200 w 9601201"/>
              <a:gd name="connsiteY833" fmla="*/ 2007218 h 4194894"/>
              <a:gd name="connsiteX834" fmla="*/ 5512417 w 9601201"/>
              <a:gd name="connsiteY834" fmla="*/ 1 h 4194894"/>
              <a:gd name="connsiteX835" fmla="*/ 5551803 w 9601201"/>
              <a:gd name="connsiteY835" fmla="*/ 1 h 4194894"/>
              <a:gd name="connsiteX836" fmla="*/ 3505200 w 9601201"/>
              <a:gd name="connsiteY836" fmla="*/ 2046604 h 4194894"/>
              <a:gd name="connsiteX837" fmla="*/ 3505200 w 9601201"/>
              <a:gd name="connsiteY837" fmla="*/ 2056450 h 4194894"/>
              <a:gd name="connsiteX838" fmla="*/ 5561649 w 9601201"/>
              <a:gd name="connsiteY838" fmla="*/ 1 h 4194894"/>
              <a:gd name="connsiteX839" fmla="*/ 5601035 w 9601201"/>
              <a:gd name="connsiteY839" fmla="*/ 1 h 4194894"/>
              <a:gd name="connsiteX840" fmla="*/ 3505200 w 9601201"/>
              <a:gd name="connsiteY840" fmla="*/ 2095836 h 4194894"/>
              <a:gd name="connsiteX841" fmla="*/ 3505200 w 9601201"/>
              <a:gd name="connsiteY841" fmla="*/ 2105682 h 4194894"/>
              <a:gd name="connsiteX842" fmla="*/ 5610880 w 9601201"/>
              <a:gd name="connsiteY842" fmla="*/ 1 h 4194894"/>
              <a:gd name="connsiteX843" fmla="*/ 5650267 w 9601201"/>
              <a:gd name="connsiteY843" fmla="*/ 1 h 4194894"/>
              <a:gd name="connsiteX844" fmla="*/ 3505200 w 9601201"/>
              <a:gd name="connsiteY844" fmla="*/ 2145068 h 4194894"/>
              <a:gd name="connsiteX845" fmla="*/ 3505200 w 9601201"/>
              <a:gd name="connsiteY845" fmla="*/ 2154914 h 4194894"/>
              <a:gd name="connsiteX846" fmla="*/ 5660112 w 9601201"/>
              <a:gd name="connsiteY846" fmla="*/ 1 h 4194894"/>
              <a:gd name="connsiteX847" fmla="*/ 5699498 w 9601201"/>
              <a:gd name="connsiteY847" fmla="*/ 1 h 4194894"/>
              <a:gd name="connsiteX848" fmla="*/ 3505200 w 9601201"/>
              <a:gd name="connsiteY848" fmla="*/ 2194300 h 4194894"/>
              <a:gd name="connsiteX849" fmla="*/ 3505200 w 9601201"/>
              <a:gd name="connsiteY849" fmla="*/ 2204146 h 4194894"/>
              <a:gd name="connsiteX850" fmla="*/ 5709345 w 9601201"/>
              <a:gd name="connsiteY850" fmla="*/ 1 h 4194894"/>
              <a:gd name="connsiteX851" fmla="*/ 5748729 w 9601201"/>
              <a:gd name="connsiteY851" fmla="*/ 1 h 4194894"/>
              <a:gd name="connsiteX852" fmla="*/ 3505200 w 9601201"/>
              <a:gd name="connsiteY852" fmla="*/ 2243531 h 4194894"/>
              <a:gd name="connsiteX853" fmla="*/ 3505200 w 9601201"/>
              <a:gd name="connsiteY853" fmla="*/ 2253378 h 4194894"/>
              <a:gd name="connsiteX854" fmla="*/ 5758577 w 9601201"/>
              <a:gd name="connsiteY854" fmla="*/ 1 h 4194894"/>
              <a:gd name="connsiteX855" fmla="*/ 5797962 w 9601201"/>
              <a:gd name="connsiteY855" fmla="*/ 1 h 4194894"/>
              <a:gd name="connsiteX856" fmla="*/ 3505200 w 9601201"/>
              <a:gd name="connsiteY856" fmla="*/ 2292763 h 4194894"/>
              <a:gd name="connsiteX857" fmla="*/ 3505200 w 9601201"/>
              <a:gd name="connsiteY857" fmla="*/ 2302610 h 4194894"/>
              <a:gd name="connsiteX858" fmla="*/ 5807809 w 9601201"/>
              <a:gd name="connsiteY858" fmla="*/ 1 h 4194894"/>
              <a:gd name="connsiteX859" fmla="*/ 5847194 w 9601201"/>
              <a:gd name="connsiteY859" fmla="*/ 1 h 4194894"/>
              <a:gd name="connsiteX860" fmla="*/ 3505200 w 9601201"/>
              <a:gd name="connsiteY860" fmla="*/ 2341995 h 4194894"/>
              <a:gd name="connsiteX861" fmla="*/ 3505200 w 9601201"/>
              <a:gd name="connsiteY861" fmla="*/ 2351842 h 4194894"/>
              <a:gd name="connsiteX862" fmla="*/ 5857041 w 9601201"/>
              <a:gd name="connsiteY862" fmla="*/ 1 h 4194894"/>
              <a:gd name="connsiteX863" fmla="*/ 5896426 w 9601201"/>
              <a:gd name="connsiteY863" fmla="*/ 1 h 4194894"/>
              <a:gd name="connsiteX864" fmla="*/ 3505200 w 9601201"/>
              <a:gd name="connsiteY864" fmla="*/ 2391227 h 4194894"/>
              <a:gd name="connsiteX865" fmla="*/ 3505200 w 9601201"/>
              <a:gd name="connsiteY865" fmla="*/ 2401073 h 4194894"/>
              <a:gd name="connsiteX866" fmla="*/ 5906272 w 9601201"/>
              <a:gd name="connsiteY866" fmla="*/ 1 h 4194894"/>
              <a:gd name="connsiteX867" fmla="*/ 5945658 w 9601201"/>
              <a:gd name="connsiteY867" fmla="*/ 1 h 4194894"/>
              <a:gd name="connsiteX868" fmla="*/ 3505200 w 9601201"/>
              <a:gd name="connsiteY868" fmla="*/ 2440459 h 4194894"/>
              <a:gd name="connsiteX869" fmla="*/ 3505200 w 9601201"/>
              <a:gd name="connsiteY869" fmla="*/ 2450305 h 4194894"/>
              <a:gd name="connsiteX870" fmla="*/ 5955504 w 9601201"/>
              <a:gd name="connsiteY870" fmla="*/ 1 h 4194894"/>
              <a:gd name="connsiteX871" fmla="*/ 5994890 w 9601201"/>
              <a:gd name="connsiteY871" fmla="*/ 1 h 4194894"/>
              <a:gd name="connsiteX872" fmla="*/ 3505200 w 9601201"/>
              <a:gd name="connsiteY872" fmla="*/ 2489691 h 4194894"/>
              <a:gd name="connsiteX873" fmla="*/ 3505200 w 9601201"/>
              <a:gd name="connsiteY873" fmla="*/ 2499537 h 4194894"/>
              <a:gd name="connsiteX874" fmla="*/ 6004736 w 9601201"/>
              <a:gd name="connsiteY874" fmla="*/ 1 h 4194894"/>
              <a:gd name="connsiteX875" fmla="*/ 6044121 w 9601201"/>
              <a:gd name="connsiteY875" fmla="*/ 1 h 4194894"/>
              <a:gd name="connsiteX876" fmla="*/ 3505200 w 9601201"/>
              <a:gd name="connsiteY876" fmla="*/ 2538923 h 4194894"/>
              <a:gd name="connsiteX877" fmla="*/ 3505200 w 9601201"/>
              <a:gd name="connsiteY877" fmla="*/ 2548769 h 4194894"/>
              <a:gd name="connsiteX878" fmla="*/ 6053968 w 9601201"/>
              <a:gd name="connsiteY878" fmla="*/ 1 h 4194894"/>
              <a:gd name="connsiteX879" fmla="*/ 6093353 w 9601201"/>
              <a:gd name="connsiteY879" fmla="*/ 1 h 4194894"/>
              <a:gd name="connsiteX880" fmla="*/ 3505200 w 9601201"/>
              <a:gd name="connsiteY880" fmla="*/ 2588155 h 4194894"/>
              <a:gd name="connsiteX881" fmla="*/ 3505200 w 9601201"/>
              <a:gd name="connsiteY881" fmla="*/ 2598001 h 4194894"/>
              <a:gd name="connsiteX882" fmla="*/ 6103200 w 9601201"/>
              <a:gd name="connsiteY882" fmla="*/ 1 h 4194894"/>
              <a:gd name="connsiteX883" fmla="*/ 6142585 w 9601201"/>
              <a:gd name="connsiteY883" fmla="*/ 1 h 4194894"/>
              <a:gd name="connsiteX884" fmla="*/ 3505200 w 9601201"/>
              <a:gd name="connsiteY884" fmla="*/ 2637386 h 4194894"/>
              <a:gd name="connsiteX885" fmla="*/ 3505200 w 9601201"/>
              <a:gd name="connsiteY885" fmla="*/ 2647233 h 4194894"/>
              <a:gd name="connsiteX886" fmla="*/ 6152432 w 9601201"/>
              <a:gd name="connsiteY886" fmla="*/ 1 h 4194894"/>
              <a:gd name="connsiteX887" fmla="*/ 6191817 w 9601201"/>
              <a:gd name="connsiteY887" fmla="*/ 1 h 4194894"/>
              <a:gd name="connsiteX888" fmla="*/ 3505200 w 9601201"/>
              <a:gd name="connsiteY888" fmla="*/ 2686618 h 4194894"/>
              <a:gd name="connsiteX889" fmla="*/ 3505200 w 9601201"/>
              <a:gd name="connsiteY889" fmla="*/ 2696465 h 4194894"/>
              <a:gd name="connsiteX890" fmla="*/ 6201664 w 9601201"/>
              <a:gd name="connsiteY890" fmla="*/ 1 h 4194894"/>
              <a:gd name="connsiteX891" fmla="*/ 6241048 w 9601201"/>
              <a:gd name="connsiteY891" fmla="*/ 1 h 4194894"/>
              <a:gd name="connsiteX892" fmla="*/ 3505200 w 9601201"/>
              <a:gd name="connsiteY892" fmla="*/ 2735850 h 4194894"/>
              <a:gd name="connsiteX893" fmla="*/ 3505200 w 9601201"/>
              <a:gd name="connsiteY893" fmla="*/ 2745697 h 4194894"/>
              <a:gd name="connsiteX894" fmla="*/ 6250895 w 9601201"/>
              <a:gd name="connsiteY894" fmla="*/ 1 h 4194894"/>
              <a:gd name="connsiteX895" fmla="*/ 6291236 w 9601201"/>
              <a:gd name="connsiteY895" fmla="*/ 1 h 4194894"/>
              <a:gd name="connsiteX896" fmla="*/ 3505200 w 9601201"/>
              <a:gd name="connsiteY896" fmla="*/ 2787038 h 4194894"/>
              <a:gd name="connsiteX897" fmla="*/ 3505200 w 9601201"/>
              <a:gd name="connsiteY897" fmla="*/ 2796887 h 4194894"/>
              <a:gd name="connsiteX898" fmla="*/ 6301081 w 9601201"/>
              <a:gd name="connsiteY898" fmla="*/ 1 h 4194894"/>
              <a:gd name="connsiteX899" fmla="*/ 6340468 w 9601201"/>
              <a:gd name="connsiteY899" fmla="*/ 1 h 4194894"/>
              <a:gd name="connsiteX900" fmla="*/ 3505200 w 9601201"/>
              <a:gd name="connsiteY900" fmla="*/ 2836288 h 4194894"/>
              <a:gd name="connsiteX901" fmla="*/ 3505200 w 9601201"/>
              <a:gd name="connsiteY901" fmla="*/ 2846136 h 4194894"/>
              <a:gd name="connsiteX902" fmla="*/ 6350313 w 9601201"/>
              <a:gd name="connsiteY902" fmla="*/ 1 h 4194894"/>
              <a:gd name="connsiteX903" fmla="*/ 6389700 w 9601201"/>
              <a:gd name="connsiteY903" fmla="*/ 1 h 4194894"/>
              <a:gd name="connsiteX904" fmla="*/ 3505200 w 9601201"/>
              <a:gd name="connsiteY904" fmla="*/ 2885538 h 4194894"/>
              <a:gd name="connsiteX905" fmla="*/ 3505200 w 9601201"/>
              <a:gd name="connsiteY905" fmla="*/ 2895386 h 4194894"/>
              <a:gd name="connsiteX906" fmla="*/ 6399545 w 9601201"/>
              <a:gd name="connsiteY906" fmla="*/ 1 h 4194894"/>
              <a:gd name="connsiteX907" fmla="*/ 6438932 w 9601201"/>
              <a:gd name="connsiteY907" fmla="*/ 1 h 4194894"/>
              <a:gd name="connsiteX908" fmla="*/ 3505200 w 9601201"/>
              <a:gd name="connsiteY908" fmla="*/ 2934787 h 4194894"/>
              <a:gd name="connsiteX909" fmla="*/ 3505200 w 9601201"/>
              <a:gd name="connsiteY909" fmla="*/ 2944636 h 4194894"/>
              <a:gd name="connsiteX910" fmla="*/ 6448778 w 9601201"/>
              <a:gd name="connsiteY910" fmla="*/ 1 h 4194894"/>
              <a:gd name="connsiteX911" fmla="*/ 6488164 w 9601201"/>
              <a:gd name="connsiteY911" fmla="*/ 1 h 4194894"/>
              <a:gd name="connsiteX912" fmla="*/ 3505200 w 9601201"/>
              <a:gd name="connsiteY912" fmla="*/ 2984037 h 4194894"/>
              <a:gd name="connsiteX913" fmla="*/ 3505200 w 9601201"/>
              <a:gd name="connsiteY913" fmla="*/ 2993885 h 4194894"/>
              <a:gd name="connsiteX914" fmla="*/ 6498009 w 9601201"/>
              <a:gd name="connsiteY914" fmla="*/ 1 h 4194894"/>
              <a:gd name="connsiteX915" fmla="*/ 6532687 w 9601201"/>
              <a:gd name="connsiteY915" fmla="*/ 1 h 4194894"/>
              <a:gd name="connsiteX916" fmla="*/ 6533098 w 9601201"/>
              <a:gd name="connsiteY916" fmla="*/ 4302 h 4194894"/>
              <a:gd name="connsiteX917" fmla="*/ 3505200 w 9601201"/>
              <a:gd name="connsiteY917" fmla="*/ 3033287 h 4194894"/>
              <a:gd name="connsiteX918" fmla="*/ 3505200 w 9601201"/>
              <a:gd name="connsiteY918" fmla="*/ 3043135 h 4194894"/>
              <a:gd name="connsiteX919" fmla="*/ 6533956 w 9601201"/>
              <a:gd name="connsiteY919" fmla="*/ 13290 h 4194894"/>
              <a:gd name="connsiteX920" fmla="*/ 6537390 w 9601201"/>
              <a:gd name="connsiteY920" fmla="*/ 49257 h 4194894"/>
              <a:gd name="connsiteX921" fmla="*/ 3505200 w 9601201"/>
              <a:gd name="connsiteY921" fmla="*/ 3082536 h 4194894"/>
              <a:gd name="connsiteX922" fmla="*/ 3505200 w 9601201"/>
              <a:gd name="connsiteY922" fmla="*/ 3092385 h 4194894"/>
              <a:gd name="connsiteX923" fmla="*/ 6538249 w 9601201"/>
              <a:gd name="connsiteY923" fmla="*/ 58246 h 4194894"/>
              <a:gd name="connsiteX924" fmla="*/ 6539232 w 9601201"/>
              <a:gd name="connsiteY924" fmla="*/ 68542 h 4194894"/>
              <a:gd name="connsiteX925" fmla="*/ 6545193 w 9601201"/>
              <a:gd name="connsiteY925" fmla="*/ 90701 h 4194894"/>
              <a:gd name="connsiteX926" fmla="*/ 3505200 w 9601201"/>
              <a:gd name="connsiteY926" fmla="*/ 3131786 h 4194894"/>
              <a:gd name="connsiteX927" fmla="*/ 3505200 w 9601201"/>
              <a:gd name="connsiteY927" fmla="*/ 3141635 h 4194894"/>
              <a:gd name="connsiteX928" fmla="*/ 6547280 w 9601201"/>
              <a:gd name="connsiteY928" fmla="*/ 98462 h 4194894"/>
              <a:gd name="connsiteX929" fmla="*/ 6555632 w 9601201"/>
              <a:gd name="connsiteY929" fmla="*/ 129508 h 4194894"/>
              <a:gd name="connsiteX930" fmla="*/ 3505200 w 9601201"/>
              <a:gd name="connsiteY930" fmla="*/ 3181036 h 4194894"/>
              <a:gd name="connsiteX931" fmla="*/ 3505200 w 9601201"/>
              <a:gd name="connsiteY931" fmla="*/ 3190883 h 4194894"/>
              <a:gd name="connsiteX932" fmla="*/ 6557719 w 9601201"/>
              <a:gd name="connsiteY932" fmla="*/ 137268 h 4194894"/>
              <a:gd name="connsiteX933" fmla="*/ 6566071 w 9601201"/>
              <a:gd name="connsiteY933" fmla="*/ 168315 h 4194894"/>
              <a:gd name="connsiteX934" fmla="*/ 3505200 w 9601201"/>
              <a:gd name="connsiteY934" fmla="*/ 3230285 h 4194894"/>
              <a:gd name="connsiteX935" fmla="*/ 3505200 w 9601201"/>
              <a:gd name="connsiteY935" fmla="*/ 3240133 h 4194894"/>
              <a:gd name="connsiteX936" fmla="*/ 6568158 w 9601201"/>
              <a:gd name="connsiteY936" fmla="*/ 176075 h 4194894"/>
              <a:gd name="connsiteX937" fmla="*/ 6576181 w 9601201"/>
              <a:gd name="connsiteY937" fmla="*/ 205901 h 4194894"/>
              <a:gd name="connsiteX938" fmla="*/ 6576649 w 9601201"/>
              <a:gd name="connsiteY938" fmla="*/ 206982 h 4194894"/>
              <a:gd name="connsiteX939" fmla="*/ 3505200 w 9601201"/>
              <a:gd name="connsiteY939" fmla="*/ 3279534 h 4194894"/>
              <a:gd name="connsiteX940" fmla="*/ 3505200 w 9601201"/>
              <a:gd name="connsiteY940" fmla="*/ 3289383 h 4194894"/>
              <a:gd name="connsiteX941" fmla="*/ 6579625 w 9601201"/>
              <a:gd name="connsiteY941" fmla="*/ 213853 h 4194894"/>
              <a:gd name="connsiteX942" fmla="*/ 6591531 w 9601201"/>
              <a:gd name="connsiteY942" fmla="*/ 241345 h 4194894"/>
              <a:gd name="connsiteX943" fmla="*/ 3505200 w 9601201"/>
              <a:gd name="connsiteY943" fmla="*/ 3328784 h 4194894"/>
              <a:gd name="connsiteX944" fmla="*/ 3505200 w 9601201"/>
              <a:gd name="connsiteY944" fmla="*/ 3338632 h 4194894"/>
              <a:gd name="connsiteX945" fmla="*/ 6594506 w 9601201"/>
              <a:gd name="connsiteY945" fmla="*/ 248216 h 4194894"/>
              <a:gd name="connsiteX946" fmla="*/ 6606412 w 9601201"/>
              <a:gd name="connsiteY946" fmla="*/ 275708 h 4194894"/>
              <a:gd name="connsiteX947" fmla="*/ 3505200 w 9601201"/>
              <a:gd name="connsiteY947" fmla="*/ 3378033 h 4194894"/>
              <a:gd name="connsiteX948" fmla="*/ 3505200 w 9601201"/>
              <a:gd name="connsiteY948" fmla="*/ 3387882 h 4194894"/>
              <a:gd name="connsiteX949" fmla="*/ 6609387 w 9601201"/>
              <a:gd name="connsiteY949" fmla="*/ 282579 h 4194894"/>
              <a:gd name="connsiteX950" fmla="*/ 6621293 w 9601201"/>
              <a:gd name="connsiteY950" fmla="*/ 310071 h 4194894"/>
              <a:gd name="connsiteX951" fmla="*/ 3505200 w 9601201"/>
              <a:gd name="connsiteY951" fmla="*/ 3427283 h 4194894"/>
              <a:gd name="connsiteX952" fmla="*/ 3505200 w 9601201"/>
              <a:gd name="connsiteY952" fmla="*/ 3437132 h 4194894"/>
              <a:gd name="connsiteX953" fmla="*/ 6624269 w 9601201"/>
              <a:gd name="connsiteY953" fmla="*/ 316942 h 4194894"/>
              <a:gd name="connsiteX954" fmla="*/ 6633284 w 9601201"/>
              <a:gd name="connsiteY954" fmla="*/ 337760 h 4194894"/>
              <a:gd name="connsiteX955" fmla="*/ 6636955 w 9601201"/>
              <a:gd name="connsiteY955" fmla="*/ 343652 h 4194894"/>
              <a:gd name="connsiteX956" fmla="*/ 3505200 w 9601201"/>
              <a:gd name="connsiteY956" fmla="*/ 3476533 h 4194894"/>
              <a:gd name="connsiteX957" fmla="*/ 3505200 w 9601201"/>
              <a:gd name="connsiteY957" fmla="*/ 3486380 h 4194894"/>
              <a:gd name="connsiteX958" fmla="*/ 6640735 w 9601201"/>
              <a:gd name="connsiteY958" fmla="*/ 349719 h 4194894"/>
              <a:gd name="connsiteX959" fmla="*/ 6655858 w 9601201"/>
              <a:gd name="connsiteY959" fmla="*/ 373993 h 4194894"/>
              <a:gd name="connsiteX960" fmla="*/ 3505200 w 9601201"/>
              <a:gd name="connsiteY960" fmla="*/ 3525783 h 4194894"/>
              <a:gd name="connsiteX961" fmla="*/ 3505200 w 9601201"/>
              <a:gd name="connsiteY961" fmla="*/ 3535630 h 4194894"/>
              <a:gd name="connsiteX962" fmla="*/ 6659638 w 9601201"/>
              <a:gd name="connsiteY962" fmla="*/ 380059 h 4194894"/>
              <a:gd name="connsiteX963" fmla="*/ 6674761 w 9601201"/>
              <a:gd name="connsiteY963" fmla="*/ 404332 h 4194894"/>
              <a:gd name="connsiteX964" fmla="*/ 3505200 w 9601201"/>
              <a:gd name="connsiteY964" fmla="*/ 3575031 h 4194894"/>
              <a:gd name="connsiteX965" fmla="*/ 3505200 w 9601201"/>
              <a:gd name="connsiteY965" fmla="*/ 3584880 h 4194894"/>
              <a:gd name="connsiteX966" fmla="*/ 6678541 w 9601201"/>
              <a:gd name="connsiteY966" fmla="*/ 410399 h 4194894"/>
              <a:gd name="connsiteX967" fmla="*/ 6693663 w 9601201"/>
              <a:gd name="connsiteY967" fmla="*/ 434672 h 4194894"/>
              <a:gd name="connsiteX968" fmla="*/ 3505200 w 9601201"/>
              <a:gd name="connsiteY968" fmla="*/ 3624281 h 4194894"/>
              <a:gd name="connsiteX969" fmla="*/ 3505200 w 9601201"/>
              <a:gd name="connsiteY969" fmla="*/ 3634129 h 4194894"/>
              <a:gd name="connsiteX970" fmla="*/ 6697443 w 9601201"/>
              <a:gd name="connsiteY970" fmla="*/ 440739 h 4194894"/>
              <a:gd name="connsiteX971" fmla="*/ 6710542 w 9601201"/>
              <a:gd name="connsiteY971" fmla="*/ 461764 h 4194894"/>
              <a:gd name="connsiteX972" fmla="*/ 6712974 w 9601201"/>
              <a:gd name="connsiteY972" fmla="*/ 464604 h 4194894"/>
              <a:gd name="connsiteX973" fmla="*/ 3505200 w 9601201"/>
              <a:gd name="connsiteY973" fmla="*/ 3673530 h 4194894"/>
              <a:gd name="connsiteX974" fmla="*/ 3505200 w 9601201"/>
              <a:gd name="connsiteY974" fmla="*/ 3683379 h 4194894"/>
              <a:gd name="connsiteX975" fmla="*/ 6717515 w 9601201"/>
              <a:gd name="connsiteY975" fmla="*/ 469909 h 4194894"/>
              <a:gd name="connsiteX976" fmla="*/ 6735685 w 9601201"/>
              <a:gd name="connsiteY976" fmla="*/ 491134 h 4194894"/>
              <a:gd name="connsiteX977" fmla="*/ 3505200 w 9601201"/>
              <a:gd name="connsiteY977" fmla="*/ 3722780 h 4194894"/>
              <a:gd name="connsiteX978" fmla="*/ 3505200 w 9601201"/>
              <a:gd name="connsiteY978" fmla="*/ 3732629 h 4194894"/>
              <a:gd name="connsiteX979" fmla="*/ 6740227 w 9601201"/>
              <a:gd name="connsiteY979" fmla="*/ 496440 h 4194894"/>
              <a:gd name="connsiteX980" fmla="*/ 6758397 w 9601201"/>
              <a:gd name="connsiteY980" fmla="*/ 517665 h 4194894"/>
              <a:gd name="connsiteX981" fmla="*/ 3505200 w 9601201"/>
              <a:gd name="connsiteY981" fmla="*/ 3772030 h 4194894"/>
              <a:gd name="connsiteX982" fmla="*/ 3505200 w 9601201"/>
              <a:gd name="connsiteY982" fmla="*/ 3781878 h 4194894"/>
              <a:gd name="connsiteX983" fmla="*/ 6762938 w 9601201"/>
              <a:gd name="connsiteY983" fmla="*/ 522970 h 4194894"/>
              <a:gd name="connsiteX984" fmla="*/ 6781108 w 9601201"/>
              <a:gd name="connsiteY984" fmla="*/ 544194 h 4194894"/>
              <a:gd name="connsiteX985" fmla="*/ 3505200 w 9601201"/>
              <a:gd name="connsiteY985" fmla="*/ 3821280 h 4194894"/>
              <a:gd name="connsiteX986" fmla="*/ 3505200 w 9601201"/>
              <a:gd name="connsiteY986" fmla="*/ 3831128 h 4194894"/>
              <a:gd name="connsiteX987" fmla="*/ 6785650 w 9601201"/>
              <a:gd name="connsiteY987" fmla="*/ 549500 h 4194894"/>
              <a:gd name="connsiteX988" fmla="*/ 6803819 w 9601201"/>
              <a:gd name="connsiteY988" fmla="*/ 570724 h 4194894"/>
              <a:gd name="connsiteX989" fmla="*/ 3505200 w 9601201"/>
              <a:gd name="connsiteY989" fmla="*/ 3870529 h 4194894"/>
              <a:gd name="connsiteX990" fmla="*/ 3505200 w 9601201"/>
              <a:gd name="connsiteY990" fmla="*/ 3880378 h 4194894"/>
              <a:gd name="connsiteX991" fmla="*/ 6808389 w 9601201"/>
              <a:gd name="connsiteY991" fmla="*/ 576001 h 4194894"/>
              <a:gd name="connsiteX992" fmla="*/ 6828049 w 9601201"/>
              <a:gd name="connsiteY992" fmla="*/ 595736 h 4194894"/>
              <a:gd name="connsiteX993" fmla="*/ 3505200 w 9601201"/>
              <a:gd name="connsiteY993" fmla="*/ 3919779 h 4194894"/>
              <a:gd name="connsiteX994" fmla="*/ 3505200 w 9601201"/>
              <a:gd name="connsiteY994" fmla="*/ 3929626 h 4194894"/>
              <a:gd name="connsiteX995" fmla="*/ 6832963 w 9601201"/>
              <a:gd name="connsiteY995" fmla="*/ 600668 h 4194894"/>
              <a:gd name="connsiteX996" fmla="*/ 6852622 w 9601201"/>
              <a:gd name="connsiteY996" fmla="*/ 620403 h 4194894"/>
              <a:gd name="connsiteX997" fmla="*/ 3505200 w 9601201"/>
              <a:gd name="connsiteY997" fmla="*/ 3969028 h 4194894"/>
              <a:gd name="connsiteX998" fmla="*/ 3505200 w 9601201"/>
              <a:gd name="connsiteY998" fmla="*/ 3978876 h 4194894"/>
              <a:gd name="connsiteX999" fmla="*/ 6857536 w 9601201"/>
              <a:gd name="connsiteY999" fmla="*/ 625336 h 4194894"/>
              <a:gd name="connsiteX1000" fmla="*/ 6877196 w 9601201"/>
              <a:gd name="connsiteY1000" fmla="*/ 645070 h 4194894"/>
              <a:gd name="connsiteX1001" fmla="*/ 3505200 w 9601201"/>
              <a:gd name="connsiteY1001" fmla="*/ 4018277 h 4194894"/>
              <a:gd name="connsiteX1002" fmla="*/ 3505200 w 9601201"/>
              <a:gd name="connsiteY1002" fmla="*/ 4028126 h 4194894"/>
              <a:gd name="connsiteX1003" fmla="*/ 6882110 w 9601201"/>
              <a:gd name="connsiteY1003" fmla="*/ 650003 h 4194894"/>
              <a:gd name="connsiteX1004" fmla="*/ 6901769 w 9601201"/>
              <a:gd name="connsiteY1004" fmla="*/ 669737 h 4194894"/>
              <a:gd name="connsiteX1005" fmla="*/ 3505200 w 9601201"/>
              <a:gd name="connsiteY1005" fmla="*/ 4067527 h 4194894"/>
              <a:gd name="connsiteX1006" fmla="*/ 3505200 w 9601201"/>
              <a:gd name="connsiteY1006" fmla="*/ 4077377 h 4194894"/>
              <a:gd name="connsiteX1007" fmla="*/ 6906684 w 9601201"/>
              <a:gd name="connsiteY1007" fmla="*/ 674670 h 4194894"/>
              <a:gd name="connsiteX1008" fmla="*/ 6926343 w 9601201"/>
              <a:gd name="connsiteY1008" fmla="*/ 694405 h 4194894"/>
              <a:gd name="connsiteX1009" fmla="*/ 3505200 w 9601201"/>
              <a:gd name="connsiteY1009" fmla="*/ 4116777 h 4194894"/>
              <a:gd name="connsiteX1010" fmla="*/ 3505200 w 9601201"/>
              <a:gd name="connsiteY1010" fmla="*/ 4126625 h 4194894"/>
              <a:gd name="connsiteX1011" fmla="*/ 6931257 w 9601201"/>
              <a:gd name="connsiteY1011" fmla="*/ 699337 h 4194894"/>
              <a:gd name="connsiteX1012" fmla="*/ 6950917 w 9601201"/>
              <a:gd name="connsiteY1012" fmla="*/ 719072 h 4194894"/>
              <a:gd name="connsiteX1013" fmla="*/ 3505200 w 9601201"/>
              <a:gd name="connsiteY1013" fmla="*/ 4166028 h 4194894"/>
              <a:gd name="connsiteX1014" fmla="*/ 3505200 w 9601201"/>
              <a:gd name="connsiteY1014" fmla="*/ 4175875 h 4194894"/>
              <a:gd name="connsiteX1015" fmla="*/ 6955830 w 9601201"/>
              <a:gd name="connsiteY1015" fmla="*/ 724005 h 4194894"/>
              <a:gd name="connsiteX1016" fmla="*/ 6975490 w 9601201"/>
              <a:gd name="connsiteY1016" fmla="*/ 743739 h 4194894"/>
              <a:gd name="connsiteX1017" fmla="*/ 3530496 w 9601201"/>
              <a:gd name="connsiteY1017" fmla="*/ 4189971 h 4194894"/>
              <a:gd name="connsiteX1018" fmla="*/ 3535418 w 9601201"/>
              <a:gd name="connsiteY1018" fmla="*/ 4194893 h 4194894"/>
              <a:gd name="connsiteX1019" fmla="*/ 0 w 9601201"/>
              <a:gd name="connsiteY1019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</a:cxnLst>
            <a:rect l="l" t="t" r="r" b="b"/>
            <a:pathLst>
              <a:path w="9601201" h="4194894">
                <a:moveTo>
                  <a:pt x="9601200" y="4185865"/>
                </a:moveTo>
                <a:lnTo>
                  <a:pt x="9601200" y="4194894"/>
                </a:lnTo>
                <a:lnTo>
                  <a:pt x="9592172" y="4194894"/>
                </a:lnTo>
                <a:close/>
                <a:moveTo>
                  <a:pt x="9601200" y="4136624"/>
                </a:moveTo>
                <a:lnTo>
                  <a:pt x="9601200" y="4176016"/>
                </a:lnTo>
                <a:lnTo>
                  <a:pt x="9587247" y="4189971"/>
                </a:lnTo>
                <a:lnTo>
                  <a:pt x="9592172" y="4194894"/>
                </a:lnTo>
                <a:lnTo>
                  <a:pt x="9542940" y="4194894"/>
                </a:lnTo>
                <a:close/>
                <a:moveTo>
                  <a:pt x="9601200" y="4087383"/>
                </a:moveTo>
                <a:lnTo>
                  <a:pt x="9601200" y="4126775"/>
                </a:lnTo>
                <a:lnTo>
                  <a:pt x="9538015" y="4189971"/>
                </a:lnTo>
                <a:lnTo>
                  <a:pt x="9542940" y="4194894"/>
                </a:lnTo>
                <a:lnTo>
                  <a:pt x="9493708" y="4194894"/>
                </a:lnTo>
                <a:close/>
                <a:moveTo>
                  <a:pt x="9601200" y="4038141"/>
                </a:moveTo>
                <a:lnTo>
                  <a:pt x="9601200" y="4077534"/>
                </a:lnTo>
                <a:lnTo>
                  <a:pt x="9488783" y="4189971"/>
                </a:lnTo>
                <a:lnTo>
                  <a:pt x="9493708" y="4194894"/>
                </a:lnTo>
                <a:lnTo>
                  <a:pt x="9444475" y="4194894"/>
                </a:lnTo>
                <a:close/>
                <a:moveTo>
                  <a:pt x="9601200" y="3988901"/>
                </a:moveTo>
                <a:lnTo>
                  <a:pt x="9601200" y="4028293"/>
                </a:lnTo>
                <a:lnTo>
                  <a:pt x="9439551" y="4189971"/>
                </a:lnTo>
                <a:lnTo>
                  <a:pt x="9444475" y="4194894"/>
                </a:lnTo>
                <a:lnTo>
                  <a:pt x="9395243" y="4194894"/>
                </a:lnTo>
                <a:close/>
                <a:moveTo>
                  <a:pt x="9601200" y="3939662"/>
                </a:moveTo>
                <a:lnTo>
                  <a:pt x="9601200" y="3979053"/>
                </a:lnTo>
                <a:lnTo>
                  <a:pt x="9390319" y="4189971"/>
                </a:lnTo>
                <a:lnTo>
                  <a:pt x="9395243" y="4194894"/>
                </a:lnTo>
                <a:lnTo>
                  <a:pt x="9346013" y="4194894"/>
                </a:lnTo>
                <a:close/>
                <a:moveTo>
                  <a:pt x="9601200" y="3890421"/>
                </a:moveTo>
                <a:lnTo>
                  <a:pt x="9601200" y="3929813"/>
                </a:lnTo>
                <a:lnTo>
                  <a:pt x="9341088" y="4189971"/>
                </a:lnTo>
                <a:lnTo>
                  <a:pt x="9346013" y="4194894"/>
                </a:lnTo>
                <a:lnTo>
                  <a:pt x="9296781" y="4194894"/>
                </a:lnTo>
                <a:close/>
                <a:moveTo>
                  <a:pt x="9601200" y="3841117"/>
                </a:moveTo>
                <a:lnTo>
                  <a:pt x="9601200" y="3880572"/>
                </a:lnTo>
                <a:lnTo>
                  <a:pt x="9291856" y="4189971"/>
                </a:lnTo>
                <a:lnTo>
                  <a:pt x="9296781" y="4194894"/>
                </a:lnTo>
                <a:lnTo>
                  <a:pt x="9247549" y="4194894"/>
                </a:lnTo>
                <a:close/>
                <a:moveTo>
                  <a:pt x="9601200" y="3791867"/>
                </a:moveTo>
                <a:lnTo>
                  <a:pt x="9601200" y="3831267"/>
                </a:lnTo>
                <a:lnTo>
                  <a:pt x="9242624" y="4189971"/>
                </a:lnTo>
                <a:lnTo>
                  <a:pt x="9247549" y="4194894"/>
                </a:lnTo>
                <a:lnTo>
                  <a:pt x="9198317" y="4194894"/>
                </a:lnTo>
                <a:close/>
                <a:moveTo>
                  <a:pt x="9601200" y="3742617"/>
                </a:moveTo>
                <a:lnTo>
                  <a:pt x="9601200" y="3782018"/>
                </a:lnTo>
                <a:lnTo>
                  <a:pt x="9193393" y="4189971"/>
                </a:lnTo>
                <a:lnTo>
                  <a:pt x="9198317" y="4194894"/>
                </a:lnTo>
                <a:lnTo>
                  <a:pt x="9149085" y="4194894"/>
                </a:lnTo>
                <a:close/>
                <a:moveTo>
                  <a:pt x="9601200" y="3693367"/>
                </a:moveTo>
                <a:lnTo>
                  <a:pt x="9601200" y="3732767"/>
                </a:lnTo>
                <a:lnTo>
                  <a:pt x="9144159" y="4189971"/>
                </a:lnTo>
                <a:lnTo>
                  <a:pt x="9149085" y="4194894"/>
                </a:lnTo>
                <a:lnTo>
                  <a:pt x="9099852" y="4194894"/>
                </a:lnTo>
                <a:close/>
                <a:moveTo>
                  <a:pt x="9601200" y="3644117"/>
                </a:moveTo>
                <a:lnTo>
                  <a:pt x="9601200" y="3683517"/>
                </a:lnTo>
                <a:lnTo>
                  <a:pt x="9094927" y="4189971"/>
                </a:lnTo>
                <a:lnTo>
                  <a:pt x="9099852" y="4194894"/>
                </a:lnTo>
                <a:lnTo>
                  <a:pt x="9050620" y="4194894"/>
                </a:lnTo>
                <a:close/>
                <a:moveTo>
                  <a:pt x="9601200" y="3594868"/>
                </a:moveTo>
                <a:lnTo>
                  <a:pt x="9601200" y="3634269"/>
                </a:lnTo>
                <a:lnTo>
                  <a:pt x="9045697" y="4189971"/>
                </a:lnTo>
                <a:lnTo>
                  <a:pt x="9050620" y="4194894"/>
                </a:lnTo>
                <a:lnTo>
                  <a:pt x="9001389" y="4194894"/>
                </a:lnTo>
                <a:close/>
                <a:moveTo>
                  <a:pt x="9601200" y="3545619"/>
                </a:moveTo>
                <a:lnTo>
                  <a:pt x="9601200" y="3585020"/>
                </a:lnTo>
                <a:lnTo>
                  <a:pt x="8996465" y="4189971"/>
                </a:lnTo>
                <a:lnTo>
                  <a:pt x="9001389" y="4194894"/>
                </a:lnTo>
                <a:lnTo>
                  <a:pt x="8952157" y="4194894"/>
                </a:lnTo>
                <a:close/>
                <a:moveTo>
                  <a:pt x="9601201" y="3496368"/>
                </a:moveTo>
                <a:lnTo>
                  <a:pt x="9601201" y="3524969"/>
                </a:lnTo>
                <a:lnTo>
                  <a:pt x="9601200" y="3524969"/>
                </a:lnTo>
                <a:lnTo>
                  <a:pt x="9601200" y="3535770"/>
                </a:lnTo>
                <a:lnTo>
                  <a:pt x="8947233" y="4189971"/>
                </a:lnTo>
                <a:lnTo>
                  <a:pt x="8952157" y="4194894"/>
                </a:lnTo>
                <a:lnTo>
                  <a:pt x="8902925" y="4194894"/>
                </a:lnTo>
                <a:close/>
                <a:moveTo>
                  <a:pt x="9601201" y="3447118"/>
                </a:moveTo>
                <a:lnTo>
                  <a:pt x="9601201" y="3486519"/>
                </a:lnTo>
                <a:lnTo>
                  <a:pt x="8898001" y="4189971"/>
                </a:lnTo>
                <a:lnTo>
                  <a:pt x="8902925" y="4194894"/>
                </a:lnTo>
                <a:lnTo>
                  <a:pt x="8853693" y="4194894"/>
                </a:lnTo>
                <a:close/>
                <a:moveTo>
                  <a:pt x="9601201" y="3397868"/>
                </a:moveTo>
                <a:lnTo>
                  <a:pt x="9601201" y="3437270"/>
                </a:lnTo>
                <a:lnTo>
                  <a:pt x="8848769" y="4189971"/>
                </a:lnTo>
                <a:lnTo>
                  <a:pt x="8853693" y="4194894"/>
                </a:lnTo>
                <a:lnTo>
                  <a:pt x="8804461" y="4194894"/>
                </a:lnTo>
                <a:close/>
                <a:moveTo>
                  <a:pt x="9601201" y="3348619"/>
                </a:moveTo>
                <a:lnTo>
                  <a:pt x="9601201" y="3388019"/>
                </a:lnTo>
                <a:lnTo>
                  <a:pt x="8799536" y="4189971"/>
                </a:lnTo>
                <a:lnTo>
                  <a:pt x="8804461" y="4194894"/>
                </a:lnTo>
                <a:lnTo>
                  <a:pt x="8755229" y="4194894"/>
                </a:lnTo>
                <a:close/>
                <a:moveTo>
                  <a:pt x="9601201" y="3299370"/>
                </a:moveTo>
                <a:lnTo>
                  <a:pt x="9601201" y="3338769"/>
                </a:lnTo>
                <a:lnTo>
                  <a:pt x="8750304" y="4189971"/>
                </a:lnTo>
                <a:lnTo>
                  <a:pt x="8755229" y="4194894"/>
                </a:lnTo>
                <a:lnTo>
                  <a:pt x="8705998" y="4194894"/>
                </a:lnTo>
                <a:close/>
                <a:moveTo>
                  <a:pt x="9601201" y="3250120"/>
                </a:moveTo>
                <a:lnTo>
                  <a:pt x="9601201" y="3289521"/>
                </a:lnTo>
                <a:lnTo>
                  <a:pt x="8701073" y="4189971"/>
                </a:lnTo>
                <a:lnTo>
                  <a:pt x="8705998" y="4194894"/>
                </a:lnTo>
                <a:lnTo>
                  <a:pt x="8656766" y="4194894"/>
                </a:lnTo>
                <a:close/>
                <a:moveTo>
                  <a:pt x="9601201" y="3200871"/>
                </a:moveTo>
                <a:lnTo>
                  <a:pt x="9601201" y="3240271"/>
                </a:lnTo>
                <a:lnTo>
                  <a:pt x="8651841" y="4189971"/>
                </a:lnTo>
                <a:lnTo>
                  <a:pt x="8656766" y="4194894"/>
                </a:lnTo>
                <a:lnTo>
                  <a:pt x="8607535" y="4194894"/>
                </a:lnTo>
                <a:close/>
                <a:moveTo>
                  <a:pt x="9601201" y="3151622"/>
                </a:moveTo>
                <a:lnTo>
                  <a:pt x="9601201" y="3191022"/>
                </a:lnTo>
                <a:lnTo>
                  <a:pt x="8602610" y="4189971"/>
                </a:lnTo>
                <a:lnTo>
                  <a:pt x="8607535" y="4194894"/>
                </a:lnTo>
                <a:lnTo>
                  <a:pt x="8558303" y="4194894"/>
                </a:lnTo>
                <a:close/>
                <a:moveTo>
                  <a:pt x="9601201" y="3102370"/>
                </a:moveTo>
                <a:lnTo>
                  <a:pt x="9601201" y="3141772"/>
                </a:lnTo>
                <a:lnTo>
                  <a:pt x="8553378" y="4189971"/>
                </a:lnTo>
                <a:lnTo>
                  <a:pt x="8558303" y="4194894"/>
                </a:lnTo>
                <a:lnTo>
                  <a:pt x="8509069" y="4194894"/>
                </a:lnTo>
                <a:close/>
                <a:moveTo>
                  <a:pt x="9601201" y="3053121"/>
                </a:moveTo>
                <a:lnTo>
                  <a:pt x="9601201" y="3092522"/>
                </a:lnTo>
                <a:lnTo>
                  <a:pt x="8504145" y="4189971"/>
                </a:lnTo>
                <a:lnTo>
                  <a:pt x="8509069" y="4194894"/>
                </a:lnTo>
                <a:lnTo>
                  <a:pt x="8459837" y="4194894"/>
                </a:lnTo>
                <a:close/>
                <a:moveTo>
                  <a:pt x="9601201" y="3003872"/>
                </a:moveTo>
                <a:lnTo>
                  <a:pt x="9601201" y="3043272"/>
                </a:lnTo>
                <a:lnTo>
                  <a:pt x="8454913" y="4189971"/>
                </a:lnTo>
                <a:lnTo>
                  <a:pt x="8459837" y="4194894"/>
                </a:lnTo>
                <a:lnTo>
                  <a:pt x="8410607" y="4194894"/>
                </a:lnTo>
                <a:close/>
                <a:moveTo>
                  <a:pt x="9601201" y="2954623"/>
                </a:moveTo>
                <a:lnTo>
                  <a:pt x="9601201" y="2994024"/>
                </a:lnTo>
                <a:lnTo>
                  <a:pt x="8405683" y="4189971"/>
                </a:lnTo>
                <a:lnTo>
                  <a:pt x="8410607" y="4194894"/>
                </a:lnTo>
                <a:lnTo>
                  <a:pt x="8361375" y="4194894"/>
                </a:lnTo>
                <a:close/>
                <a:moveTo>
                  <a:pt x="9601201" y="2905373"/>
                </a:moveTo>
                <a:lnTo>
                  <a:pt x="9601201" y="2944774"/>
                </a:lnTo>
                <a:lnTo>
                  <a:pt x="8356451" y="4189971"/>
                </a:lnTo>
                <a:lnTo>
                  <a:pt x="8361375" y="4194894"/>
                </a:lnTo>
                <a:lnTo>
                  <a:pt x="8312143" y="4194894"/>
                </a:lnTo>
                <a:close/>
                <a:moveTo>
                  <a:pt x="9601201" y="2856124"/>
                </a:moveTo>
                <a:lnTo>
                  <a:pt x="9601201" y="2895525"/>
                </a:lnTo>
                <a:lnTo>
                  <a:pt x="8307219" y="4189971"/>
                </a:lnTo>
                <a:lnTo>
                  <a:pt x="8312143" y="4194894"/>
                </a:lnTo>
                <a:lnTo>
                  <a:pt x="8262911" y="4194894"/>
                </a:lnTo>
                <a:close/>
                <a:moveTo>
                  <a:pt x="9601201" y="2806874"/>
                </a:moveTo>
                <a:lnTo>
                  <a:pt x="9601201" y="2846275"/>
                </a:lnTo>
                <a:lnTo>
                  <a:pt x="8257987" y="4189971"/>
                </a:lnTo>
                <a:lnTo>
                  <a:pt x="8262911" y="4194894"/>
                </a:lnTo>
                <a:lnTo>
                  <a:pt x="8213679" y="4194894"/>
                </a:lnTo>
                <a:close/>
                <a:moveTo>
                  <a:pt x="9601201" y="2757624"/>
                </a:moveTo>
                <a:lnTo>
                  <a:pt x="9601201" y="2797024"/>
                </a:lnTo>
                <a:lnTo>
                  <a:pt x="8208753" y="4189971"/>
                </a:lnTo>
                <a:lnTo>
                  <a:pt x="8213679" y="4194894"/>
                </a:lnTo>
                <a:lnTo>
                  <a:pt x="8164446" y="4194894"/>
                </a:lnTo>
                <a:close/>
                <a:moveTo>
                  <a:pt x="9601201" y="2708374"/>
                </a:moveTo>
                <a:lnTo>
                  <a:pt x="9601201" y="2747774"/>
                </a:lnTo>
                <a:lnTo>
                  <a:pt x="8159521" y="4189971"/>
                </a:lnTo>
                <a:lnTo>
                  <a:pt x="8164446" y="4194894"/>
                </a:lnTo>
                <a:lnTo>
                  <a:pt x="8115215" y="4194894"/>
                </a:lnTo>
                <a:close/>
                <a:moveTo>
                  <a:pt x="9601201" y="2659126"/>
                </a:moveTo>
                <a:lnTo>
                  <a:pt x="9601201" y="2698525"/>
                </a:lnTo>
                <a:lnTo>
                  <a:pt x="8110290" y="4189971"/>
                </a:lnTo>
                <a:lnTo>
                  <a:pt x="8115215" y="4194894"/>
                </a:lnTo>
                <a:lnTo>
                  <a:pt x="8065984" y="4194894"/>
                </a:lnTo>
                <a:close/>
                <a:moveTo>
                  <a:pt x="9601201" y="2609876"/>
                </a:moveTo>
                <a:lnTo>
                  <a:pt x="9601201" y="2649276"/>
                </a:lnTo>
                <a:lnTo>
                  <a:pt x="8061059" y="4189971"/>
                </a:lnTo>
                <a:lnTo>
                  <a:pt x="8065984" y="4194894"/>
                </a:lnTo>
                <a:lnTo>
                  <a:pt x="8016752" y="4194894"/>
                </a:lnTo>
                <a:close/>
                <a:moveTo>
                  <a:pt x="9601201" y="2560626"/>
                </a:moveTo>
                <a:lnTo>
                  <a:pt x="9601201" y="2600026"/>
                </a:lnTo>
                <a:lnTo>
                  <a:pt x="8011827" y="4189971"/>
                </a:lnTo>
                <a:lnTo>
                  <a:pt x="8016752" y="4194894"/>
                </a:lnTo>
                <a:lnTo>
                  <a:pt x="7967520" y="4194894"/>
                </a:lnTo>
                <a:close/>
                <a:moveTo>
                  <a:pt x="9601201" y="2511377"/>
                </a:moveTo>
                <a:lnTo>
                  <a:pt x="9601201" y="2550777"/>
                </a:lnTo>
                <a:lnTo>
                  <a:pt x="7962595" y="4189971"/>
                </a:lnTo>
                <a:lnTo>
                  <a:pt x="7967520" y="4194894"/>
                </a:lnTo>
                <a:lnTo>
                  <a:pt x="7918288" y="4194894"/>
                </a:lnTo>
                <a:close/>
                <a:moveTo>
                  <a:pt x="9601201" y="2462126"/>
                </a:moveTo>
                <a:lnTo>
                  <a:pt x="9601201" y="2501528"/>
                </a:lnTo>
                <a:lnTo>
                  <a:pt x="7913363" y="4189971"/>
                </a:lnTo>
                <a:lnTo>
                  <a:pt x="7918288" y="4194894"/>
                </a:lnTo>
                <a:lnTo>
                  <a:pt x="7869055" y="4194894"/>
                </a:lnTo>
                <a:close/>
                <a:moveTo>
                  <a:pt x="9601201" y="2412876"/>
                </a:moveTo>
                <a:lnTo>
                  <a:pt x="9601201" y="2452278"/>
                </a:lnTo>
                <a:lnTo>
                  <a:pt x="7864131" y="4189971"/>
                </a:lnTo>
                <a:lnTo>
                  <a:pt x="7869055" y="4194894"/>
                </a:lnTo>
                <a:lnTo>
                  <a:pt x="7819823" y="4194894"/>
                </a:lnTo>
                <a:close/>
                <a:moveTo>
                  <a:pt x="9601201" y="2363628"/>
                </a:moveTo>
                <a:lnTo>
                  <a:pt x="9601201" y="2403028"/>
                </a:lnTo>
                <a:lnTo>
                  <a:pt x="7814899" y="4189971"/>
                </a:lnTo>
                <a:lnTo>
                  <a:pt x="7819823" y="4194894"/>
                </a:lnTo>
                <a:lnTo>
                  <a:pt x="7770593" y="4194894"/>
                </a:lnTo>
                <a:close/>
                <a:moveTo>
                  <a:pt x="9601201" y="2314378"/>
                </a:moveTo>
                <a:lnTo>
                  <a:pt x="9601201" y="2353779"/>
                </a:lnTo>
                <a:lnTo>
                  <a:pt x="7765668" y="4189971"/>
                </a:lnTo>
                <a:lnTo>
                  <a:pt x="7770593" y="4194894"/>
                </a:lnTo>
                <a:lnTo>
                  <a:pt x="7721361" y="4194894"/>
                </a:lnTo>
                <a:close/>
                <a:moveTo>
                  <a:pt x="9601201" y="2265129"/>
                </a:moveTo>
                <a:lnTo>
                  <a:pt x="9601201" y="2304530"/>
                </a:lnTo>
                <a:lnTo>
                  <a:pt x="7716436" y="4189971"/>
                </a:lnTo>
                <a:lnTo>
                  <a:pt x="7721361" y="4194894"/>
                </a:lnTo>
                <a:lnTo>
                  <a:pt x="7672129" y="4194894"/>
                </a:lnTo>
                <a:close/>
                <a:moveTo>
                  <a:pt x="9601201" y="2215879"/>
                </a:moveTo>
                <a:lnTo>
                  <a:pt x="9601201" y="2255280"/>
                </a:lnTo>
                <a:lnTo>
                  <a:pt x="7667204" y="4189971"/>
                </a:lnTo>
                <a:lnTo>
                  <a:pt x="7672129" y="4194894"/>
                </a:lnTo>
                <a:lnTo>
                  <a:pt x="7622897" y="4194894"/>
                </a:lnTo>
                <a:close/>
                <a:moveTo>
                  <a:pt x="9601201" y="2166629"/>
                </a:moveTo>
                <a:lnTo>
                  <a:pt x="9601201" y="2206031"/>
                </a:lnTo>
                <a:lnTo>
                  <a:pt x="7617973" y="4189971"/>
                </a:lnTo>
                <a:lnTo>
                  <a:pt x="7622897" y="4194894"/>
                </a:lnTo>
                <a:lnTo>
                  <a:pt x="7573665" y="4194894"/>
                </a:lnTo>
                <a:close/>
                <a:moveTo>
                  <a:pt x="9601201" y="2117379"/>
                </a:moveTo>
                <a:lnTo>
                  <a:pt x="9601201" y="2156780"/>
                </a:lnTo>
                <a:lnTo>
                  <a:pt x="7568739" y="4189971"/>
                </a:lnTo>
                <a:lnTo>
                  <a:pt x="7573665" y="4194894"/>
                </a:lnTo>
                <a:lnTo>
                  <a:pt x="7524432" y="4194894"/>
                </a:lnTo>
                <a:close/>
                <a:moveTo>
                  <a:pt x="9601201" y="2068129"/>
                </a:moveTo>
                <a:lnTo>
                  <a:pt x="9601201" y="2107531"/>
                </a:lnTo>
                <a:lnTo>
                  <a:pt x="7519507" y="4189971"/>
                </a:lnTo>
                <a:lnTo>
                  <a:pt x="7524432" y="4194894"/>
                </a:lnTo>
                <a:lnTo>
                  <a:pt x="7475200" y="4194894"/>
                </a:lnTo>
                <a:close/>
                <a:moveTo>
                  <a:pt x="9601201" y="2018880"/>
                </a:moveTo>
                <a:lnTo>
                  <a:pt x="9601201" y="2058282"/>
                </a:lnTo>
                <a:lnTo>
                  <a:pt x="7470277" y="4189971"/>
                </a:lnTo>
                <a:lnTo>
                  <a:pt x="7475200" y="4194894"/>
                </a:lnTo>
                <a:lnTo>
                  <a:pt x="7425969" y="4194894"/>
                </a:lnTo>
                <a:close/>
                <a:moveTo>
                  <a:pt x="9601201" y="1969630"/>
                </a:moveTo>
                <a:lnTo>
                  <a:pt x="9601201" y="2009033"/>
                </a:lnTo>
                <a:lnTo>
                  <a:pt x="7421045" y="4189971"/>
                </a:lnTo>
                <a:lnTo>
                  <a:pt x="7425969" y="4194894"/>
                </a:lnTo>
                <a:lnTo>
                  <a:pt x="7376737" y="4194894"/>
                </a:lnTo>
                <a:close/>
                <a:moveTo>
                  <a:pt x="9601201" y="1920382"/>
                </a:moveTo>
                <a:lnTo>
                  <a:pt x="9601201" y="1959783"/>
                </a:lnTo>
                <a:lnTo>
                  <a:pt x="7371813" y="4189971"/>
                </a:lnTo>
                <a:lnTo>
                  <a:pt x="7376737" y="4194894"/>
                </a:lnTo>
                <a:lnTo>
                  <a:pt x="7327506" y="4194894"/>
                </a:lnTo>
                <a:close/>
                <a:moveTo>
                  <a:pt x="9601201" y="1871132"/>
                </a:moveTo>
                <a:lnTo>
                  <a:pt x="9601201" y="1910533"/>
                </a:lnTo>
                <a:lnTo>
                  <a:pt x="7322581" y="4189971"/>
                </a:lnTo>
                <a:lnTo>
                  <a:pt x="7327506" y="4194894"/>
                </a:lnTo>
                <a:lnTo>
                  <a:pt x="7278274" y="4194894"/>
                </a:lnTo>
                <a:close/>
                <a:moveTo>
                  <a:pt x="9601201" y="1821882"/>
                </a:moveTo>
                <a:lnTo>
                  <a:pt x="9601201" y="1861283"/>
                </a:lnTo>
                <a:lnTo>
                  <a:pt x="7273349" y="4189971"/>
                </a:lnTo>
                <a:lnTo>
                  <a:pt x="7278274" y="4194894"/>
                </a:lnTo>
                <a:lnTo>
                  <a:pt x="7229041" y="4194894"/>
                </a:lnTo>
                <a:close/>
                <a:moveTo>
                  <a:pt x="9601201" y="1772632"/>
                </a:moveTo>
                <a:lnTo>
                  <a:pt x="9601201" y="1812035"/>
                </a:lnTo>
                <a:lnTo>
                  <a:pt x="7224119" y="4189971"/>
                </a:lnTo>
                <a:lnTo>
                  <a:pt x="7229041" y="4194894"/>
                </a:lnTo>
                <a:lnTo>
                  <a:pt x="7179809" y="4194894"/>
                </a:lnTo>
                <a:close/>
                <a:moveTo>
                  <a:pt x="9601201" y="1723383"/>
                </a:moveTo>
                <a:lnTo>
                  <a:pt x="9601201" y="1762786"/>
                </a:lnTo>
                <a:lnTo>
                  <a:pt x="7174887" y="4189971"/>
                </a:lnTo>
                <a:lnTo>
                  <a:pt x="7179809" y="4194894"/>
                </a:lnTo>
                <a:lnTo>
                  <a:pt x="7130578" y="4194894"/>
                </a:lnTo>
                <a:close/>
                <a:moveTo>
                  <a:pt x="9601201" y="1674133"/>
                </a:moveTo>
                <a:lnTo>
                  <a:pt x="9601201" y="1713536"/>
                </a:lnTo>
                <a:lnTo>
                  <a:pt x="7125655" y="4189971"/>
                </a:lnTo>
                <a:lnTo>
                  <a:pt x="7130578" y="4194894"/>
                </a:lnTo>
                <a:lnTo>
                  <a:pt x="7083425" y="4194894"/>
                </a:lnTo>
                <a:lnTo>
                  <a:pt x="7081346" y="4194894"/>
                </a:lnTo>
                <a:close/>
                <a:moveTo>
                  <a:pt x="9601201" y="1624884"/>
                </a:moveTo>
                <a:lnTo>
                  <a:pt x="9601201" y="1664286"/>
                </a:lnTo>
                <a:lnTo>
                  <a:pt x="7076423" y="4189971"/>
                </a:lnTo>
                <a:lnTo>
                  <a:pt x="7081346" y="4194894"/>
                </a:lnTo>
                <a:lnTo>
                  <a:pt x="7032115" y="4194894"/>
                </a:lnTo>
                <a:close/>
                <a:moveTo>
                  <a:pt x="9601201" y="1575635"/>
                </a:moveTo>
                <a:lnTo>
                  <a:pt x="9601201" y="1615036"/>
                </a:lnTo>
                <a:lnTo>
                  <a:pt x="7027190" y="4189971"/>
                </a:lnTo>
                <a:lnTo>
                  <a:pt x="7032115" y="4194894"/>
                </a:lnTo>
                <a:lnTo>
                  <a:pt x="6982883" y="4194894"/>
                </a:lnTo>
                <a:close/>
                <a:moveTo>
                  <a:pt x="9601201" y="1526384"/>
                </a:moveTo>
                <a:lnTo>
                  <a:pt x="9601201" y="1565786"/>
                </a:lnTo>
                <a:lnTo>
                  <a:pt x="6977958" y="4189971"/>
                </a:lnTo>
                <a:lnTo>
                  <a:pt x="6982883" y="4194894"/>
                </a:lnTo>
                <a:lnTo>
                  <a:pt x="6933649" y="4194894"/>
                </a:lnTo>
                <a:close/>
                <a:moveTo>
                  <a:pt x="9601201" y="1477134"/>
                </a:moveTo>
                <a:lnTo>
                  <a:pt x="9601201" y="1516537"/>
                </a:lnTo>
                <a:lnTo>
                  <a:pt x="6928727" y="4189971"/>
                </a:lnTo>
                <a:lnTo>
                  <a:pt x="6933649" y="4194894"/>
                </a:lnTo>
                <a:lnTo>
                  <a:pt x="6884417" y="4194894"/>
                </a:lnTo>
                <a:close/>
                <a:moveTo>
                  <a:pt x="9601201" y="1427886"/>
                </a:moveTo>
                <a:lnTo>
                  <a:pt x="9601201" y="1467288"/>
                </a:lnTo>
                <a:lnTo>
                  <a:pt x="6879496" y="4189971"/>
                </a:lnTo>
                <a:lnTo>
                  <a:pt x="6884417" y="4194894"/>
                </a:lnTo>
                <a:lnTo>
                  <a:pt x="6835187" y="4194894"/>
                </a:lnTo>
                <a:close/>
                <a:moveTo>
                  <a:pt x="9601201" y="1378636"/>
                </a:moveTo>
                <a:lnTo>
                  <a:pt x="9601201" y="1418038"/>
                </a:lnTo>
                <a:lnTo>
                  <a:pt x="6830264" y="4189971"/>
                </a:lnTo>
                <a:lnTo>
                  <a:pt x="6835187" y="4194894"/>
                </a:lnTo>
                <a:lnTo>
                  <a:pt x="6785955" y="4194894"/>
                </a:lnTo>
                <a:close/>
                <a:moveTo>
                  <a:pt x="9601201" y="1329386"/>
                </a:moveTo>
                <a:lnTo>
                  <a:pt x="9601201" y="1368789"/>
                </a:lnTo>
                <a:lnTo>
                  <a:pt x="6781032" y="4189971"/>
                </a:lnTo>
                <a:lnTo>
                  <a:pt x="6785955" y="4194894"/>
                </a:lnTo>
                <a:lnTo>
                  <a:pt x="6736723" y="4194894"/>
                </a:lnTo>
                <a:close/>
                <a:moveTo>
                  <a:pt x="9601201" y="1280137"/>
                </a:moveTo>
                <a:lnTo>
                  <a:pt x="9601201" y="1319539"/>
                </a:lnTo>
                <a:lnTo>
                  <a:pt x="6731800" y="4189971"/>
                </a:lnTo>
                <a:lnTo>
                  <a:pt x="6736723" y="4194894"/>
                </a:lnTo>
                <a:lnTo>
                  <a:pt x="6687491" y="4194894"/>
                </a:lnTo>
                <a:close/>
                <a:moveTo>
                  <a:pt x="9601201" y="1230887"/>
                </a:moveTo>
                <a:lnTo>
                  <a:pt x="9601201" y="1270289"/>
                </a:lnTo>
                <a:lnTo>
                  <a:pt x="6682567" y="4189971"/>
                </a:lnTo>
                <a:lnTo>
                  <a:pt x="6687491" y="4194894"/>
                </a:lnTo>
                <a:lnTo>
                  <a:pt x="6638258" y="4194894"/>
                </a:lnTo>
                <a:close/>
                <a:moveTo>
                  <a:pt x="9601201" y="1181637"/>
                </a:moveTo>
                <a:lnTo>
                  <a:pt x="9601201" y="1221039"/>
                </a:lnTo>
                <a:lnTo>
                  <a:pt x="6633335" y="4189971"/>
                </a:lnTo>
                <a:lnTo>
                  <a:pt x="6638258" y="4194894"/>
                </a:lnTo>
                <a:lnTo>
                  <a:pt x="6589026" y="4194894"/>
                </a:lnTo>
                <a:close/>
                <a:moveTo>
                  <a:pt x="7539923" y="1164638"/>
                </a:moveTo>
                <a:lnTo>
                  <a:pt x="4515133" y="4189971"/>
                </a:lnTo>
                <a:lnTo>
                  <a:pt x="4520057" y="4194894"/>
                </a:lnTo>
                <a:lnTo>
                  <a:pt x="4470825" y="4194894"/>
                </a:lnTo>
                <a:lnTo>
                  <a:pt x="7496980" y="1168195"/>
                </a:lnTo>
                <a:lnTo>
                  <a:pt x="7499971" y="1168482"/>
                </a:lnTo>
                <a:close/>
                <a:moveTo>
                  <a:pt x="7452251" y="1163691"/>
                </a:moveTo>
                <a:lnTo>
                  <a:pt x="7453242" y="1163986"/>
                </a:lnTo>
                <a:lnTo>
                  <a:pt x="7487999" y="1167331"/>
                </a:lnTo>
                <a:lnTo>
                  <a:pt x="4465901" y="4189971"/>
                </a:lnTo>
                <a:lnTo>
                  <a:pt x="4470825" y="4194894"/>
                </a:lnTo>
                <a:lnTo>
                  <a:pt x="4421593" y="4194894"/>
                </a:lnTo>
                <a:close/>
                <a:moveTo>
                  <a:pt x="7414306" y="1152403"/>
                </a:moveTo>
                <a:lnTo>
                  <a:pt x="7444663" y="1161434"/>
                </a:lnTo>
                <a:lnTo>
                  <a:pt x="4416671" y="4189971"/>
                </a:lnTo>
                <a:lnTo>
                  <a:pt x="4421593" y="4194894"/>
                </a:lnTo>
                <a:lnTo>
                  <a:pt x="4372361" y="4194894"/>
                </a:lnTo>
                <a:close/>
                <a:moveTo>
                  <a:pt x="7615894" y="1137894"/>
                </a:moveTo>
                <a:lnTo>
                  <a:pt x="4564365" y="4189971"/>
                </a:lnTo>
                <a:lnTo>
                  <a:pt x="4569290" y="4194894"/>
                </a:lnTo>
                <a:lnTo>
                  <a:pt x="4520057" y="4194894"/>
                </a:lnTo>
                <a:lnTo>
                  <a:pt x="7551995" y="1162411"/>
                </a:lnTo>
                <a:lnTo>
                  <a:pt x="7592036" y="1150498"/>
                </a:lnTo>
                <a:close/>
                <a:moveTo>
                  <a:pt x="7381124" y="1136350"/>
                </a:moveTo>
                <a:lnTo>
                  <a:pt x="7406898" y="1149966"/>
                </a:lnTo>
                <a:lnTo>
                  <a:pt x="4367439" y="4189971"/>
                </a:lnTo>
                <a:lnTo>
                  <a:pt x="4372361" y="4194894"/>
                </a:lnTo>
                <a:lnTo>
                  <a:pt x="4323130" y="4194894"/>
                </a:lnTo>
                <a:close/>
                <a:moveTo>
                  <a:pt x="9601201" y="1132388"/>
                </a:moveTo>
                <a:lnTo>
                  <a:pt x="9601201" y="1171791"/>
                </a:lnTo>
                <a:lnTo>
                  <a:pt x="6584105" y="4189971"/>
                </a:lnTo>
                <a:lnTo>
                  <a:pt x="6589026" y="4194894"/>
                </a:lnTo>
                <a:lnTo>
                  <a:pt x="6539795" y="4194894"/>
                </a:lnTo>
                <a:close/>
                <a:moveTo>
                  <a:pt x="7351544" y="1116695"/>
                </a:moveTo>
                <a:lnTo>
                  <a:pt x="7365351" y="1128018"/>
                </a:lnTo>
                <a:lnTo>
                  <a:pt x="7374681" y="1132947"/>
                </a:lnTo>
                <a:lnTo>
                  <a:pt x="4318206" y="4189971"/>
                </a:lnTo>
                <a:lnTo>
                  <a:pt x="432313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4273899" y="4194893"/>
                </a:lnTo>
                <a:close/>
                <a:moveTo>
                  <a:pt x="7324711" y="1094292"/>
                </a:move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lnTo>
                  <a:pt x="7346134" y="1112259"/>
                </a:lnTo>
                <a:lnTo>
                  <a:pt x="4268974" y="4189971"/>
                </a:lnTo>
                <a:lnTo>
                  <a:pt x="4273897" y="4194893"/>
                </a:lnTo>
                <a:lnTo>
                  <a:pt x="4224666" y="4194893"/>
                </a:lnTo>
                <a:close/>
                <a:moveTo>
                  <a:pt x="9601201" y="1083138"/>
                </a:moveTo>
                <a:lnTo>
                  <a:pt x="9601201" y="1122540"/>
                </a:lnTo>
                <a:lnTo>
                  <a:pt x="6534871" y="4189971"/>
                </a:lnTo>
                <a:lnTo>
                  <a:pt x="6539795" y="4194894"/>
                </a:lnTo>
                <a:lnTo>
                  <a:pt x="6490564" y="4194894"/>
                </a:lnTo>
                <a:close/>
                <a:moveTo>
                  <a:pt x="7300139" y="1069627"/>
                </a:moveTo>
                <a:lnTo>
                  <a:pt x="7319797" y="1089359"/>
                </a:lnTo>
                <a:lnTo>
                  <a:pt x="4219742" y="4189971"/>
                </a:lnTo>
                <a:lnTo>
                  <a:pt x="4224664" y="4194893"/>
                </a:lnTo>
                <a:lnTo>
                  <a:pt x="4175434" y="4194893"/>
                </a:lnTo>
                <a:close/>
                <a:moveTo>
                  <a:pt x="7275568" y="1044962"/>
                </a:moveTo>
                <a:lnTo>
                  <a:pt x="7295226" y="1064695"/>
                </a:lnTo>
                <a:lnTo>
                  <a:pt x="4170510" y="4189971"/>
                </a:lnTo>
                <a:lnTo>
                  <a:pt x="4175432" y="4194893"/>
                </a:lnTo>
                <a:lnTo>
                  <a:pt x="4126202" y="4194893"/>
                </a:lnTo>
                <a:close/>
                <a:moveTo>
                  <a:pt x="9601201" y="1033888"/>
                </a:moveTo>
                <a:lnTo>
                  <a:pt x="9601201" y="1073290"/>
                </a:lnTo>
                <a:lnTo>
                  <a:pt x="6485639" y="4189971"/>
                </a:lnTo>
                <a:lnTo>
                  <a:pt x="6490564" y="4194894"/>
                </a:lnTo>
                <a:lnTo>
                  <a:pt x="6441331" y="4194894"/>
                </a:lnTo>
                <a:close/>
                <a:moveTo>
                  <a:pt x="7250997" y="1020297"/>
                </a:moveTo>
                <a:lnTo>
                  <a:pt x="7270655" y="1040030"/>
                </a:lnTo>
                <a:lnTo>
                  <a:pt x="4121278" y="4189971"/>
                </a:lnTo>
                <a:lnTo>
                  <a:pt x="4126200" y="4194893"/>
                </a:lnTo>
                <a:lnTo>
                  <a:pt x="4076971" y="4194893"/>
                </a:lnTo>
                <a:close/>
                <a:moveTo>
                  <a:pt x="7226139" y="995344"/>
                </a:moveTo>
                <a:lnTo>
                  <a:pt x="7246084" y="1015365"/>
                </a:lnTo>
                <a:lnTo>
                  <a:pt x="4072048" y="4189971"/>
                </a:lnTo>
                <a:lnTo>
                  <a:pt x="4076969" y="4194893"/>
                </a:lnTo>
                <a:lnTo>
                  <a:pt x="4027739" y="4194893"/>
                </a:lnTo>
                <a:close/>
                <a:moveTo>
                  <a:pt x="9601201" y="984639"/>
                </a:moveTo>
                <a:lnTo>
                  <a:pt x="9601201" y="1024040"/>
                </a:lnTo>
                <a:lnTo>
                  <a:pt x="6436407" y="4189971"/>
                </a:lnTo>
                <a:lnTo>
                  <a:pt x="6441331" y="4194894"/>
                </a:lnTo>
                <a:lnTo>
                  <a:pt x="6392099" y="4194894"/>
                </a:lnTo>
                <a:close/>
                <a:moveTo>
                  <a:pt x="7201566" y="970677"/>
                </a:moveTo>
                <a:lnTo>
                  <a:pt x="7221225" y="990411"/>
                </a:lnTo>
                <a:lnTo>
                  <a:pt x="4022815" y="4189971"/>
                </a:lnTo>
                <a:lnTo>
                  <a:pt x="4027737" y="4194893"/>
                </a:lnTo>
                <a:lnTo>
                  <a:pt x="3978508" y="4194893"/>
                </a:lnTo>
                <a:close/>
                <a:moveTo>
                  <a:pt x="7176992" y="946009"/>
                </a:moveTo>
                <a:lnTo>
                  <a:pt x="7196651" y="965744"/>
                </a:lnTo>
                <a:lnTo>
                  <a:pt x="3973583" y="4189971"/>
                </a:lnTo>
                <a:lnTo>
                  <a:pt x="3978506" y="4194893"/>
                </a:lnTo>
                <a:lnTo>
                  <a:pt x="3929275" y="4194893"/>
                </a:lnTo>
                <a:close/>
                <a:moveTo>
                  <a:pt x="9601201" y="935389"/>
                </a:moveTo>
                <a:lnTo>
                  <a:pt x="9601201" y="974792"/>
                </a:lnTo>
                <a:lnTo>
                  <a:pt x="6387176" y="4189971"/>
                </a:lnTo>
                <a:lnTo>
                  <a:pt x="6392099" y="4194894"/>
                </a:lnTo>
                <a:lnTo>
                  <a:pt x="6342867" y="4194894"/>
                </a:lnTo>
                <a:close/>
                <a:moveTo>
                  <a:pt x="7152418" y="921342"/>
                </a:moveTo>
                <a:lnTo>
                  <a:pt x="7172078" y="941077"/>
                </a:lnTo>
                <a:lnTo>
                  <a:pt x="3924351" y="4189971"/>
                </a:lnTo>
                <a:lnTo>
                  <a:pt x="3929273" y="4194893"/>
                </a:lnTo>
                <a:lnTo>
                  <a:pt x="3880043" y="4194893"/>
                </a:lnTo>
                <a:close/>
                <a:moveTo>
                  <a:pt x="7127845" y="896675"/>
                </a:moveTo>
                <a:lnTo>
                  <a:pt x="7147504" y="916410"/>
                </a:lnTo>
                <a:lnTo>
                  <a:pt x="3875119" y="4189971"/>
                </a:lnTo>
                <a:lnTo>
                  <a:pt x="3880041" y="4194893"/>
                </a:lnTo>
                <a:lnTo>
                  <a:pt x="3830811" y="4194893"/>
                </a:lnTo>
                <a:close/>
                <a:moveTo>
                  <a:pt x="9601201" y="886140"/>
                </a:moveTo>
                <a:lnTo>
                  <a:pt x="9601201" y="925542"/>
                </a:lnTo>
                <a:lnTo>
                  <a:pt x="6337944" y="4189971"/>
                </a:lnTo>
                <a:lnTo>
                  <a:pt x="6342867" y="4194894"/>
                </a:lnTo>
                <a:lnTo>
                  <a:pt x="6293635" y="4194894"/>
                </a:lnTo>
                <a:close/>
                <a:moveTo>
                  <a:pt x="7103271" y="872008"/>
                </a:moveTo>
                <a:lnTo>
                  <a:pt x="7122931" y="891742"/>
                </a:lnTo>
                <a:lnTo>
                  <a:pt x="3825887" y="4189971"/>
                </a:lnTo>
                <a:lnTo>
                  <a:pt x="3830809" y="4194893"/>
                </a:lnTo>
                <a:lnTo>
                  <a:pt x="3781579" y="4194893"/>
                </a:lnTo>
                <a:close/>
                <a:moveTo>
                  <a:pt x="7078698" y="847341"/>
                </a:moveTo>
                <a:lnTo>
                  <a:pt x="7098357" y="867075"/>
                </a:lnTo>
                <a:lnTo>
                  <a:pt x="3776655" y="4189971"/>
                </a:lnTo>
                <a:lnTo>
                  <a:pt x="3781577" y="4194893"/>
                </a:lnTo>
                <a:lnTo>
                  <a:pt x="3732348" y="4194893"/>
                </a:lnTo>
                <a:close/>
                <a:moveTo>
                  <a:pt x="9601201" y="836262"/>
                </a:moveTo>
                <a:lnTo>
                  <a:pt x="9601201" y="876293"/>
                </a:lnTo>
                <a:lnTo>
                  <a:pt x="6288713" y="4189971"/>
                </a:lnTo>
                <a:lnTo>
                  <a:pt x="6293635" y="4194894"/>
                </a:lnTo>
                <a:lnTo>
                  <a:pt x="6243172" y="4194894"/>
                </a:lnTo>
                <a:close/>
                <a:moveTo>
                  <a:pt x="7054124" y="822673"/>
                </a:moveTo>
                <a:lnTo>
                  <a:pt x="7073784" y="842408"/>
                </a:lnTo>
                <a:lnTo>
                  <a:pt x="3727423" y="4189971"/>
                </a:lnTo>
                <a:lnTo>
                  <a:pt x="3732346" y="4194893"/>
                </a:lnTo>
                <a:lnTo>
                  <a:pt x="3683116" y="4194893"/>
                </a:lnTo>
                <a:close/>
                <a:moveTo>
                  <a:pt x="7029551" y="798006"/>
                </a:moveTo>
                <a:lnTo>
                  <a:pt x="7049210" y="817741"/>
                </a:lnTo>
                <a:lnTo>
                  <a:pt x="3678191" y="4189971"/>
                </a:lnTo>
                <a:lnTo>
                  <a:pt x="3683114" y="4194893"/>
                </a:lnTo>
                <a:lnTo>
                  <a:pt x="3633884" y="4194893"/>
                </a:lnTo>
                <a:close/>
                <a:moveTo>
                  <a:pt x="9601201" y="787021"/>
                </a:moveTo>
                <a:lnTo>
                  <a:pt x="9601201" y="826416"/>
                </a:lnTo>
                <a:lnTo>
                  <a:pt x="6238250" y="4189971"/>
                </a:lnTo>
                <a:lnTo>
                  <a:pt x="6243172" y="4194894"/>
                </a:lnTo>
                <a:lnTo>
                  <a:pt x="6193941" y="4194894"/>
                </a:lnTo>
                <a:close/>
                <a:moveTo>
                  <a:pt x="7004977" y="773339"/>
                </a:moveTo>
                <a:lnTo>
                  <a:pt x="7024637" y="793074"/>
                </a:lnTo>
                <a:lnTo>
                  <a:pt x="3628960" y="4189971"/>
                </a:lnTo>
                <a:lnTo>
                  <a:pt x="3633882" y="4194893"/>
                </a:lnTo>
                <a:lnTo>
                  <a:pt x="3584652" y="4194893"/>
                </a:lnTo>
                <a:close/>
                <a:moveTo>
                  <a:pt x="6980404" y="748672"/>
                </a:moveTo>
                <a:lnTo>
                  <a:pt x="7000064" y="768407"/>
                </a:lnTo>
                <a:lnTo>
                  <a:pt x="3579728" y="4189971"/>
                </a:lnTo>
                <a:lnTo>
                  <a:pt x="3584650" y="4194893"/>
                </a:lnTo>
                <a:lnTo>
                  <a:pt x="3535420" y="4194893"/>
                </a:lnTo>
                <a:close/>
                <a:moveTo>
                  <a:pt x="9601201" y="737781"/>
                </a:moveTo>
                <a:lnTo>
                  <a:pt x="9601201" y="777174"/>
                </a:lnTo>
                <a:lnTo>
                  <a:pt x="6189017" y="4189971"/>
                </a:lnTo>
                <a:lnTo>
                  <a:pt x="6193941" y="4194894"/>
                </a:lnTo>
                <a:lnTo>
                  <a:pt x="6144709" y="4194894"/>
                </a:lnTo>
                <a:close/>
                <a:moveTo>
                  <a:pt x="9601200" y="688540"/>
                </a:moveTo>
                <a:lnTo>
                  <a:pt x="9601200" y="689694"/>
                </a:lnTo>
                <a:lnTo>
                  <a:pt x="9601201" y="689694"/>
                </a:lnTo>
                <a:lnTo>
                  <a:pt x="9601201" y="727934"/>
                </a:lnTo>
                <a:lnTo>
                  <a:pt x="6139785" y="4189971"/>
                </a:lnTo>
                <a:lnTo>
                  <a:pt x="6144709" y="4194894"/>
                </a:lnTo>
                <a:lnTo>
                  <a:pt x="6095476" y="4194894"/>
                </a:lnTo>
                <a:close/>
                <a:moveTo>
                  <a:pt x="9601200" y="639299"/>
                </a:moveTo>
                <a:lnTo>
                  <a:pt x="9601200" y="678694"/>
                </a:lnTo>
                <a:lnTo>
                  <a:pt x="6090553" y="4189971"/>
                </a:lnTo>
                <a:lnTo>
                  <a:pt x="6095476" y="4194894"/>
                </a:lnTo>
                <a:lnTo>
                  <a:pt x="6046244" y="4194894"/>
                </a:lnTo>
                <a:close/>
                <a:moveTo>
                  <a:pt x="9601200" y="590060"/>
                </a:moveTo>
                <a:lnTo>
                  <a:pt x="9601200" y="629454"/>
                </a:lnTo>
                <a:lnTo>
                  <a:pt x="6041321" y="4189971"/>
                </a:lnTo>
                <a:lnTo>
                  <a:pt x="6046244" y="4194894"/>
                </a:lnTo>
                <a:lnTo>
                  <a:pt x="5997013" y="4194894"/>
                </a:lnTo>
                <a:close/>
                <a:moveTo>
                  <a:pt x="9601200" y="540819"/>
                </a:moveTo>
                <a:lnTo>
                  <a:pt x="9601200" y="580213"/>
                </a:lnTo>
                <a:lnTo>
                  <a:pt x="5992089" y="4189971"/>
                </a:lnTo>
                <a:lnTo>
                  <a:pt x="5997013" y="4194894"/>
                </a:lnTo>
                <a:lnTo>
                  <a:pt x="5947781" y="4194894"/>
                </a:lnTo>
                <a:close/>
                <a:moveTo>
                  <a:pt x="9601200" y="491578"/>
                </a:moveTo>
                <a:lnTo>
                  <a:pt x="9601200" y="530973"/>
                </a:lnTo>
                <a:lnTo>
                  <a:pt x="5942859" y="4189971"/>
                </a:lnTo>
                <a:lnTo>
                  <a:pt x="5947781" y="4194894"/>
                </a:lnTo>
                <a:lnTo>
                  <a:pt x="5898549" y="4194894"/>
                </a:lnTo>
                <a:close/>
                <a:moveTo>
                  <a:pt x="9601200" y="442338"/>
                </a:moveTo>
                <a:lnTo>
                  <a:pt x="9601200" y="481731"/>
                </a:lnTo>
                <a:lnTo>
                  <a:pt x="5893625" y="4189971"/>
                </a:lnTo>
                <a:lnTo>
                  <a:pt x="5898549" y="4194894"/>
                </a:lnTo>
                <a:lnTo>
                  <a:pt x="5849318" y="4194894"/>
                </a:lnTo>
                <a:close/>
                <a:moveTo>
                  <a:pt x="9601200" y="393096"/>
                </a:moveTo>
                <a:lnTo>
                  <a:pt x="9601200" y="432490"/>
                </a:lnTo>
                <a:lnTo>
                  <a:pt x="5844393" y="4189971"/>
                </a:lnTo>
                <a:lnTo>
                  <a:pt x="5849318" y="4194894"/>
                </a:lnTo>
                <a:lnTo>
                  <a:pt x="5800085" y="4194894"/>
                </a:lnTo>
                <a:close/>
                <a:moveTo>
                  <a:pt x="9601200" y="343855"/>
                </a:moveTo>
                <a:lnTo>
                  <a:pt x="9601200" y="383250"/>
                </a:lnTo>
                <a:lnTo>
                  <a:pt x="5795162" y="4189971"/>
                </a:lnTo>
                <a:lnTo>
                  <a:pt x="5800085" y="4194894"/>
                </a:lnTo>
                <a:lnTo>
                  <a:pt x="5750854" y="4194894"/>
                </a:lnTo>
                <a:close/>
                <a:moveTo>
                  <a:pt x="9601200" y="294614"/>
                </a:moveTo>
                <a:lnTo>
                  <a:pt x="9601200" y="334009"/>
                </a:lnTo>
                <a:lnTo>
                  <a:pt x="5745930" y="4189971"/>
                </a:lnTo>
                <a:lnTo>
                  <a:pt x="5750854" y="4194894"/>
                </a:lnTo>
                <a:lnTo>
                  <a:pt x="5701621" y="4194894"/>
                </a:lnTo>
                <a:close/>
                <a:moveTo>
                  <a:pt x="9601200" y="245374"/>
                </a:moveTo>
                <a:lnTo>
                  <a:pt x="9601200" y="284768"/>
                </a:lnTo>
                <a:lnTo>
                  <a:pt x="5696699" y="4189971"/>
                </a:lnTo>
                <a:lnTo>
                  <a:pt x="5701621" y="4194894"/>
                </a:lnTo>
                <a:lnTo>
                  <a:pt x="5652389" y="4194894"/>
                </a:lnTo>
                <a:close/>
                <a:moveTo>
                  <a:pt x="9601200" y="196134"/>
                </a:moveTo>
                <a:lnTo>
                  <a:pt x="9601200" y="235528"/>
                </a:lnTo>
                <a:lnTo>
                  <a:pt x="5647468" y="4189971"/>
                </a:lnTo>
                <a:lnTo>
                  <a:pt x="5652389" y="4194894"/>
                </a:lnTo>
                <a:lnTo>
                  <a:pt x="5603158" y="4194894"/>
                </a:lnTo>
                <a:close/>
                <a:moveTo>
                  <a:pt x="9601200" y="146893"/>
                </a:moveTo>
                <a:lnTo>
                  <a:pt x="9601200" y="186288"/>
                </a:lnTo>
                <a:lnTo>
                  <a:pt x="5598236" y="4189971"/>
                </a:lnTo>
                <a:lnTo>
                  <a:pt x="5603158" y="4194894"/>
                </a:lnTo>
                <a:lnTo>
                  <a:pt x="5553927" y="4194894"/>
                </a:lnTo>
                <a:close/>
                <a:moveTo>
                  <a:pt x="9601200" y="97652"/>
                </a:moveTo>
                <a:lnTo>
                  <a:pt x="9601200" y="137046"/>
                </a:lnTo>
                <a:lnTo>
                  <a:pt x="5549003" y="4189971"/>
                </a:lnTo>
                <a:lnTo>
                  <a:pt x="5553927" y="4194894"/>
                </a:lnTo>
                <a:lnTo>
                  <a:pt x="5504695" y="4194894"/>
                </a:lnTo>
                <a:close/>
                <a:moveTo>
                  <a:pt x="9601200" y="48411"/>
                </a:moveTo>
                <a:lnTo>
                  <a:pt x="9601200" y="87806"/>
                </a:lnTo>
                <a:lnTo>
                  <a:pt x="5499771" y="4189971"/>
                </a:lnTo>
                <a:lnTo>
                  <a:pt x="5504695" y="4194894"/>
                </a:lnTo>
                <a:lnTo>
                  <a:pt x="5455462" y="4194894"/>
                </a:lnTo>
                <a:close/>
                <a:moveTo>
                  <a:pt x="9551138" y="1"/>
                </a:moveTo>
                <a:lnTo>
                  <a:pt x="9590525" y="1"/>
                </a:lnTo>
                <a:lnTo>
                  <a:pt x="5401307" y="4189971"/>
                </a:lnTo>
                <a:lnTo>
                  <a:pt x="5406230" y="4194894"/>
                </a:lnTo>
                <a:lnTo>
                  <a:pt x="5356998" y="4194894"/>
                </a:lnTo>
                <a:close/>
                <a:moveTo>
                  <a:pt x="9501906" y="1"/>
                </a:moveTo>
                <a:lnTo>
                  <a:pt x="9541293" y="1"/>
                </a:lnTo>
                <a:lnTo>
                  <a:pt x="5352076" y="4189971"/>
                </a:lnTo>
                <a:lnTo>
                  <a:pt x="5356998" y="4194894"/>
                </a:lnTo>
                <a:lnTo>
                  <a:pt x="5307766" y="4194894"/>
                </a:lnTo>
                <a:close/>
                <a:moveTo>
                  <a:pt x="9452674" y="1"/>
                </a:moveTo>
                <a:lnTo>
                  <a:pt x="9492061" y="1"/>
                </a:lnTo>
                <a:lnTo>
                  <a:pt x="5302844" y="4189971"/>
                </a:lnTo>
                <a:lnTo>
                  <a:pt x="5307766" y="4194894"/>
                </a:lnTo>
                <a:lnTo>
                  <a:pt x="5258536" y="4194894"/>
                </a:lnTo>
                <a:close/>
                <a:moveTo>
                  <a:pt x="9403442" y="1"/>
                </a:moveTo>
                <a:lnTo>
                  <a:pt x="9442829" y="1"/>
                </a:lnTo>
                <a:lnTo>
                  <a:pt x="5253611" y="4189971"/>
                </a:lnTo>
                <a:lnTo>
                  <a:pt x="5258536" y="4194894"/>
                </a:lnTo>
                <a:lnTo>
                  <a:pt x="5209304" y="4194894"/>
                </a:lnTo>
                <a:close/>
                <a:moveTo>
                  <a:pt x="9354210" y="1"/>
                </a:moveTo>
                <a:lnTo>
                  <a:pt x="9393597" y="1"/>
                </a:lnTo>
                <a:lnTo>
                  <a:pt x="5204380" y="4189971"/>
                </a:lnTo>
                <a:lnTo>
                  <a:pt x="5209304" y="4194894"/>
                </a:lnTo>
                <a:lnTo>
                  <a:pt x="5160071" y="4194894"/>
                </a:lnTo>
                <a:close/>
                <a:moveTo>
                  <a:pt x="9304978" y="1"/>
                </a:moveTo>
                <a:lnTo>
                  <a:pt x="9344366" y="1"/>
                </a:lnTo>
                <a:lnTo>
                  <a:pt x="5155148" y="4189971"/>
                </a:lnTo>
                <a:lnTo>
                  <a:pt x="5160071" y="4194894"/>
                </a:lnTo>
                <a:lnTo>
                  <a:pt x="5110839" y="4194894"/>
                </a:lnTo>
                <a:close/>
                <a:moveTo>
                  <a:pt x="9255746" y="1"/>
                </a:moveTo>
                <a:lnTo>
                  <a:pt x="9295134" y="1"/>
                </a:lnTo>
                <a:lnTo>
                  <a:pt x="5105916" y="4189971"/>
                </a:lnTo>
                <a:lnTo>
                  <a:pt x="5110839" y="4194894"/>
                </a:lnTo>
                <a:lnTo>
                  <a:pt x="5061607" y="4194894"/>
                </a:lnTo>
                <a:close/>
                <a:moveTo>
                  <a:pt x="9206514" y="1"/>
                </a:moveTo>
                <a:lnTo>
                  <a:pt x="9245902" y="1"/>
                </a:lnTo>
                <a:lnTo>
                  <a:pt x="5056684" y="4189971"/>
                </a:lnTo>
                <a:lnTo>
                  <a:pt x="5061607" y="4194894"/>
                </a:lnTo>
                <a:lnTo>
                  <a:pt x="5012375" y="4194894"/>
                </a:lnTo>
                <a:close/>
                <a:moveTo>
                  <a:pt x="9157283" y="1"/>
                </a:moveTo>
                <a:lnTo>
                  <a:pt x="9196670" y="1"/>
                </a:lnTo>
                <a:lnTo>
                  <a:pt x="5007453" y="4189971"/>
                </a:lnTo>
                <a:lnTo>
                  <a:pt x="5012375" y="4194894"/>
                </a:lnTo>
                <a:lnTo>
                  <a:pt x="4963143" y="4194894"/>
                </a:lnTo>
                <a:close/>
                <a:moveTo>
                  <a:pt x="9108052" y="1"/>
                </a:moveTo>
                <a:lnTo>
                  <a:pt x="9147438" y="1"/>
                </a:lnTo>
                <a:lnTo>
                  <a:pt x="4958220" y="4189971"/>
                </a:lnTo>
                <a:lnTo>
                  <a:pt x="4963143" y="4194894"/>
                </a:lnTo>
                <a:lnTo>
                  <a:pt x="4913913" y="4194894"/>
                </a:lnTo>
                <a:close/>
                <a:moveTo>
                  <a:pt x="9058819" y="1"/>
                </a:moveTo>
                <a:lnTo>
                  <a:pt x="9098206" y="1"/>
                </a:lnTo>
                <a:lnTo>
                  <a:pt x="4908988" y="4189971"/>
                </a:lnTo>
                <a:lnTo>
                  <a:pt x="4913913" y="4194894"/>
                </a:lnTo>
                <a:lnTo>
                  <a:pt x="4864680" y="4194894"/>
                </a:lnTo>
                <a:close/>
                <a:moveTo>
                  <a:pt x="9009587" y="1"/>
                </a:moveTo>
                <a:lnTo>
                  <a:pt x="9048974" y="1"/>
                </a:lnTo>
                <a:lnTo>
                  <a:pt x="4859756" y="4189971"/>
                </a:lnTo>
                <a:lnTo>
                  <a:pt x="4864680" y="4194894"/>
                </a:lnTo>
                <a:lnTo>
                  <a:pt x="4815448" y="4194894"/>
                </a:lnTo>
                <a:close/>
                <a:moveTo>
                  <a:pt x="8960355" y="1"/>
                </a:moveTo>
                <a:lnTo>
                  <a:pt x="8999742" y="1"/>
                </a:lnTo>
                <a:lnTo>
                  <a:pt x="4810524" y="4189971"/>
                </a:lnTo>
                <a:lnTo>
                  <a:pt x="4815448" y="4194894"/>
                </a:lnTo>
                <a:lnTo>
                  <a:pt x="4766216" y="4194894"/>
                </a:lnTo>
                <a:close/>
                <a:moveTo>
                  <a:pt x="8911123" y="1"/>
                </a:moveTo>
                <a:lnTo>
                  <a:pt x="8950511" y="1"/>
                </a:lnTo>
                <a:lnTo>
                  <a:pt x="4761293" y="4189971"/>
                </a:lnTo>
                <a:lnTo>
                  <a:pt x="4766216" y="4194894"/>
                </a:lnTo>
                <a:lnTo>
                  <a:pt x="4716984" y="4194894"/>
                </a:lnTo>
                <a:close/>
                <a:moveTo>
                  <a:pt x="8861892" y="1"/>
                </a:moveTo>
                <a:lnTo>
                  <a:pt x="8901279" y="1"/>
                </a:lnTo>
                <a:lnTo>
                  <a:pt x="4712062" y="4189971"/>
                </a:lnTo>
                <a:lnTo>
                  <a:pt x="4716984" y="4194894"/>
                </a:lnTo>
                <a:lnTo>
                  <a:pt x="4667752" y="4194894"/>
                </a:lnTo>
                <a:close/>
                <a:moveTo>
                  <a:pt x="8812660" y="1"/>
                </a:moveTo>
                <a:lnTo>
                  <a:pt x="8852047" y="1"/>
                </a:lnTo>
                <a:lnTo>
                  <a:pt x="4662830" y="4189971"/>
                </a:lnTo>
                <a:lnTo>
                  <a:pt x="4667752" y="4194894"/>
                </a:lnTo>
                <a:lnTo>
                  <a:pt x="4618521" y="4194894"/>
                </a:lnTo>
                <a:close/>
                <a:moveTo>
                  <a:pt x="8763428" y="1"/>
                </a:moveTo>
                <a:lnTo>
                  <a:pt x="8802814" y="1"/>
                </a:lnTo>
                <a:lnTo>
                  <a:pt x="4613597" y="4189971"/>
                </a:lnTo>
                <a:lnTo>
                  <a:pt x="4618521" y="4194894"/>
                </a:lnTo>
                <a:lnTo>
                  <a:pt x="4569290" y="4194894"/>
                </a:lnTo>
                <a:lnTo>
                  <a:pt x="7640281" y="1123350"/>
                </a:lnTo>
                <a:lnTo>
                  <a:pt x="7672966" y="1096546"/>
                </a:ln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lnTo>
                  <a:pt x="8215899" y="547629"/>
                </a:lnTo>
                <a:close/>
                <a:moveTo>
                  <a:pt x="8714195" y="1"/>
                </a:moveTo>
                <a:lnTo>
                  <a:pt x="8753583" y="1"/>
                </a:lnTo>
                <a:lnTo>
                  <a:pt x="8274520" y="479150"/>
                </a:lnTo>
                <a:lnTo>
                  <a:pt x="8289401" y="461767"/>
                </a:lnTo>
                <a:lnTo>
                  <a:pt x="8350395" y="363867"/>
                </a:lnTo>
                <a:close/>
                <a:moveTo>
                  <a:pt x="8664963" y="1"/>
                </a:moveTo>
                <a:lnTo>
                  <a:pt x="8704351" y="1"/>
                </a:lnTo>
                <a:lnTo>
                  <a:pt x="8366665" y="337748"/>
                </a:lnTo>
                <a:lnTo>
                  <a:pt x="8396761" y="268252"/>
                </a:lnTo>
                <a:close/>
                <a:moveTo>
                  <a:pt x="8615731" y="1"/>
                </a:moveTo>
                <a:lnTo>
                  <a:pt x="8655119" y="1"/>
                </a:lnTo>
                <a:lnTo>
                  <a:pt x="8404283" y="250882"/>
                </a:lnTo>
                <a:lnTo>
                  <a:pt x="8423762" y="205902"/>
                </a:lnTo>
                <a:lnTo>
                  <a:pt x="8428876" y="186890"/>
                </a:lnTo>
                <a:close/>
                <a:moveTo>
                  <a:pt x="8566500" y="1"/>
                </a:moveTo>
                <a:lnTo>
                  <a:pt x="8605887" y="1"/>
                </a:lnTo>
                <a:lnTo>
                  <a:pt x="8432500" y="173420"/>
                </a:lnTo>
                <a:lnTo>
                  <a:pt x="8446997" y="119526"/>
                </a:lnTo>
                <a:close/>
                <a:moveTo>
                  <a:pt x="8517269" y="1"/>
                </a:moveTo>
                <a:lnTo>
                  <a:pt x="8556656" y="1"/>
                </a:lnTo>
                <a:lnTo>
                  <a:pt x="8450620" y="106056"/>
                </a:lnTo>
                <a:lnTo>
                  <a:pt x="8460711" y="68543"/>
                </a:lnTo>
                <a:lnTo>
                  <a:pt x="8461975" y="55305"/>
                </a:lnTo>
                <a:close/>
                <a:moveTo>
                  <a:pt x="8468037" y="1"/>
                </a:moveTo>
                <a:lnTo>
                  <a:pt x="8507423" y="1"/>
                </a:lnTo>
                <a:lnTo>
                  <a:pt x="8463015" y="44418"/>
                </a:lnTo>
                <a:lnTo>
                  <a:pt x="8467174" y="864"/>
                </a:lnTo>
                <a:close/>
                <a:moveTo>
                  <a:pt x="9601199" y="0"/>
                </a:moveTo>
                <a:lnTo>
                  <a:pt x="9601200" y="0"/>
                </a:lnTo>
                <a:lnTo>
                  <a:pt x="9601200" y="38565"/>
                </a:lnTo>
                <a:lnTo>
                  <a:pt x="5450539" y="4189971"/>
                </a:lnTo>
                <a:lnTo>
                  <a:pt x="5455462" y="4194894"/>
                </a:lnTo>
                <a:lnTo>
                  <a:pt x="5406230" y="4194894"/>
                </a:lnTo>
                <a:lnTo>
                  <a:pt x="9600369" y="1"/>
                </a:lnTo>
                <a:lnTo>
                  <a:pt x="9601199" y="1"/>
                </a:lnTo>
                <a:close/>
                <a:moveTo>
                  <a:pt x="0" y="0"/>
                </a:moveTo>
                <a:lnTo>
                  <a:pt x="3533296" y="0"/>
                </a:lnTo>
                <a:lnTo>
                  <a:pt x="3505200" y="28096"/>
                </a:lnTo>
                <a:lnTo>
                  <a:pt x="3505200" y="37942"/>
                </a:lnTo>
                <a:lnTo>
                  <a:pt x="3543142" y="0"/>
                </a:lnTo>
                <a:lnTo>
                  <a:pt x="3582528" y="0"/>
                </a:lnTo>
                <a:lnTo>
                  <a:pt x="3505200" y="77328"/>
                </a:lnTo>
                <a:lnTo>
                  <a:pt x="3505200" y="87174"/>
                </a:lnTo>
                <a:lnTo>
                  <a:pt x="3592374" y="0"/>
                </a:lnTo>
                <a:lnTo>
                  <a:pt x="3631760" y="0"/>
                </a:lnTo>
                <a:lnTo>
                  <a:pt x="3505200" y="126560"/>
                </a:lnTo>
                <a:lnTo>
                  <a:pt x="3505200" y="136407"/>
                </a:lnTo>
                <a:lnTo>
                  <a:pt x="3641607" y="0"/>
                </a:lnTo>
                <a:lnTo>
                  <a:pt x="3649813" y="0"/>
                </a:lnTo>
                <a:lnTo>
                  <a:pt x="3680992" y="0"/>
                </a:lnTo>
                <a:lnTo>
                  <a:pt x="3505200" y="175792"/>
                </a:lnTo>
                <a:lnTo>
                  <a:pt x="3505200" y="185639"/>
                </a:lnTo>
                <a:lnTo>
                  <a:pt x="3690839" y="0"/>
                </a:lnTo>
                <a:lnTo>
                  <a:pt x="3730225" y="0"/>
                </a:lnTo>
                <a:lnTo>
                  <a:pt x="3505200" y="225025"/>
                </a:lnTo>
                <a:lnTo>
                  <a:pt x="3505200" y="234870"/>
                </a:lnTo>
                <a:lnTo>
                  <a:pt x="3740070" y="0"/>
                </a:lnTo>
                <a:lnTo>
                  <a:pt x="3779457" y="0"/>
                </a:lnTo>
                <a:lnTo>
                  <a:pt x="3505200" y="274257"/>
                </a:lnTo>
                <a:lnTo>
                  <a:pt x="3505200" y="284101"/>
                </a:lnTo>
                <a:lnTo>
                  <a:pt x="3789301" y="0"/>
                </a:lnTo>
                <a:lnTo>
                  <a:pt x="3828687" y="0"/>
                </a:lnTo>
                <a:lnTo>
                  <a:pt x="3505200" y="323487"/>
                </a:lnTo>
                <a:lnTo>
                  <a:pt x="3505200" y="333334"/>
                </a:lnTo>
                <a:lnTo>
                  <a:pt x="3838534" y="0"/>
                </a:lnTo>
                <a:lnTo>
                  <a:pt x="3877919" y="0"/>
                </a:lnTo>
                <a:lnTo>
                  <a:pt x="3505200" y="372719"/>
                </a:lnTo>
                <a:lnTo>
                  <a:pt x="3505200" y="382566"/>
                </a:lnTo>
                <a:lnTo>
                  <a:pt x="3887766" y="0"/>
                </a:lnTo>
                <a:lnTo>
                  <a:pt x="3927151" y="0"/>
                </a:lnTo>
                <a:lnTo>
                  <a:pt x="3505200" y="421951"/>
                </a:lnTo>
                <a:lnTo>
                  <a:pt x="3505200" y="431797"/>
                </a:lnTo>
                <a:lnTo>
                  <a:pt x="3936997" y="0"/>
                </a:lnTo>
                <a:lnTo>
                  <a:pt x="3976384" y="0"/>
                </a:lnTo>
                <a:lnTo>
                  <a:pt x="3505200" y="471184"/>
                </a:lnTo>
                <a:lnTo>
                  <a:pt x="3505200" y="481030"/>
                </a:lnTo>
                <a:lnTo>
                  <a:pt x="3986230" y="0"/>
                </a:lnTo>
                <a:lnTo>
                  <a:pt x="4025616" y="0"/>
                </a:lnTo>
                <a:lnTo>
                  <a:pt x="3505200" y="520416"/>
                </a:lnTo>
                <a:lnTo>
                  <a:pt x="3505200" y="530261"/>
                </a:lnTo>
                <a:lnTo>
                  <a:pt x="4035461" y="0"/>
                </a:lnTo>
                <a:lnTo>
                  <a:pt x="4074848" y="0"/>
                </a:lnTo>
                <a:lnTo>
                  <a:pt x="3505200" y="569648"/>
                </a:lnTo>
                <a:lnTo>
                  <a:pt x="3505200" y="579493"/>
                </a:lnTo>
                <a:lnTo>
                  <a:pt x="4084693" y="0"/>
                </a:lnTo>
                <a:lnTo>
                  <a:pt x="4124078" y="0"/>
                </a:lnTo>
                <a:lnTo>
                  <a:pt x="3505200" y="618878"/>
                </a:lnTo>
                <a:lnTo>
                  <a:pt x="3505200" y="628726"/>
                </a:lnTo>
                <a:lnTo>
                  <a:pt x="4133926" y="0"/>
                </a:lnTo>
                <a:lnTo>
                  <a:pt x="4173310" y="0"/>
                </a:lnTo>
                <a:lnTo>
                  <a:pt x="3505200" y="668110"/>
                </a:lnTo>
                <a:lnTo>
                  <a:pt x="3505200" y="677958"/>
                </a:lnTo>
                <a:lnTo>
                  <a:pt x="4183158" y="0"/>
                </a:lnTo>
                <a:lnTo>
                  <a:pt x="4222543" y="0"/>
                </a:lnTo>
                <a:lnTo>
                  <a:pt x="3505200" y="717343"/>
                </a:lnTo>
                <a:lnTo>
                  <a:pt x="3505200" y="727190"/>
                </a:lnTo>
                <a:lnTo>
                  <a:pt x="4232390" y="0"/>
                </a:lnTo>
                <a:lnTo>
                  <a:pt x="4271775" y="0"/>
                </a:lnTo>
                <a:lnTo>
                  <a:pt x="3505200" y="766575"/>
                </a:lnTo>
                <a:lnTo>
                  <a:pt x="3505200" y="776421"/>
                </a:lnTo>
                <a:lnTo>
                  <a:pt x="4281621" y="0"/>
                </a:lnTo>
                <a:lnTo>
                  <a:pt x="4321007" y="0"/>
                </a:lnTo>
                <a:lnTo>
                  <a:pt x="3505200" y="815807"/>
                </a:lnTo>
                <a:lnTo>
                  <a:pt x="3505200" y="825654"/>
                </a:lnTo>
                <a:lnTo>
                  <a:pt x="4330854" y="0"/>
                </a:lnTo>
                <a:lnTo>
                  <a:pt x="4370239" y="0"/>
                </a:lnTo>
                <a:lnTo>
                  <a:pt x="3505200" y="865039"/>
                </a:lnTo>
                <a:lnTo>
                  <a:pt x="3505200" y="874884"/>
                </a:lnTo>
                <a:lnTo>
                  <a:pt x="4380084" y="0"/>
                </a:lnTo>
                <a:lnTo>
                  <a:pt x="4419471" y="0"/>
                </a:lnTo>
                <a:lnTo>
                  <a:pt x="3505200" y="914271"/>
                </a:lnTo>
                <a:lnTo>
                  <a:pt x="3505200" y="924116"/>
                </a:lnTo>
                <a:lnTo>
                  <a:pt x="4429316" y="0"/>
                </a:lnTo>
                <a:lnTo>
                  <a:pt x="4468702" y="0"/>
                </a:lnTo>
                <a:lnTo>
                  <a:pt x="3505200" y="963502"/>
                </a:lnTo>
                <a:lnTo>
                  <a:pt x="3505200" y="973349"/>
                </a:lnTo>
                <a:lnTo>
                  <a:pt x="4478549" y="0"/>
                </a:lnTo>
                <a:lnTo>
                  <a:pt x="4517935" y="0"/>
                </a:lnTo>
                <a:lnTo>
                  <a:pt x="3505200" y="1012735"/>
                </a:lnTo>
                <a:lnTo>
                  <a:pt x="3505200" y="1022581"/>
                </a:lnTo>
                <a:lnTo>
                  <a:pt x="4527781" y="0"/>
                </a:lnTo>
                <a:lnTo>
                  <a:pt x="4567167" y="0"/>
                </a:lnTo>
                <a:lnTo>
                  <a:pt x="3505200" y="1061967"/>
                </a:lnTo>
                <a:lnTo>
                  <a:pt x="3505200" y="1071813"/>
                </a:lnTo>
                <a:lnTo>
                  <a:pt x="4577013" y="0"/>
                </a:lnTo>
                <a:lnTo>
                  <a:pt x="4616398" y="0"/>
                </a:lnTo>
                <a:lnTo>
                  <a:pt x="3505200" y="1111198"/>
                </a:lnTo>
                <a:lnTo>
                  <a:pt x="3505200" y="1121045"/>
                </a:lnTo>
                <a:lnTo>
                  <a:pt x="4626245" y="0"/>
                </a:lnTo>
                <a:lnTo>
                  <a:pt x="4665630" y="0"/>
                </a:lnTo>
                <a:lnTo>
                  <a:pt x="3505200" y="1160430"/>
                </a:lnTo>
                <a:lnTo>
                  <a:pt x="3505200" y="1170276"/>
                </a:lnTo>
                <a:lnTo>
                  <a:pt x="4675476" y="0"/>
                </a:lnTo>
                <a:lnTo>
                  <a:pt x="4714862" y="0"/>
                </a:lnTo>
                <a:lnTo>
                  <a:pt x="3505200" y="1209662"/>
                </a:lnTo>
                <a:lnTo>
                  <a:pt x="3505200" y="1219508"/>
                </a:lnTo>
                <a:lnTo>
                  <a:pt x="4724708" y="0"/>
                </a:lnTo>
                <a:lnTo>
                  <a:pt x="4764094" y="0"/>
                </a:lnTo>
                <a:lnTo>
                  <a:pt x="3505200" y="1258894"/>
                </a:lnTo>
                <a:lnTo>
                  <a:pt x="3505200" y="1268740"/>
                </a:lnTo>
                <a:lnTo>
                  <a:pt x="4773940" y="0"/>
                </a:lnTo>
                <a:lnTo>
                  <a:pt x="4813326" y="0"/>
                </a:lnTo>
                <a:lnTo>
                  <a:pt x="3505200" y="1308126"/>
                </a:lnTo>
                <a:lnTo>
                  <a:pt x="3505200" y="1317972"/>
                </a:lnTo>
                <a:lnTo>
                  <a:pt x="4823172" y="0"/>
                </a:lnTo>
                <a:lnTo>
                  <a:pt x="4862558" y="0"/>
                </a:lnTo>
                <a:lnTo>
                  <a:pt x="3505200" y="1357358"/>
                </a:lnTo>
                <a:lnTo>
                  <a:pt x="3505200" y="1367204"/>
                </a:lnTo>
                <a:lnTo>
                  <a:pt x="4872404" y="0"/>
                </a:lnTo>
                <a:lnTo>
                  <a:pt x="4911789" y="0"/>
                </a:lnTo>
                <a:lnTo>
                  <a:pt x="3505200" y="1406589"/>
                </a:lnTo>
                <a:lnTo>
                  <a:pt x="3505200" y="1416436"/>
                </a:lnTo>
                <a:lnTo>
                  <a:pt x="4921636" y="0"/>
                </a:lnTo>
                <a:lnTo>
                  <a:pt x="4961021" y="0"/>
                </a:lnTo>
                <a:lnTo>
                  <a:pt x="3505200" y="1455821"/>
                </a:lnTo>
                <a:lnTo>
                  <a:pt x="3505200" y="1465668"/>
                </a:lnTo>
                <a:lnTo>
                  <a:pt x="4970868" y="0"/>
                </a:lnTo>
                <a:lnTo>
                  <a:pt x="5010253" y="0"/>
                </a:lnTo>
                <a:lnTo>
                  <a:pt x="3505200" y="1505053"/>
                </a:lnTo>
                <a:lnTo>
                  <a:pt x="3505200" y="1514900"/>
                </a:lnTo>
                <a:lnTo>
                  <a:pt x="5020100" y="0"/>
                </a:lnTo>
                <a:lnTo>
                  <a:pt x="5059485" y="0"/>
                </a:lnTo>
                <a:lnTo>
                  <a:pt x="3505200" y="1554285"/>
                </a:lnTo>
                <a:lnTo>
                  <a:pt x="3505200" y="1564132"/>
                </a:lnTo>
                <a:lnTo>
                  <a:pt x="5069332" y="0"/>
                </a:lnTo>
                <a:lnTo>
                  <a:pt x="5108716" y="0"/>
                </a:lnTo>
                <a:lnTo>
                  <a:pt x="3505200" y="1603517"/>
                </a:lnTo>
                <a:lnTo>
                  <a:pt x="3505200" y="1613363"/>
                </a:lnTo>
                <a:lnTo>
                  <a:pt x="5118563" y="0"/>
                </a:lnTo>
                <a:lnTo>
                  <a:pt x="5157949" y="0"/>
                </a:lnTo>
                <a:lnTo>
                  <a:pt x="3505200" y="1652749"/>
                </a:lnTo>
                <a:lnTo>
                  <a:pt x="3505200" y="1662595"/>
                </a:lnTo>
                <a:lnTo>
                  <a:pt x="5167795" y="0"/>
                </a:lnTo>
                <a:lnTo>
                  <a:pt x="5207181" y="0"/>
                </a:lnTo>
                <a:lnTo>
                  <a:pt x="3505200" y="1701981"/>
                </a:lnTo>
                <a:lnTo>
                  <a:pt x="3505200" y="1711827"/>
                </a:lnTo>
                <a:lnTo>
                  <a:pt x="5217027" y="0"/>
                </a:lnTo>
                <a:lnTo>
                  <a:pt x="5256413" y="0"/>
                </a:lnTo>
                <a:lnTo>
                  <a:pt x="3505200" y="1751213"/>
                </a:lnTo>
                <a:lnTo>
                  <a:pt x="3505200" y="1761059"/>
                </a:lnTo>
                <a:lnTo>
                  <a:pt x="5266259" y="0"/>
                </a:lnTo>
                <a:lnTo>
                  <a:pt x="5305645" y="0"/>
                </a:lnTo>
                <a:lnTo>
                  <a:pt x="3505200" y="1800445"/>
                </a:lnTo>
                <a:lnTo>
                  <a:pt x="3505200" y="1810291"/>
                </a:lnTo>
                <a:lnTo>
                  <a:pt x="5315490" y="0"/>
                </a:lnTo>
                <a:lnTo>
                  <a:pt x="5354876" y="0"/>
                </a:lnTo>
                <a:lnTo>
                  <a:pt x="3505200" y="1849676"/>
                </a:lnTo>
                <a:lnTo>
                  <a:pt x="3505200" y="1859523"/>
                </a:lnTo>
                <a:lnTo>
                  <a:pt x="5364722" y="0"/>
                </a:lnTo>
                <a:lnTo>
                  <a:pt x="5398520" y="0"/>
                </a:lnTo>
                <a:lnTo>
                  <a:pt x="5398520" y="1"/>
                </a:lnTo>
                <a:lnTo>
                  <a:pt x="5404107" y="1"/>
                </a:lnTo>
                <a:lnTo>
                  <a:pt x="3505200" y="1898908"/>
                </a:lnTo>
                <a:lnTo>
                  <a:pt x="3505200" y="1908755"/>
                </a:lnTo>
                <a:lnTo>
                  <a:pt x="5413954" y="1"/>
                </a:lnTo>
                <a:lnTo>
                  <a:pt x="5453339" y="1"/>
                </a:lnTo>
                <a:lnTo>
                  <a:pt x="3505200" y="1948140"/>
                </a:lnTo>
                <a:lnTo>
                  <a:pt x="3505200" y="1957987"/>
                </a:lnTo>
                <a:lnTo>
                  <a:pt x="5463186" y="1"/>
                </a:lnTo>
                <a:lnTo>
                  <a:pt x="5502571" y="1"/>
                </a:lnTo>
                <a:lnTo>
                  <a:pt x="3505200" y="1997372"/>
                </a:lnTo>
                <a:lnTo>
                  <a:pt x="3505200" y="2007218"/>
                </a:lnTo>
                <a:lnTo>
                  <a:pt x="5512417" y="1"/>
                </a:lnTo>
                <a:lnTo>
                  <a:pt x="5551803" y="1"/>
                </a:lnTo>
                <a:lnTo>
                  <a:pt x="3505200" y="2046604"/>
                </a:lnTo>
                <a:lnTo>
                  <a:pt x="3505200" y="2056450"/>
                </a:lnTo>
                <a:lnTo>
                  <a:pt x="5561649" y="1"/>
                </a:lnTo>
                <a:lnTo>
                  <a:pt x="5601035" y="1"/>
                </a:lnTo>
                <a:lnTo>
                  <a:pt x="3505200" y="2095836"/>
                </a:lnTo>
                <a:lnTo>
                  <a:pt x="3505200" y="2105682"/>
                </a:lnTo>
                <a:lnTo>
                  <a:pt x="5610880" y="1"/>
                </a:lnTo>
                <a:lnTo>
                  <a:pt x="5650267" y="1"/>
                </a:lnTo>
                <a:lnTo>
                  <a:pt x="3505200" y="2145068"/>
                </a:lnTo>
                <a:lnTo>
                  <a:pt x="3505200" y="2154914"/>
                </a:lnTo>
                <a:lnTo>
                  <a:pt x="5660112" y="1"/>
                </a:lnTo>
                <a:lnTo>
                  <a:pt x="5699498" y="1"/>
                </a:lnTo>
                <a:lnTo>
                  <a:pt x="3505200" y="2194300"/>
                </a:lnTo>
                <a:lnTo>
                  <a:pt x="3505200" y="2204146"/>
                </a:lnTo>
                <a:lnTo>
                  <a:pt x="5709345" y="1"/>
                </a:lnTo>
                <a:lnTo>
                  <a:pt x="5748729" y="1"/>
                </a:lnTo>
                <a:lnTo>
                  <a:pt x="3505200" y="2243531"/>
                </a:lnTo>
                <a:lnTo>
                  <a:pt x="3505200" y="2253378"/>
                </a:lnTo>
                <a:lnTo>
                  <a:pt x="5758577" y="1"/>
                </a:lnTo>
                <a:lnTo>
                  <a:pt x="5797962" y="1"/>
                </a:lnTo>
                <a:lnTo>
                  <a:pt x="3505200" y="2292763"/>
                </a:lnTo>
                <a:lnTo>
                  <a:pt x="3505200" y="2302610"/>
                </a:lnTo>
                <a:lnTo>
                  <a:pt x="5807809" y="1"/>
                </a:lnTo>
                <a:lnTo>
                  <a:pt x="5847194" y="1"/>
                </a:lnTo>
                <a:lnTo>
                  <a:pt x="3505200" y="2341995"/>
                </a:lnTo>
                <a:lnTo>
                  <a:pt x="3505200" y="2351842"/>
                </a:lnTo>
                <a:lnTo>
                  <a:pt x="5857041" y="1"/>
                </a:lnTo>
                <a:lnTo>
                  <a:pt x="5896426" y="1"/>
                </a:lnTo>
                <a:lnTo>
                  <a:pt x="3505200" y="2391227"/>
                </a:lnTo>
                <a:lnTo>
                  <a:pt x="3505200" y="2401073"/>
                </a:lnTo>
                <a:lnTo>
                  <a:pt x="5906272" y="1"/>
                </a:lnTo>
                <a:lnTo>
                  <a:pt x="5945658" y="1"/>
                </a:lnTo>
                <a:lnTo>
                  <a:pt x="3505200" y="2440459"/>
                </a:lnTo>
                <a:lnTo>
                  <a:pt x="3505200" y="2450305"/>
                </a:lnTo>
                <a:lnTo>
                  <a:pt x="5955504" y="1"/>
                </a:lnTo>
                <a:lnTo>
                  <a:pt x="5994890" y="1"/>
                </a:lnTo>
                <a:lnTo>
                  <a:pt x="3505200" y="2489691"/>
                </a:lnTo>
                <a:lnTo>
                  <a:pt x="3505200" y="2499537"/>
                </a:lnTo>
                <a:lnTo>
                  <a:pt x="6004736" y="1"/>
                </a:lnTo>
                <a:lnTo>
                  <a:pt x="6044121" y="1"/>
                </a:lnTo>
                <a:lnTo>
                  <a:pt x="3505200" y="2538923"/>
                </a:lnTo>
                <a:lnTo>
                  <a:pt x="3505200" y="2548769"/>
                </a:lnTo>
                <a:lnTo>
                  <a:pt x="6053968" y="1"/>
                </a:lnTo>
                <a:lnTo>
                  <a:pt x="6093353" y="1"/>
                </a:lnTo>
                <a:lnTo>
                  <a:pt x="3505200" y="2588155"/>
                </a:lnTo>
                <a:lnTo>
                  <a:pt x="3505200" y="2598001"/>
                </a:lnTo>
                <a:lnTo>
                  <a:pt x="6103200" y="1"/>
                </a:lnTo>
                <a:lnTo>
                  <a:pt x="6142585" y="1"/>
                </a:lnTo>
                <a:lnTo>
                  <a:pt x="3505200" y="2637386"/>
                </a:lnTo>
                <a:lnTo>
                  <a:pt x="3505200" y="2647233"/>
                </a:lnTo>
                <a:lnTo>
                  <a:pt x="6152432" y="1"/>
                </a:lnTo>
                <a:lnTo>
                  <a:pt x="6191817" y="1"/>
                </a:lnTo>
                <a:lnTo>
                  <a:pt x="3505200" y="2686618"/>
                </a:lnTo>
                <a:lnTo>
                  <a:pt x="3505200" y="2696465"/>
                </a:lnTo>
                <a:lnTo>
                  <a:pt x="6201664" y="1"/>
                </a:lnTo>
                <a:lnTo>
                  <a:pt x="6241048" y="1"/>
                </a:lnTo>
                <a:lnTo>
                  <a:pt x="3505200" y="2735850"/>
                </a:lnTo>
                <a:lnTo>
                  <a:pt x="3505200" y="2745697"/>
                </a:lnTo>
                <a:lnTo>
                  <a:pt x="6250895" y="1"/>
                </a:lnTo>
                <a:lnTo>
                  <a:pt x="6291236" y="1"/>
                </a:lnTo>
                <a:lnTo>
                  <a:pt x="3505200" y="2787038"/>
                </a:lnTo>
                <a:lnTo>
                  <a:pt x="3505200" y="2796887"/>
                </a:lnTo>
                <a:lnTo>
                  <a:pt x="6301081" y="1"/>
                </a:lnTo>
                <a:lnTo>
                  <a:pt x="6340468" y="1"/>
                </a:lnTo>
                <a:lnTo>
                  <a:pt x="3505200" y="2836288"/>
                </a:lnTo>
                <a:lnTo>
                  <a:pt x="3505200" y="2846136"/>
                </a:lnTo>
                <a:lnTo>
                  <a:pt x="6350313" y="1"/>
                </a:lnTo>
                <a:lnTo>
                  <a:pt x="6389700" y="1"/>
                </a:lnTo>
                <a:lnTo>
                  <a:pt x="3505200" y="2885538"/>
                </a:lnTo>
                <a:lnTo>
                  <a:pt x="3505200" y="2895386"/>
                </a:lnTo>
                <a:lnTo>
                  <a:pt x="6399545" y="1"/>
                </a:lnTo>
                <a:lnTo>
                  <a:pt x="6438932" y="1"/>
                </a:lnTo>
                <a:lnTo>
                  <a:pt x="3505200" y="2934787"/>
                </a:lnTo>
                <a:lnTo>
                  <a:pt x="3505200" y="2944636"/>
                </a:lnTo>
                <a:lnTo>
                  <a:pt x="6448778" y="1"/>
                </a:lnTo>
                <a:lnTo>
                  <a:pt x="6488164" y="1"/>
                </a:lnTo>
                <a:lnTo>
                  <a:pt x="3505200" y="2984037"/>
                </a:lnTo>
                <a:lnTo>
                  <a:pt x="3505200" y="2993885"/>
                </a:lnTo>
                <a:lnTo>
                  <a:pt x="6498009" y="1"/>
                </a:lnTo>
                <a:lnTo>
                  <a:pt x="6532687" y="1"/>
                </a:lnTo>
                <a:lnTo>
                  <a:pt x="6533098" y="4302"/>
                </a:lnTo>
                <a:lnTo>
                  <a:pt x="3505200" y="3033287"/>
                </a:lnTo>
                <a:lnTo>
                  <a:pt x="3505200" y="3043135"/>
                </a:lnTo>
                <a:lnTo>
                  <a:pt x="6533956" y="13290"/>
                </a:lnTo>
                <a:lnTo>
                  <a:pt x="6537390" y="49257"/>
                </a:lnTo>
                <a:lnTo>
                  <a:pt x="3505200" y="3082536"/>
                </a:lnTo>
                <a:lnTo>
                  <a:pt x="3505200" y="3092385"/>
                </a:lnTo>
                <a:lnTo>
                  <a:pt x="6538249" y="58246"/>
                </a:lnTo>
                <a:lnTo>
                  <a:pt x="6539232" y="68542"/>
                </a:lnTo>
                <a:lnTo>
                  <a:pt x="6545193" y="90701"/>
                </a:lnTo>
                <a:lnTo>
                  <a:pt x="3505200" y="3131786"/>
                </a:lnTo>
                <a:lnTo>
                  <a:pt x="3505200" y="3141635"/>
                </a:lnTo>
                <a:lnTo>
                  <a:pt x="6547280" y="98462"/>
                </a:lnTo>
                <a:lnTo>
                  <a:pt x="6555632" y="129508"/>
                </a:lnTo>
                <a:lnTo>
                  <a:pt x="3505200" y="3181036"/>
                </a:lnTo>
                <a:lnTo>
                  <a:pt x="3505200" y="3190883"/>
                </a:lnTo>
                <a:lnTo>
                  <a:pt x="6557719" y="137268"/>
                </a:lnTo>
                <a:lnTo>
                  <a:pt x="6566071" y="168315"/>
                </a:lnTo>
                <a:lnTo>
                  <a:pt x="3505200" y="3230285"/>
                </a:lnTo>
                <a:lnTo>
                  <a:pt x="3505200" y="3240133"/>
                </a:lnTo>
                <a:lnTo>
                  <a:pt x="6568158" y="176075"/>
                </a:lnTo>
                <a:lnTo>
                  <a:pt x="6576181" y="205901"/>
                </a:lnTo>
                <a:lnTo>
                  <a:pt x="6576649" y="206982"/>
                </a:lnTo>
                <a:lnTo>
                  <a:pt x="3505200" y="3279534"/>
                </a:lnTo>
                <a:lnTo>
                  <a:pt x="3505200" y="3289383"/>
                </a:lnTo>
                <a:lnTo>
                  <a:pt x="6579625" y="213853"/>
                </a:lnTo>
                <a:lnTo>
                  <a:pt x="6591531" y="241345"/>
                </a:lnTo>
                <a:lnTo>
                  <a:pt x="3505200" y="3328784"/>
                </a:lnTo>
                <a:lnTo>
                  <a:pt x="3505200" y="3338632"/>
                </a:lnTo>
                <a:lnTo>
                  <a:pt x="6594506" y="248216"/>
                </a:lnTo>
                <a:lnTo>
                  <a:pt x="6606412" y="275708"/>
                </a:lnTo>
                <a:lnTo>
                  <a:pt x="3505200" y="3378033"/>
                </a:lnTo>
                <a:lnTo>
                  <a:pt x="3505200" y="3387882"/>
                </a:lnTo>
                <a:lnTo>
                  <a:pt x="6609387" y="282579"/>
                </a:lnTo>
                <a:lnTo>
                  <a:pt x="6621293" y="310071"/>
                </a:lnTo>
                <a:lnTo>
                  <a:pt x="3505200" y="3427283"/>
                </a:lnTo>
                <a:lnTo>
                  <a:pt x="3505200" y="3437132"/>
                </a:lnTo>
                <a:lnTo>
                  <a:pt x="6624269" y="316942"/>
                </a:lnTo>
                <a:lnTo>
                  <a:pt x="6633284" y="337760"/>
                </a:lnTo>
                <a:lnTo>
                  <a:pt x="6636955" y="343652"/>
                </a:lnTo>
                <a:lnTo>
                  <a:pt x="3505200" y="3476533"/>
                </a:lnTo>
                <a:lnTo>
                  <a:pt x="3505200" y="3486380"/>
                </a:lnTo>
                <a:lnTo>
                  <a:pt x="6640735" y="349719"/>
                </a:lnTo>
                <a:lnTo>
                  <a:pt x="6655858" y="373993"/>
                </a:lnTo>
                <a:lnTo>
                  <a:pt x="3505200" y="3525783"/>
                </a:lnTo>
                <a:lnTo>
                  <a:pt x="3505200" y="3535630"/>
                </a:lnTo>
                <a:lnTo>
                  <a:pt x="6659638" y="380059"/>
                </a:lnTo>
                <a:lnTo>
                  <a:pt x="6674761" y="404332"/>
                </a:lnTo>
                <a:lnTo>
                  <a:pt x="3505200" y="3575031"/>
                </a:lnTo>
                <a:lnTo>
                  <a:pt x="3505200" y="3584880"/>
                </a:lnTo>
                <a:lnTo>
                  <a:pt x="6678541" y="410399"/>
                </a:lnTo>
                <a:lnTo>
                  <a:pt x="6693663" y="434672"/>
                </a:lnTo>
                <a:lnTo>
                  <a:pt x="3505200" y="3624281"/>
                </a:lnTo>
                <a:lnTo>
                  <a:pt x="3505200" y="3634129"/>
                </a:lnTo>
                <a:lnTo>
                  <a:pt x="6697443" y="440739"/>
                </a:lnTo>
                <a:lnTo>
                  <a:pt x="6710542" y="461764"/>
                </a:lnTo>
                <a:lnTo>
                  <a:pt x="6712974" y="464604"/>
                </a:lnTo>
                <a:lnTo>
                  <a:pt x="3505200" y="3673530"/>
                </a:lnTo>
                <a:lnTo>
                  <a:pt x="3505200" y="3683379"/>
                </a:lnTo>
                <a:lnTo>
                  <a:pt x="6717515" y="469909"/>
                </a:lnTo>
                <a:lnTo>
                  <a:pt x="6735685" y="491134"/>
                </a:lnTo>
                <a:lnTo>
                  <a:pt x="3505200" y="3722780"/>
                </a:lnTo>
                <a:lnTo>
                  <a:pt x="3505200" y="3732629"/>
                </a:lnTo>
                <a:lnTo>
                  <a:pt x="6740227" y="496440"/>
                </a:lnTo>
                <a:lnTo>
                  <a:pt x="6758397" y="517665"/>
                </a:lnTo>
                <a:lnTo>
                  <a:pt x="3505200" y="3772030"/>
                </a:lnTo>
                <a:lnTo>
                  <a:pt x="3505200" y="3781878"/>
                </a:lnTo>
                <a:lnTo>
                  <a:pt x="6762938" y="522970"/>
                </a:lnTo>
                <a:lnTo>
                  <a:pt x="6781108" y="544194"/>
                </a:lnTo>
                <a:lnTo>
                  <a:pt x="3505200" y="3821280"/>
                </a:lnTo>
                <a:lnTo>
                  <a:pt x="3505200" y="3831128"/>
                </a:lnTo>
                <a:lnTo>
                  <a:pt x="6785650" y="549500"/>
                </a:lnTo>
                <a:lnTo>
                  <a:pt x="6803819" y="570724"/>
                </a:lnTo>
                <a:lnTo>
                  <a:pt x="3505200" y="3870529"/>
                </a:lnTo>
                <a:lnTo>
                  <a:pt x="3505200" y="3880378"/>
                </a:lnTo>
                <a:lnTo>
                  <a:pt x="6808389" y="576001"/>
                </a:lnTo>
                <a:lnTo>
                  <a:pt x="6828049" y="595736"/>
                </a:lnTo>
                <a:lnTo>
                  <a:pt x="3505200" y="3919779"/>
                </a:lnTo>
                <a:lnTo>
                  <a:pt x="3505200" y="3929626"/>
                </a:lnTo>
                <a:lnTo>
                  <a:pt x="6832963" y="600668"/>
                </a:lnTo>
                <a:lnTo>
                  <a:pt x="6852622" y="620403"/>
                </a:lnTo>
                <a:lnTo>
                  <a:pt x="3505200" y="3969028"/>
                </a:lnTo>
                <a:lnTo>
                  <a:pt x="3505200" y="3978876"/>
                </a:lnTo>
                <a:lnTo>
                  <a:pt x="6857536" y="625336"/>
                </a:lnTo>
                <a:lnTo>
                  <a:pt x="6877196" y="645070"/>
                </a:lnTo>
                <a:lnTo>
                  <a:pt x="3505200" y="4018277"/>
                </a:lnTo>
                <a:lnTo>
                  <a:pt x="3505200" y="4028126"/>
                </a:lnTo>
                <a:lnTo>
                  <a:pt x="6882110" y="650003"/>
                </a:lnTo>
                <a:lnTo>
                  <a:pt x="6901769" y="669737"/>
                </a:lnTo>
                <a:lnTo>
                  <a:pt x="3505200" y="4067527"/>
                </a:lnTo>
                <a:lnTo>
                  <a:pt x="3505200" y="4077377"/>
                </a:lnTo>
                <a:lnTo>
                  <a:pt x="6906684" y="674670"/>
                </a:lnTo>
                <a:lnTo>
                  <a:pt x="6926343" y="694405"/>
                </a:lnTo>
                <a:lnTo>
                  <a:pt x="3505200" y="4116777"/>
                </a:lnTo>
                <a:lnTo>
                  <a:pt x="3505200" y="4126625"/>
                </a:lnTo>
                <a:lnTo>
                  <a:pt x="6931257" y="699337"/>
                </a:lnTo>
                <a:lnTo>
                  <a:pt x="6950917" y="719072"/>
                </a:lnTo>
                <a:lnTo>
                  <a:pt x="3505200" y="4166028"/>
                </a:lnTo>
                <a:lnTo>
                  <a:pt x="3505200" y="4175875"/>
                </a:lnTo>
                <a:lnTo>
                  <a:pt x="6955830" y="724005"/>
                </a:lnTo>
                <a:lnTo>
                  <a:pt x="6975490" y="743739"/>
                </a:lnTo>
                <a:lnTo>
                  <a:pt x="3530496" y="4189971"/>
                </a:lnTo>
                <a:lnTo>
                  <a:pt x="3535418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93" name="Tijdelijke aanduiding voor tekst 11">
            <a:extLst>
              <a:ext uri="{FF2B5EF4-FFF2-40B4-BE49-F238E27FC236}">
                <a16:creationId xmlns:a16="http://schemas.microsoft.com/office/drawing/2014/main" id="{FA7E60C0-0F0C-574B-84E0-5413D52A30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  <p:sp>
        <p:nvSpPr>
          <p:cNvPr id="113" name="Rechthoek 112">
            <a:extLst>
              <a:ext uri="{FF2B5EF4-FFF2-40B4-BE49-F238E27FC236}">
                <a16:creationId xmlns:a16="http://schemas.microsoft.com/office/drawing/2014/main" id="{4DD6C15D-6AEC-864F-B912-7ABDF3324714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114" name="Ovaal 113">
            <a:extLst>
              <a:ext uri="{FF2B5EF4-FFF2-40B4-BE49-F238E27FC236}">
                <a16:creationId xmlns:a16="http://schemas.microsoft.com/office/drawing/2014/main" id="{0D722F9D-0C39-6549-84D4-04DDA360B7FB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15" name="Rechthoek 114">
            <a:extLst>
              <a:ext uri="{FF2B5EF4-FFF2-40B4-BE49-F238E27FC236}">
                <a16:creationId xmlns:a16="http://schemas.microsoft.com/office/drawing/2014/main" id="{4885D7F6-AE28-AD40-8429-AE11FC1DC6E7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116" name="Groep 115">
            <a:extLst>
              <a:ext uri="{FF2B5EF4-FFF2-40B4-BE49-F238E27FC236}">
                <a16:creationId xmlns:a16="http://schemas.microsoft.com/office/drawing/2014/main" id="{F39913CE-7AB0-6445-9BC9-F9DDF638E92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117" name="Rechthoek 116">
              <a:extLst>
                <a:ext uri="{FF2B5EF4-FFF2-40B4-BE49-F238E27FC236}">
                  <a16:creationId xmlns:a16="http://schemas.microsoft.com/office/drawing/2014/main" id="{448A0EB7-DCC1-5342-B58E-FE06802DA8CC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51447BA7-64D8-3F41-BA59-6E7310801A99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9" name="Vrije vorm: vorm 101">
              <a:extLst>
                <a:ext uri="{FF2B5EF4-FFF2-40B4-BE49-F238E27FC236}">
                  <a16:creationId xmlns:a16="http://schemas.microsoft.com/office/drawing/2014/main" id="{E23A63D7-61BC-7A4F-959A-BD8E61A04BAE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0" name="Rechthoek: afgeronde hoeken 102">
              <a:extLst>
                <a:ext uri="{FF2B5EF4-FFF2-40B4-BE49-F238E27FC236}">
                  <a16:creationId xmlns:a16="http://schemas.microsoft.com/office/drawing/2014/main" id="{EC636F9C-4344-0347-B51D-9AEA88B21B86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ED0E41FA-9EF1-A940-91BE-ACEA058241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BE600736-AFE8-5E4F-ACEB-3E0F881A79F4}"/>
                </a:ext>
              </a:extLst>
            </p:cNvPr>
            <p:cNvCxnSpPr>
              <a:cxnSpLocks/>
              <a:stCxn id="120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3" name="Ovaal 122">
            <a:extLst>
              <a:ext uri="{FF2B5EF4-FFF2-40B4-BE49-F238E27FC236}">
                <a16:creationId xmlns:a16="http://schemas.microsoft.com/office/drawing/2014/main" id="{E74E9B21-356D-FC43-8DD7-B37DCDAF2E29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24" name="Rechthoek 123">
            <a:extLst>
              <a:ext uri="{FF2B5EF4-FFF2-40B4-BE49-F238E27FC236}">
                <a16:creationId xmlns:a16="http://schemas.microsoft.com/office/drawing/2014/main" id="{94E788B6-34F2-DE46-9ADE-D08AC5F15AAD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25" name="Groep 124">
            <a:extLst>
              <a:ext uri="{FF2B5EF4-FFF2-40B4-BE49-F238E27FC236}">
                <a16:creationId xmlns:a16="http://schemas.microsoft.com/office/drawing/2014/main" id="{883BCC0D-1AC3-534C-8233-7F2B9FD21C1E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0C6810C2-2566-FC43-86C8-2D60A6E80465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27" name="Rechte verbindingslijn 126">
              <a:extLst>
                <a:ext uri="{FF2B5EF4-FFF2-40B4-BE49-F238E27FC236}">
                  <a16:creationId xmlns:a16="http://schemas.microsoft.com/office/drawing/2014/main" id="{E96D3D8F-2555-9547-9A73-459D606A3658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28" name="Gelijkbenige driehoek 98">
              <a:extLst>
                <a:ext uri="{FF2B5EF4-FFF2-40B4-BE49-F238E27FC236}">
                  <a16:creationId xmlns:a16="http://schemas.microsoft.com/office/drawing/2014/main" id="{26E336B6-17CA-634A-8783-056DC7E6598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9" name="Ovaal 128">
            <a:extLst>
              <a:ext uri="{FF2B5EF4-FFF2-40B4-BE49-F238E27FC236}">
                <a16:creationId xmlns:a16="http://schemas.microsoft.com/office/drawing/2014/main" id="{B019BED1-E776-9C4C-A956-84EE89039E1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30" name="Rechthoek 129">
            <a:extLst>
              <a:ext uri="{FF2B5EF4-FFF2-40B4-BE49-F238E27FC236}">
                <a16:creationId xmlns:a16="http://schemas.microsoft.com/office/drawing/2014/main" id="{B3F8A811-3CFB-3948-98A5-12407E9BFA5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31" name="Ovaal 130">
            <a:extLst>
              <a:ext uri="{FF2B5EF4-FFF2-40B4-BE49-F238E27FC236}">
                <a16:creationId xmlns:a16="http://schemas.microsoft.com/office/drawing/2014/main" id="{259C5D01-FFB2-AF47-BEE5-691B64E3703F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32" name="Rechthoek 131">
            <a:extLst>
              <a:ext uri="{FF2B5EF4-FFF2-40B4-BE49-F238E27FC236}">
                <a16:creationId xmlns:a16="http://schemas.microsoft.com/office/drawing/2014/main" id="{89A97169-ECEB-ED4F-8890-684A9CC18C5C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33" name="Groep 132">
            <a:extLst>
              <a:ext uri="{FF2B5EF4-FFF2-40B4-BE49-F238E27FC236}">
                <a16:creationId xmlns:a16="http://schemas.microsoft.com/office/drawing/2014/main" id="{8393A758-0523-BA48-996E-EFF8D8D63FBE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ADD86129-D4AB-5F42-B5D2-32C884CA6C7A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F9138D03-0DD6-E646-AC66-0E199A6E127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44" name="Groep 143">
                  <a:extLst>
                    <a:ext uri="{FF2B5EF4-FFF2-40B4-BE49-F238E27FC236}">
                      <a16:creationId xmlns:a16="http://schemas.microsoft.com/office/drawing/2014/main" id="{6BEDDB42-4751-9E44-ABAB-AE90D9DA2710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90D8020A-A437-2047-A98F-D4E678A056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8492B989-97EB-9B4A-BB28-54657ED2F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9" name="Ovaal 148">
                    <a:extLst>
                      <a:ext uri="{FF2B5EF4-FFF2-40B4-BE49-F238E27FC236}">
                        <a16:creationId xmlns:a16="http://schemas.microsoft.com/office/drawing/2014/main" id="{25DDACFD-E6A9-5942-9455-EAD28F7D919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45" name="Afbeelding 144">
                  <a:extLst>
                    <a:ext uri="{FF2B5EF4-FFF2-40B4-BE49-F238E27FC236}">
                      <a16:creationId xmlns:a16="http://schemas.microsoft.com/office/drawing/2014/main" id="{E06AE064-7364-2348-82A3-6BC431B6907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4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46" name="Afbeelding 145">
                  <a:extLst>
                    <a:ext uri="{FF2B5EF4-FFF2-40B4-BE49-F238E27FC236}">
                      <a16:creationId xmlns:a16="http://schemas.microsoft.com/office/drawing/2014/main" id="{25302DCE-2DAB-554E-ACDB-25366B2D118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4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38" name="Groep 137">
                <a:extLst>
                  <a:ext uri="{FF2B5EF4-FFF2-40B4-BE49-F238E27FC236}">
                    <a16:creationId xmlns:a16="http://schemas.microsoft.com/office/drawing/2014/main" id="{3E4D5AEE-A8D8-C647-ADBC-54E146B9BD19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08D2C128-7498-0B4B-A03B-1FB75F33BDD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BBCC1255-E0AA-9D45-8695-8AEBC8437D04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39" name="Groep 138">
                <a:extLst>
                  <a:ext uri="{FF2B5EF4-FFF2-40B4-BE49-F238E27FC236}">
                    <a16:creationId xmlns:a16="http://schemas.microsoft.com/office/drawing/2014/main" id="{BF6B2FE2-AE68-294A-B66B-4BE27C069EB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6E15E681-3E1C-C247-B357-2C74843F4D14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92E5988-8034-8D47-8371-52F98115A877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DC84895D-A6B6-E44E-AD8E-EAADEC2CE52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36" name="Gelijkbenige driehoek 78">
              <a:extLst>
                <a:ext uri="{FF2B5EF4-FFF2-40B4-BE49-F238E27FC236}">
                  <a16:creationId xmlns:a16="http://schemas.microsoft.com/office/drawing/2014/main" id="{804EB7FA-4D96-1142-A988-94810204E639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0" name="Rechthoek 149">
            <a:extLst>
              <a:ext uri="{FF2B5EF4-FFF2-40B4-BE49-F238E27FC236}">
                <a16:creationId xmlns:a16="http://schemas.microsoft.com/office/drawing/2014/main" id="{A09F79F4-CA18-CC43-970A-0E4D0CBE1AA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1" name="Groep 150">
            <a:extLst>
              <a:ext uri="{FF2B5EF4-FFF2-40B4-BE49-F238E27FC236}">
                <a16:creationId xmlns:a16="http://schemas.microsoft.com/office/drawing/2014/main" id="{01FDA37E-36F6-D441-AE39-F774FE5A9A1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4B6FC006-60C6-A144-A08D-547E4DA37A17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F49FF5D8-61CA-584D-AE19-FDD0B439BEE8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5D08523C-F9FE-E14B-943C-925C65ABEB6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67" name="Rechthoek: afgeronde hoeken 61">
                <a:extLst>
                  <a:ext uri="{FF2B5EF4-FFF2-40B4-BE49-F238E27FC236}">
                    <a16:creationId xmlns:a16="http://schemas.microsoft.com/office/drawing/2014/main" id="{3CFEC321-8D54-D049-9BAA-7A150C9EB8EF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0B82A14A-8E3E-B34D-991C-202B3B5997D2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7585929-AC3B-5B46-8B08-AF6F6DD2BCB6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DB4C8EDF-0850-B84A-9365-B41E7B44DD6E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4E0C0129-A0B7-D746-AD19-ECA153A37AE1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2DAFFC46-EBC7-5D4B-BD79-EB1D6482868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786444A0-20CB-1E4D-BBB1-F51A671C84CE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59" name="Groep 158">
                <a:extLst>
                  <a:ext uri="{FF2B5EF4-FFF2-40B4-BE49-F238E27FC236}">
                    <a16:creationId xmlns:a16="http://schemas.microsoft.com/office/drawing/2014/main" id="{D289C60B-78D2-9D42-8295-E5B1262347A2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61" name="Rechthoek: afgeronde hoeken 55">
                  <a:extLst>
                    <a:ext uri="{FF2B5EF4-FFF2-40B4-BE49-F238E27FC236}">
                      <a16:creationId xmlns:a16="http://schemas.microsoft.com/office/drawing/2014/main" id="{07FCCE43-4458-5B4E-842E-C49660E101E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35E12C9C-9A94-7344-BC71-DE3BA63754F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210C7555-6108-1B4A-B9D2-834A2AA5A6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628DC65-B77C-264E-90A3-6D80055085C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5F58A-A208-EC42-AC0E-6F37AFDD4262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391161F-293F-8C4B-9249-547C296F9BD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60" name="Boog 159">
                <a:extLst>
                  <a:ext uri="{FF2B5EF4-FFF2-40B4-BE49-F238E27FC236}">
                    <a16:creationId xmlns:a16="http://schemas.microsoft.com/office/drawing/2014/main" id="{29BA9E1B-74F4-4842-89E5-29AF9AE91C8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56" name="Tekstvak 155">
              <a:extLst>
                <a:ext uri="{FF2B5EF4-FFF2-40B4-BE49-F238E27FC236}">
                  <a16:creationId xmlns:a16="http://schemas.microsoft.com/office/drawing/2014/main" id="{32505C78-65B7-EC49-A37E-70408A62F0D7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57" name="Tekstvak 156">
              <a:extLst>
                <a:ext uri="{FF2B5EF4-FFF2-40B4-BE49-F238E27FC236}">
                  <a16:creationId xmlns:a16="http://schemas.microsoft.com/office/drawing/2014/main" id="{A4B41D33-A0A1-1D43-8F8C-0B2EB63CFC64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58" name="Vrije vorm: vorm 52">
              <a:extLst>
                <a:ext uri="{FF2B5EF4-FFF2-40B4-BE49-F238E27FC236}">
                  <a16:creationId xmlns:a16="http://schemas.microsoft.com/office/drawing/2014/main" id="{0CC57294-3F60-C742-8BF7-0330DCA0243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3" name="Afbeelding 172">
            <a:extLst>
              <a:ext uri="{FF2B5EF4-FFF2-40B4-BE49-F238E27FC236}">
                <a16:creationId xmlns:a16="http://schemas.microsoft.com/office/drawing/2014/main" id="{0D2DA519-2BA7-864D-887F-DFA3707EA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74" name="Rechthoek 173">
            <a:extLst>
              <a:ext uri="{FF2B5EF4-FFF2-40B4-BE49-F238E27FC236}">
                <a16:creationId xmlns:a16="http://schemas.microsoft.com/office/drawing/2014/main" id="{D86886C6-0E03-634F-A31C-46E9FC51AF0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err="1">
              <a:solidFill>
                <a:schemeClr val="tx1"/>
              </a:solidFill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80402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D1F7F18A-A7A2-6C4A-97DB-53029F5F2B8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95BC958-1A39-4183-B7D4-A9AED36D408A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049E2C9-FD6A-458B-A456-4A6B5D424DFA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66A38A5D-D044-42FB-BA6D-3C9A7C4A1C43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F2340A6-7A04-448A-92AB-CD1AF57C1DA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6724005-3982-4DF6-B685-529FE42D115C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B9FA6636-35C9-410D-971C-FC1424170C9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7490392D-66AE-4569-8A0B-169745E59A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CC2F6D15-C03D-496C-9E9E-F44DBDEF7617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8" name="Rechte verbindingslijn 37">
                <a:extLst>
                  <a:ext uri="{FF2B5EF4-FFF2-40B4-BE49-F238E27FC236}">
                    <a16:creationId xmlns:a16="http://schemas.microsoft.com/office/drawing/2014/main" id="{87D73045-42BE-46D3-885D-35A6C2D5F5C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" name="Gelijkbenige driehoek 56">
                <a:extLst>
                  <a:ext uri="{FF2B5EF4-FFF2-40B4-BE49-F238E27FC236}">
                    <a16:creationId xmlns:a16="http://schemas.microsoft.com/office/drawing/2014/main" id="{E3ECFE0F-CDAF-4B7D-A093-72248360E25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0AEC4D8-D8E7-4444-9698-A8FEB0CCD99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0814EE6-AF77-469D-A7B7-21510A52735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B9225CB1-4320-4A24-9FB7-86A7270E7B2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DDD3E243-A059-4F7D-BE4F-50F2291791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35533BD-4D31-48DC-92BB-2D96B87243A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2A973487-1918-4A81-80F7-F6C7172342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6CF29F2A-1310-451E-B36F-A86BACCEE6F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E39A373A-135A-4A36-91D8-1B68079C411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985F9C4-03F7-49BF-ABE4-F1C47DED765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CCE6F6AA-132D-46EC-8C6D-C6F04432BB9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FFE1211A-1DF6-4CF1-A27A-DE44D6E088A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15605EE2-9C06-4558-B50D-9BCF852F47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7ED5C3FF-D9AA-47AB-A0B4-360777C849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00C9606E-F951-40DB-B0E3-E2C34723F1C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BD85953-8933-401E-9BD7-F78B327269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C1FEFF9E-7DEE-47DB-A01D-5BD64C94789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4C335B36-D3B7-4539-8128-B51DC6606613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733717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hoek 13">
            <a:extLst>
              <a:ext uri="{FF2B5EF4-FFF2-40B4-BE49-F238E27FC236}">
                <a16:creationId xmlns:a16="http://schemas.microsoft.com/office/drawing/2014/main" id="{49D66696-B91C-1549-A031-0BC8E91BFB6D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0FC9DD48-BD8D-4405-A516-230497997F9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551CEB-F653-4112-8851-BB5CA208ACCF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812B1058-3EE4-42B9-ADAD-BB30987642C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50FB65C-FC5B-4BA1-A0F8-73C90390575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DA70D0E-8EA7-4C1E-8CC2-6A8545DCB8C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DF1D326-0149-409D-ABEA-2C7DF6127A56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F9593567-7D7B-4160-B1E8-468EFD5D12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0EB5BC5E-6664-494A-A0F3-FB7F06F7FDF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DE14975-8E22-4C7F-B96F-0042A1430CA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EFBF602C-468C-4B40-83D0-3B2E12787A6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2E634B4-9754-4646-9308-8A172294D3CC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6343B12E-A387-4B93-ACEE-0087D03B85AD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455C31B-846D-4A92-B6A9-9A63FB5854C3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4E93A0A8-CAF5-4EF6-8E38-8A3CF210536B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6C0EA45-148A-4805-AF53-DA0C304B88C1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B528F6DB-840B-44BC-8FF6-2C1C619D9F2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1A9AD01B-8C5F-4994-B984-C560DEDE1B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DFEF5683-C5EF-4489-8115-88764B03DA7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06CFBB67-8CB5-440E-98C9-922BDA7B25A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8A34F0BE-67D1-4EF6-9B65-A174D3D2DE0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04506427-719B-4932-88C9-9BC0F1798B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CE19C7F-C1D5-4B80-94AB-39F8E99C103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5C594E6-38D4-47FB-9C51-1064A2DD35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06501436-387F-406D-A7D5-D20652545C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B58F3B5-9AB9-4A3D-B723-5FE753B22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E1BB95A-84D5-47E8-89EC-A13C1E2002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D690829F-89FB-4AC0-B8E2-9147C46FF615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BA66407C-FA4A-0F47-A497-05D28450DBA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0BA8A7D-1E3A-2849-8DB9-BC521CAFF8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62D52CAA-D858-C74E-AACB-45A41510823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011E9C49-78DA-2C48-86FD-4C5CEB173F4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418A1BF-8113-6A43-8A41-D238EB64E58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CB52A447-1D53-324D-BDAB-3287859C0A6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ADC8803-8138-474F-A76B-28487D321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9E1C3738-F3FF-B04E-8369-DC47106C171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C13D3DB7-C8D1-964D-B6E7-0D0E40558956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8B97231E-50E2-BD4A-B1A6-EFAD74C773E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AC08C8A3-77F9-DE46-BC40-28F243A8E7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58D627E-1AAA-7E45-B4EF-CF77C5AA08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23AA89E-0982-8549-868B-BD6C9FEC4C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733C9BC-C179-0742-92FA-A54C7B993A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94D89B84-7166-4141-B12C-C0AC880057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723251BD-A3B2-834B-AC81-A88F7CA7B2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DEF1AC9D-C6F3-1B41-954C-01AEE537B3D1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A9076CBF-473E-7A49-88D5-ED520253C8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D48018D0-7C2F-1C48-A94E-EE1A9009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2102BC2-D492-8643-AEAA-5784691E05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D364A2A2-CC82-0D49-A518-B0E3E3D07C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D4FB2FEF-ABAF-0149-857A-D427D1BE35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DFC64634-A35D-1B42-9846-BABCD1C7B9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BB38B896-3309-8C41-AEEC-19F8D360EA2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00FD9CF0-A8C9-C24C-9962-7ACFB15656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5DCFE544-1EB6-A248-A88E-457C2558EB7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E540DBDF-995D-6043-AA11-93F3F41D6D1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926F62C-6567-344F-8667-05B418B94F7E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51E65E77-A3FF-A248-AE75-95A56C3629D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420A585D-7F8A-1A41-9F5F-964C4B39B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2F74A62-F076-8242-88B6-034C416B28C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1F7350FA-D79A-C347-B523-8E9D44E04F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EAB40CD0-4CC2-B946-8896-EF33941EC2C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E07150-33D3-444E-9152-D27E4EAD7B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F56E319-FD9A-BB46-859D-7D7C2F329C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32D836A2-3FA3-784A-B6B9-5D0576E143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90335572-C4B3-B74E-9E90-3E5611B2A5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4782A3D3-8BF4-CE4A-9DCF-F9003267AE7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227CF9F8-28DA-5F4F-ADA6-573FB367E6F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D66B3259-EF54-CC47-9281-30D331C2A1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422F01ED-4C32-3046-8A6C-B5F8771131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4ECAF24-D398-A44E-9326-8F42055103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2F3B8507-3EB8-AD4F-BB4C-82051A3500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0E81B492-8ACF-844D-BECC-239A57B89F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DA09C8AE-DBA9-AB47-BAC6-F08F564CFA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76C9A27F-3F67-E445-B8FC-31E4CA88046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4B3BA90-3DB9-494B-8605-E74813282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DFD8C71E-4617-3D42-B830-F0A2B910FDC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BC412F91-46BD-8F49-B913-D9C35163B9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000F3426-EFF0-7D41-B95C-1CCD5456539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06CADC0A-2997-C448-B8F3-C2218C71F2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49263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hoek 13">
            <a:extLst>
              <a:ext uri="{FF2B5EF4-FFF2-40B4-BE49-F238E27FC236}">
                <a16:creationId xmlns:a16="http://schemas.microsoft.com/office/drawing/2014/main" id="{5D6EAFB4-970A-5247-A852-1FF2F50DAA37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67246874-E2EC-4B0E-B206-4A0E78EED722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30F32CA-D5D7-4701-A18A-9FA61BC97DC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9D397817-6309-435A-B54F-18FB30337E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FCB2A2F-E596-4D08-B3B8-D6F21FE3ABAA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2B3BE5B-EB14-4BD0-8F14-8B284FFB5F9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B097D0D3-7AA9-457D-99AE-B0B17316137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BD8938D-3E41-4FE7-AC62-D8F58F060AE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B94BE0B0-AC04-4D24-B5FE-EB1E767D55B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45ED380-3205-45B5-9AC2-B686B16C4C0B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04392EA2-D8F2-4ECD-826B-2A50AE3CD41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8D966D3F-CE06-4741-BA57-B134DC4A69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DDE9138A-5008-4156-9E6C-AE0C98A28B8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B2D3C13-EBBB-4565-AF3F-78F46C2C5D88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C05A1BF6-B009-4DCC-8E79-0A4D00143B0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F97CE6E-9BA5-427A-A2B8-854D2D0914B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FA610FA5-0915-4222-927A-A069D6711F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B97B4019-BE85-4396-ADE9-7A5A9E648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06E4AC3-7DC0-4D41-9A06-D7D65A590D4C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33FBDBB5-1EE2-434D-848E-E09FCEA7A1F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6175BDF2-DE5B-4F80-B4E3-A364799A58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770FE9C8-342A-4FDC-A096-2F469D2D437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9AF8DBC-87E2-46F5-8E99-00821D538D1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9287A75-49BA-4A91-84F8-D20C3F2A63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89FC12-95BC-45A6-B436-41826B0DB8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C5BBC5E7-5863-4527-AB3E-0F593F200BA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4AF2FCE-1598-43A1-8DFA-D61EAC9D1CD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6167E2D1-4E65-4569-8704-5532CE14B9FD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02A95523-7AAE-784F-9CBB-C6A1DFCAFDB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BEF5369A-2475-1142-AE57-80F2DC2F96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C7F097AB-1637-9445-9ECA-A7D92780DB75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BFB2357-167E-E243-97D8-30EDAFA8DED3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E68E899-7F33-AE47-85F3-E9158ACEC2E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B3E67B3-82E3-BA4B-BD0D-0CBAB2B25ADD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ACA22EC1-E57F-BD46-89A3-834483C05B0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3000C7B7-C67B-1A41-B1C5-04E20CEEB92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3D6B0AC8-CB8E-0A42-A7C7-8912B02241A7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0D56DB41-9A29-B94D-AED0-32D8AD212B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063D3D9E-2519-5240-88E3-72EF72D764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95EC8F6-61B8-E64E-9DBC-64A4AD3330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64DD6385-ECED-B948-B8AA-5CE03D95FF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AD3502B-4198-E240-9788-F108E5F24D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53C646C6-7EE5-7D44-8CBE-73A931BB71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8815F6A4-0512-BC4F-AAD5-33FF91ACA9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2E893D8F-38B9-DA4F-ABB6-14CD7616A63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E380DD73-1200-8F4E-9EFD-8396F41168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030A7E4-A59C-314A-9DCD-91E2078A10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D3C1A1-E23F-1D45-80FE-7F708E59E2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6B42FA3F-BD0C-AA4A-BC76-850C4CF8A37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C17FE9E7-5E0C-1A44-A61E-AA3F7BE00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AA9907F-B7E2-0748-83C4-6B50016BD1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C0789C0D-C203-014F-BAEB-19D13BFEF8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7BA5FF45-D003-4546-BE57-FE1AC528DEB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EC72B08-8840-F245-B38D-17AF6A277A3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1BAEAF7-8151-4B49-83B4-FB8C20B30CA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F80519F-764C-D94B-A34D-94F3825E9B0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B9094617-7DA9-7148-A224-C48F6C293B2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2ABD115C-404D-3A40-B1F2-FB01C05A2CF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7578A10B-F07F-EA47-B892-32D09A6F79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6CF9AD7C-3EFF-524A-8CEC-22E8B23728C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D5531CBD-BD03-0045-B84A-15E7F36033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69A1F650-7D55-7E48-B22A-D8EA00D24A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9220CD02-2B1C-FD4E-A8C9-E7F111CDC6D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19628188-4887-1945-AE54-D3E0AE53DA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C68C393F-573B-F44E-AE0F-D30EF53D2E0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D6E8C5E-E28E-0F43-BD50-E0F2D4C7736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4929D586-598D-7144-B954-56E1D3FA36C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7A94C174-6B07-3A44-98B3-CCD7520F13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6BAB7CB3-520F-B34D-8007-864E6C1656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BC21BC6C-0BC6-FB48-8573-16022E866F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541AEFF4-2325-014F-BCBC-C3B2BD3FD3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43B1ADED-4444-454A-B8AC-B41EECD644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842ABC65-29BD-8842-9BCF-229C44017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90366395-F7FA-4649-95EC-26CDD958F59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C4D48A39-5438-6B4D-ACA1-27871ED527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069AE207-005A-2E49-BD93-DD07A5537F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58C7C55-46B5-7F4F-A1A0-72380F3845E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EF0C6F7-B6F8-2144-A078-F0499794EB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68E7DCC0-7118-A141-BC51-C4E9B5C37E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24821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hoek 13">
            <a:extLst>
              <a:ext uri="{FF2B5EF4-FFF2-40B4-BE49-F238E27FC236}">
                <a16:creationId xmlns:a16="http://schemas.microsoft.com/office/drawing/2014/main" id="{88F01DAE-F4D5-744A-AC2C-2E4D2CD89552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2EA4636F-5D96-472B-ACF5-935A797432B5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535E946-1152-462D-AA3E-9EE3D48F8E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A45C4896-47A8-43B2-BC9D-D475E645A58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AA59397-E760-4B60-9B8C-72BCDD55ED0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B89A18E-FF6E-44E2-B09D-B7F258F94BE9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F95B5EF5-2DB3-468A-97FB-89E008C5E3E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4097675-4C83-4578-B603-FDACF404FA6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EFADF875-AC03-4F9F-BBBB-9549C3F18F6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BCF5F3DC-B876-4F4F-A774-FF1B1FD1523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535DCFAE-6F94-4A32-A172-844EA15734A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FAC4FC6-5B9D-4689-B864-6CFF6BDEFDD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2E8694B-90FC-43BA-8C40-0063D0CEC3BA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2375514E-423D-408F-8C85-9DBBFA8A296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8CA87CC8-76FF-41B7-AB30-0251D9C7E95A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735ECCC3-CDB8-42BA-A0FA-C03D4ADDF7F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47BFBD14-13E9-4864-B5FC-063ADE089F5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C241E7DE-54F8-4C14-973A-FD2628C0481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8F69574F-D27E-41B5-9B20-35251AB09086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B601D27A-8C1E-40BB-8F78-F117837336A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8BF548E-304E-46B3-8687-4B1EAE994A2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6738DD6C-A0DC-40A7-BE46-A233A69684E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EC6A0A9F-A1F4-4EE4-9003-5A4A5267B79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251DB780-D03A-4B60-8AB1-27BB202DF1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52C16E21-D018-495A-8B1B-FCEC3A316E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DD444272-2872-415B-9D6D-237EBD29D1F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7C2FD81C-CBC5-43E9-8297-BA9D42183D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E81111ED-9928-4FE2-894E-2DA355F967FE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A43FF53F-3BE6-D149-A314-DA2E6E08452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F9AEB30-C52F-4849-874A-92D56CC6BF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48A17BFE-0005-C742-9883-9D1D37C8DDFC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88AD568-225A-EA44-9D5A-19614E32B105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DB2401B-CB28-324A-B9D6-DD559C019C0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FABD385-1BEC-1E4C-9CA4-FAB094AF23F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49B7DC3-0CBE-3B44-BC2F-FC5DA4132B1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67716A05-0A52-FA46-81AD-55A740462E07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9B7E92D-683E-324A-AF80-EFC6D653DD7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6642C933-F608-BE4A-926B-D2C9179AC3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7D8B42A0-EF6A-FE4A-A4B4-3870CDAEF3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7B7D22CC-A55D-A04B-992C-C7803D932E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654A31B-3BF8-7945-9F91-6B35317988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7BF461C-0DAD-8F4E-9150-34E28E6001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3CB740F2-64CC-354D-B79B-8B15204B2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CE6CD3A7-BB32-AE4A-965F-D4EB6190BC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4EE82D66-E7E3-5244-B1D3-D2375471C4B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8DEC90C8-C220-5F49-B5C2-8726CE9DC66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EEFF022E-9EA5-974A-864F-285250D920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6A0D7D41-7A57-A44F-8B5E-6643402A710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C155B269-DDE2-BC4B-974F-0B483D572F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9EED5562-5F90-2647-A88A-4B18A54AF4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EF9FBD0-5262-8448-A500-CA6B7D74F1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96823145-A42B-724D-BAC4-34F7E3184C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D29D038C-6882-FB4E-8829-038E1A8A718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7573424-A223-1548-A6B0-7F453DDC4BE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0E21DB7-D505-C74D-AF6E-8C1330F7355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A87525F-9734-DF44-A700-713EED5FCB5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AE7D91C3-C02A-5F43-958B-33413BC6EC5D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BE7A0BCE-6897-2E40-8746-CC4479BC5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07C526A-3A3E-2741-97B7-9D3CA1354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F7B84586-A75A-8442-B8DA-0E0C97B418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AD9E2A63-8777-6046-AFC4-B82BB9DF5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39061EB0-5FFE-944C-A08E-3B12060398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B83D9ABF-5472-DD4F-BA31-1887513BD9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D0ADD235-2557-E04A-97DA-4E8C6EB24F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0167BC5D-A242-3440-8737-6FC69C0F18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400BF70-9F52-914C-AC2C-A0E85727B89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9EE2814B-41C4-D848-8AC6-6FFAF15521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C25AFBB9-92D6-0D41-9E6E-56933E1CA53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E1F9D9CD-6F86-B54D-A17F-927B7B3942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9724184-87CE-DD46-8268-68761A50B9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3DC5E214-F6CA-DF47-8770-38DDA1D4A3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AECBAC45-68C9-0E47-9D9A-2711AE5DEF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E8A68304-E61C-DF4C-8FEC-09AE0C25F8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604E5791-7496-694B-83B0-C69D3CB10FE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7F09BD2-A6BE-2A40-B54E-157B60B4A2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F932B89-2949-144B-BFD8-8687D42247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47AC1272-9A8D-D940-8FD6-68844279197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7519B4F2-5B27-574E-A615-83740A3FD2B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8AD1F06B-3223-394B-9067-8066AA551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135394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F8437029-D775-0146-B4AC-910DD34CAC9F}"/>
              </a:ext>
            </a:extLst>
          </p:cNvPr>
          <p:cNvSpPr/>
          <p:nvPr userDrawn="1"/>
        </p:nvSpPr>
        <p:spPr>
          <a:xfrm>
            <a:off x="791181" y="375557"/>
            <a:ext cx="11400817" cy="648244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2" name="Tijdelijke aanduiding voor afbeelding 451">
            <a:extLst>
              <a:ext uri="{FF2B5EF4-FFF2-40B4-BE49-F238E27FC236}">
                <a16:creationId xmlns:a16="http://schemas.microsoft.com/office/drawing/2014/main" id="{91EA3A57-463E-4C44-8EFC-2654D5FAD3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20609 w 5309507"/>
              <a:gd name="connsiteY0" fmla="*/ 6076189 h 6482443"/>
              <a:gd name="connsiteX1" fmla="*/ 4845137 w 5309507"/>
              <a:gd name="connsiteY1" fmla="*/ 6086756 h 6482443"/>
              <a:gd name="connsiteX2" fmla="*/ 4854622 w 5309507"/>
              <a:gd name="connsiteY2" fmla="*/ 6114505 h 6482443"/>
              <a:gd name="connsiteX3" fmla="*/ 4782293 w 5309507"/>
              <a:gd name="connsiteY3" fmla="*/ 6114505 h 6482443"/>
              <a:gd name="connsiteX4" fmla="*/ 4793395 w 5309507"/>
              <a:gd name="connsiteY4" fmla="*/ 6086210 h 6482443"/>
              <a:gd name="connsiteX5" fmla="*/ 4820609 w 5309507"/>
              <a:gd name="connsiteY5" fmla="*/ 6076189 h 6482443"/>
              <a:gd name="connsiteX6" fmla="*/ 4450830 w 5309507"/>
              <a:gd name="connsiteY6" fmla="*/ 6042471 h 6482443"/>
              <a:gd name="connsiteX7" fmla="*/ 4448717 w 5309507"/>
              <a:gd name="connsiteY7" fmla="*/ 6061156 h 6482443"/>
              <a:gd name="connsiteX8" fmla="*/ 4449243 w 5309507"/>
              <a:gd name="connsiteY8" fmla="*/ 6070862 h 6482443"/>
              <a:gd name="connsiteX9" fmla="*/ 4450830 w 5309507"/>
              <a:gd name="connsiteY9" fmla="*/ 6080549 h 6482443"/>
              <a:gd name="connsiteX10" fmla="*/ 4474457 w 5309507"/>
              <a:gd name="connsiteY10" fmla="*/ 6080549 h 6482443"/>
              <a:gd name="connsiteX11" fmla="*/ 4474457 w 5309507"/>
              <a:gd name="connsiteY11" fmla="*/ 6224797 h 6482443"/>
              <a:gd name="connsiteX12" fmla="*/ 4498794 w 5309507"/>
              <a:gd name="connsiteY12" fmla="*/ 6226911 h 6482443"/>
              <a:gd name="connsiteX13" fmla="*/ 4523484 w 5309507"/>
              <a:gd name="connsiteY13" fmla="*/ 6224797 h 6482443"/>
              <a:gd name="connsiteX14" fmla="*/ 4523486 w 5309507"/>
              <a:gd name="connsiteY14" fmla="*/ 6224797 h 6482443"/>
              <a:gd name="connsiteX15" fmla="*/ 4523486 w 5309507"/>
              <a:gd name="connsiteY15" fmla="*/ 6042471 h 6482443"/>
              <a:gd name="connsiteX16" fmla="*/ 4572492 w 5309507"/>
              <a:gd name="connsiteY16" fmla="*/ 6040358 h 6482443"/>
              <a:gd name="connsiteX17" fmla="*/ 4559965 w 5309507"/>
              <a:gd name="connsiteY17" fmla="*/ 6040703 h 6482443"/>
              <a:gd name="connsiteX18" fmla="*/ 4544273 w 5309507"/>
              <a:gd name="connsiteY18" fmla="*/ 6042826 h 6482443"/>
              <a:gd name="connsiteX19" fmla="*/ 4612338 w 5309507"/>
              <a:gd name="connsiteY19" fmla="*/ 6224444 h 6482443"/>
              <a:gd name="connsiteX20" fmla="*/ 4625038 w 5309507"/>
              <a:gd name="connsiteY20" fmla="*/ 6226203 h 6482443"/>
              <a:gd name="connsiteX21" fmla="*/ 4637030 w 5309507"/>
              <a:gd name="connsiteY21" fmla="*/ 6226567 h 6482443"/>
              <a:gd name="connsiteX22" fmla="*/ 4649375 w 5309507"/>
              <a:gd name="connsiteY22" fmla="*/ 6226203 h 6482443"/>
              <a:gd name="connsiteX23" fmla="*/ 4663479 w 5309507"/>
              <a:gd name="connsiteY23" fmla="*/ 6224797 h 6482443"/>
              <a:gd name="connsiteX24" fmla="*/ 4732594 w 5309507"/>
              <a:gd name="connsiteY24" fmla="*/ 6042826 h 6482443"/>
              <a:gd name="connsiteX25" fmla="*/ 4716902 w 5309507"/>
              <a:gd name="connsiteY25" fmla="*/ 6040703 h 6482443"/>
              <a:gd name="connsiteX26" fmla="*/ 4704739 w 5309507"/>
              <a:gd name="connsiteY26" fmla="*/ 6040358 h 6482443"/>
              <a:gd name="connsiteX27" fmla="*/ 4691332 w 5309507"/>
              <a:gd name="connsiteY27" fmla="*/ 6040885 h 6482443"/>
              <a:gd name="connsiteX28" fmla="*/ 4678643 w 5309507"/>
              <a:gd name="connsiteY28" fmla="*/ 6042472 h 6482443"/>
              <a:gd name="connsiteX29" fmla="*/ 4639494 w 5309507"/>
              <a:gd name="connsiteY29" fmla="*/ 6178248 h 6482443"/>
              <a:gd name="connsiteX30" fmla="*/ 4599638 w 5309507"/>
              <a:gd name="connsiteY30" fmla="*/ 6042472 h 6482443"/>
              <a:gd name="connsiteX31" fmla="*/ 4586596 w 5309507"/>
              <a:gd name="connsiteY31" fmla="*/ 6040703 h 6482443"/>
              <a:gd name="connsiteX32" fmla="*/ 4572492 w 5309507"/>
              <a:gd name="connsiteY32" fmla="*/ 6040358 h 6482443"/>
              <a:gd name="connsiteX33" fmla="*/ 4272377 w 5309507"/>
              <a:gd name="connsiteY33" fmla="*/ 6040358 h 6482443"/>
              <a:gd name="connsiteX34" fmla="*/ 4259850 w 5309507"/>
              <a:gd name="connsiteY34" fmla="*/ 6040703 h 6482443"/>
              <a:gd name="connsiteX35" fmla="*/ 4244158 w 5309507"/>
              <a:gd name="connsiteY35" fmla="*/ 6042826 h 6482443"/>
              <a:gd name="connsiteX36" fmla="*/ 4312222 w 5309507"/>
              <a:gd name="connsiteY36" fmla="*/ 6224444 h 6482443"/>
              <a:gd name="connsiteX37" fmla="*/ 4324920 w 5309507"/>
              <a:gd name="connsiteY37" fmla="*/ 6226203 h 6482443"/>
              <a:gd name="connsiteX38" fmla="*/ 4336912 w 5309507"/>
              <a:gd name="connsiteY38" fmla="*/ 6226567 h 6482443"/>
              <a:gd name="connsiteX39" fmla="*/ 4349248 w 5309507"/>
              <a:gd name="connsiteY39" fmla="*/ 6226203 h 6482443"/>
              <a:gd name="connsiteX40" fmla="*/ 4363363 w 5309507"/>
              <a:gd name="connsiteY40" fmla="*/ 6224797 h 6482443"/>
              <a:gd name="connsiteX41" fmla="*/ 4432490 w 5309507"/>
              <a:gd name="connsiteY41" fmla="*/ 6042826 h 6482443"/>
              <a:gd name="connsiteX42" fmla="*/ 4416789 w 5309507"/>
              <a:gd name="connsiteY42" fmla="*/ 6040703 h 6482443"/>
              <a:gd name="connsiteX43" fmla="*/ 4404626 w 5309507"/>
              <a:gd name="connsiteY43" fmla="*/ 6040358 h 6482443"/>
              <a:gd name="connsiteX44" fmla="*/ 4391228 w 5309507"/>
              <a:gd name="connsiteY44" fmla="*/ 6040885 h 6482443"/>
              <a:gd name="connsiteX45" fmla="*/ 4378530 w 5309507"/>
              <a:gd name="connsiteY45" fmla="*/ 6042472 h 6482443"/>
              <a:gd name="connsiteX46" fmla="*/ 4339381 w 5309507"/>
              <a:gd name="connsiteY46" fmla="*/ 6178248 h 6482443"/>
              <a:gd name="connsiteX47" fmla="*/ 4299534 w 5309507"/>
              <a:gd name="connsiteY47" fmla="*/ 6042472 h 6482443"/>
              <a:gd name="connsiteX48" fmla="*/ 4286481 w 5309507"/>
              <a:gd name="connsiteY48" fmla="*/ 6040703 h 6482443"/>
              <a:gd name="connsiteX49" fmla="*/ 4272377 w 5309507"/>
              <a:gd name="connsiteY49" fmla="*/ 6040358 h 6482443"/>
              <a:gd name="connsiteX50" fmla="*/ 5003787 w 5309507"/>
              <a:gd name="connsiteY50" fmla="*/ 6038235 h 6482443"/>
              <a:gd name="connsiteX51" fmla="*/ 4951404 w 5309507"/>
              <a:gd name="connsiteY51" fmla="*/ 6053401 h 6482443"/>
              <a:gd name="connsiteX52" fmla="*/ 4932193 w 5309507"/>
              <a:gd name="connsiteY52" fmla="*/ 6095371 h 6482443"/>
              <a:gd name="connsiteX53" fmla="*/ 4943295 w 5309507"/>
              <a:gd name="connsiteY53" fmla="*/ 6128695 h 6482443"/>
              <a:gd name="connsiteX54" fmla="*/ 4974152 w 5309507"/>
              <a:gd name="connsiteY54" fmla="*/ 6145448 h 6482443"/>
              <a:gd name="connsiteX55" fmla="*/ 4996021 w 5309507"/>
              <a:gd name="connsiteY55" fmla="*/ 6151788 h 6482443"/>
              <a:gd name="connsiteX56" fmla="*/ 5010307 w 5309507"/>
              <a:gd name="connsiteY56" fmla="*/ 6158320 h 6482443"/>
              <a:gd name="connsiteX57" fmla="*/ 5015413 w 5309507"/>
              <a:gd name="connsiteY57" fmla="*/ 6170483 h 6482443"/>
              <a:gd name="connsiteX58" fmla="*/ 5012067 w 5309507"/>
              <a:gd name="connsiteY58" fmla="*/ 6180179 h 6482443"/>
              <a:gd name="connsiteX59" fmla="*/ 5003785 w 5309507"/>
              <a:gd name="connsiteY59" fmla="*/ 6186183 h 6482443"/>
              <a:gd name="connsiteX60" fmla="*/ 4993017 w 5309507"/>
              <a:gd name="connsiteY60" fmla="*/ 6189348 h 6482443"/>
              <a:gd name="connsiteX61" fmla="*/ 4982269 w 5309507"/>
              <a:gd name="connsiteY61" fmla="*/ 6190238 h 6482443"/>
              <a:gd name="connsiteX62" fmla="*/ 4960572 w 5309507"/>
              <a:gd name="connsiteY62" fmla="*/ 6187944 h 6482443"/>
              <a:gd name="connsiteX63" fmla="*/ 4938531 w 5309507"/>
              <a:gd name="connsiteY63" fmla="*/ 6181069 h 6482443"/>
              <a:gd name="connsiteX64" fmla="*/ 4931656 w 5309507"/>
              <a:gd name="connsiteY64" fmla="*/ 6199936 h 6482443"/>
              <a:gd name="connsiteX65" fmla="*/ 4928309 w 5309507"/>
              <a:gd name="connsiteY65" fmla="*/ 6219156 h 6482443"/>
              <a:gd name="connsiteX66" fmla="*/ 4942060 w 5309507"/>
              <a:gd name="connsiteY66" fmla="*/ 6223738 h 6482443"/>
              <a:gd name="connsiteX67" fmla="*/ 4954931 w 5309507"/>
              <a:gd name="connsiteY67" fmla="*/ 6226740 h 6482443"/>
              <a:gd name="connsiteX68" fmla="*/ 4968509 w 5309507"/>
              <a:gd name="connsiteY68" fmla="*/ 6228499 h 6482443"/>
              <a:gd name="connsiteX69" fmla="*/ 4984030 w 5309507"/>
              <a:gd name="connsiteY69" fmla="*/ 6229034 h 6482443"/>
              <a:gd name="connsiteX70" fmla="*/ 5017536 w 5309507"/>
              <a:gd name="connsiteY70" fmla="*/ 6224273 h 6482443"/>
              <a:gd name="connsiteX71" fmla="*/ 5042752 w 5309507"/>
              <a:gd name="connsiteY71" fmla="*/ 6211219 h 6482443"/>
              <a:gd name="connsiteX72" fmla="*/ 5058617 w 5309507"/>
              <a:gd name="connsiteY72" fmla="*/ 6191646 h 6482443"/>
              <a:gd name="connsiteX73" fmla="*/ 5064087 w 5309507"/>
              <a:gd name="connsiteY73" fmla="*/ 6167309 h 6482443"/>
              <a:gd name="connsiteX74" fmla="*/ 5060911 w 5309507"/>
              <a:gd name="connsiteY74" fmla="*/ 6145803 h 6482443"/>
              <a:gd name="connsiteX75" fmla="*/ 5052095 w 5309507"/>
              <a:gd name="connsiteY75" fmla="*/ 6130991 h 6482443"/>
              <a:gd name="connsiteX76" fmla="*/ 5038517 w 5309507"/>
              <a:gd name="connsiteY76" fmla="*/ 6120940 h 6482443"/>
              <a:gd name="connsiteX77" fmla="*/ 5020703 w 5309507"/>
              <a:gd name="connsiteY77" fmla="*/ 6114056 h 6482443"/>
              <a:gd name="connsiteX78" fmla="*/ 5000603 w 5309507"/>
              <a:gd name="connsiteY78" fmla="*/ 6108060 h 6482443"/>
              <a:gd name="connsiteX79" fmla="*/ 4987025 w 5309507"/>
              <a:gd name="connsiteY79" fmla="*/ 6102075 h 6482443"/>
              <a:gd name="connsiteX80" fmla="*/ 4982272 w 5309507"/>
              <a:gd name="connsiteY80" fmla="*/ 6091135 h 6482443"/>
              <a:gd name="connsiteX81" fmla="*/ 4988966 w 5309507"/>
              <a:gd name="connsiteY81" fmla="*/ 6079326 h 6482443"/>
              <a:gd name="connsiteX82" fmla="*/ 5007660 w 5309507"/>
              <a:gd name="connsiteY82" fmla="*/ 6075615 h 6482443"/>
              <a:gd name="connsiteX83" fmla="*/ 5029175 w 5309507"/>
              <a:gd name="connsiteY83" fmla="*/ 6078264 h 6482443"/>
              <a:gd name="connsiteX84" fmla="*/ 5047860 w 5309507"/>
              <a:gd name="connsiteY84" fmla="*/ 6084431 h 6482443"/>
              <a:gd name="connsiteX85" fmla="*/ 5054564 w 5309507"/>
              <a:gd name="connsiteY85" fmla="*/ 6067152 h 6482443"/>
              <a:gd name="connsiteX86" fmla="*/ 5058093 w 5309507"/>
              <a:gd name="connsiteY86" fmla="*/ 6048113 h 6482443"/>
              <a:gd name="connsiteX87" fmla="*/ 5030936 w 5309507"/>
              <a:gd name="connsiteY87" fmla="*/ 6040703 h 6482443"/>
              <a:gd name="connsiteX88" fmla="*/ 5003787 w 5309507"/>
              <a:gd name="connsiteY88" fmla="*/ 6038235 h 6482443"/>
              <a:gd name="connsiteX89" fmla="*/ 4824987 w 5309507"/>
              <a:gd name="connsiteY89" fmla="*/ 6038235 h 6482443"/>
              <a:gd name="connsiteX90" fmla="*/ 4786728 w 5309507"/>
              <a:gd name="connsiteY90" fmla="*/ 6045817 h 6482443"/>
              <a:gd name="connsiteX91" fmla="*/ 4759218 w 5309507"/>
              <a:gd name="connsiteY91" fmla="*/ 6066444 h 6482443"/>
              <a:gd name="connsiteX92" fmla="*/ 4742464 w 5309507"/>
              <a:gd name="connsiteY92" fmla="*/ 6097130 h 6482443"/>
              <a:gd name="connsiteX93" fmla="*/ 4736822 w 5309507"/>
              <a:gd name="connsiteY93" fmla="*/ 6134873 h 6482443"/>
              <a:gd name="connsiteX94" fmla="*/ 4742282 w 5309507"/>
              <a:gd name="connsiteY94" fmla="*/ 6172606 h 6482443"/>
              <a:gd name="connsiteX95" fmla="*/ 4759218 w 5309507"/>
              <a:gd name="connsiteY95" fmla="*/ 6202401 h 6482443"/>
              <a:gd name="connsiteX96" fmla="*/ 4788842 w 5309507"/>
              <a:gd name="connsiteY96" fmla="*/ 6221975 h 6482443"/>
              <a:gd name="connsiteX97" fmla="*/ 4832400 w 5309507"/>
              <a:gd name="connsiteY97" fmla="*/ 6229033 h 6482443"/>
              <a:gd name="connsiteX98" fmla="*/ 4894469 w 5309507"/>
              <a:gd name="connsiteY98" fmla="*/ 6218446 h 6482443"/>
              <a:gd name="connsiteX99" fmla="*/ 4891294 w 5309507"/>
              <a:gd name="connsiteY99" fmla="*/ 6197285 h 6482443"/>
              <a:gd name="connsiteX100" fmla="*/ 4884591 w 5309507"/>
              <a:gd name="connsiteY100" fmla="*/ 6180359 h 6482443"/>
              <a:gd name="connsiteX101" fmla="*/ 4860781 w 5309507"/>
              <a:gd name="connsiteY101" fmla="*/ 6186881 h 6482443"/>
              <a:gd name="connsiteX102" fmla="*/ 4836273 w 5309507"/>
              <a:gd name="connsiteY102" fmla="*/ 6189175 h 6482443"/>
              <a:gd name="connsiteX103" fmla="*/ 4801007 w 5309507"/>
              <a:gd name="connsiteY103" fmla="*/ 6179650 h 6482443"/>
              <a:gd name="connsiteX104" fmla="*/ 4786195 w 5309507"/>
              <a:gd name="connsiteY104" fmla="*/ 6148973 h 6482443"/>
              <a:gd name="connsiteX105" fmla="*/ 4903276 w 5309507"/>
              <a:gd name="connsiteY105" fmla="*/ 6148973 h 6482443"/>
              <a:gd name="connsiteX106" fmla="*/ 4904520 w 5309507"/>
              <a:gd name="connsiteY106" fmla="*/ 6138569 h 6482443"/>
              <a:gd name="connsiteX107" fmla="*/ 4905046 w 5309507"/>
              <a:gd name="connsiteY107" fmla="*/ 6125345 h 6482443"/>
              <a:gd name="connsiteX108" fmla="*/ 4899746 w 5309507"/>
              <a:gd name="connsiteY108" fmla="*/ 6090962 h 6482443"/>
              <a:gd name="connsiteX109" fmla="*/ 4884063 w 5309507"/>
              <a:gd name="connsiteY109" fmla="*/ 6063279 h 6482443"/>
              <a:gd name="connsiteX110" fmla="*/ 4858847 w 5309507"/>
              <a:gd name="connsiteY110" fmla="*/ 6044938 h 6482443"/>
              <a:gd name="connsiteX111" fmla="*/ 4824987 w 5309507"/>
              <a:gd name="connsiteY111" fmla="*/ 6038235 h 6482443"/>
              <a:gd name="connsiteX112" fmla="*/ 4697915 w 5309507"/>
              <a:gd name="connsiteY112" fmla="*/ 6008197 h 6482443"/>
              <a:gd name="connsiteX113" fmla="*/ 4707573 w 5309507"/>
              <a:gd name="connsiteY113" fmla="*/ 6008379 h 6482443"/>
              <a:gd name="connsiteX114" fmla="*/ 4710644 w 5309507"/>
              <a:gd name="connsiteY114" fmla="*/ 6008837 h 6482443"/>
              <a:gd name="connsiteX115" fmla="*/ 4712442 w 5309507"/>
              <a:gd name="connsiteY115" fmla="*/ 6009985 h 6482443"/>
              <a:gd name="connsiteX116" fmla="*/ 4713304 w 5309507"/>
              <a:gd name="connsiteY116" fmla="*/ 6011496 h 6482443"/>
              <a:gd name="connsiteX117" fmla="*/ 4713543 w 5309507"/>
              <a:gd name="connsiteY117" fmla="*/ 6013246 h 6482443"/>
              <a:gd name="connsiteX118" fmla="*/ 4710003 w 5309507"/>
              <a:gd name="connsiteY118" fmla="*/ 6018209 h 6482443"/>
              <a:gd name="connsiteX119" fmla="*/ 4700680 w 5309507"/>
              <a:gd name="connsiteY119" fmla="*/ 6020044 h 6482443"/>
              <a:gd name="connsiteX120" fmla="*/ 4693651 w 5309507"/>
              <a:gd name="connsiteY120" fmla="*/ 6018810 h 6482443"/>
              <a:gd name="connsiteX121" fmla="*/ 4691022 w 5309507"/>
              <a:gd name="connsiteY121" fmla="*/ 6014066 h 6482443"/>
              <a:gd name="connsiteX122" fmla="*/ 4691347 w 5309507"/>
              <a:gd name="connsiteY122" fmla="*/ 6012000 h 6482443"/>
              <a:gd name="connsiteX123" fmla="*/ 4692454 w 5309507"/>
              <a:gd name="connsiteY123" fmla="*/ 6010081 h 6482443"/>
              <a:gd name="connsiteX124" fmla="*/ 4694558 w 5309507"/>
              <a:gd name="connsiteY124" fmla="*/ 6008656 h 6482443"/>
              <a:gd name="connsiteX125" fmla="*/ 4697915 w 5309507"/>
              <a:gd name="connsiteY125" fmla="*/ 6008197 h 6482443"/>
              <a:gd name="connsiteX126" fmla="*/ 4745049 w 5309507"/>
              <a:gd name="connsiteY126" fmla="*/ 5977679 h 6482443"/>
              <a:gd name="connsiteX127" fmla="*/ 4745050 w 5309507"/>
              <a:gd name="connsiteY127" fmla="*/ 5977679 h 6482443"/>
              <a:gd name="connsiteX128" fmla="*/ 4745049 w 5309507"/>
              <a:gd name="connsiteY128" fmla="*/ 5977680 h 6482443"/>
              <a:gd name="connsiteX129" fmla="*/ 5001675 w 5309507"/>
              <a:gd name="connsiteY129" fmla="*/ 5968131 h 6482443"/>
              <a:gd name="connsiteX130" fmla="*/ 5009057 w 5309507"/>
              <a:gd name="connsiteY130" fmla="*/ 5971947 h 6482443"/>
              <a:gd name="connsiteX131" fmla="*/ 5011323 w 5309507"/>
              <a:gd name="connsiteY131" fmla="*/ 5982934 h 6482443"/>
              <a:gd name="connsiteX132" fmla="*/ 5009057 w 5309507"/>
              <a:gd name="connsiteY132" fmla="*/ 5993913 h 6482443"/>
              <a:gd name="connsiteX133" fmla="*/ 5001675 w 5309507"/>
              <a:gd name="connsiteY133" fmla="*/ 5997718 h 6482443"/>
              <a:gd name="connsiteX134" fmla="*/ 4994369 w 5309507"/>
              <a:gd name="connsiteY134" fmla="*/ 5993913 h 6482443"/>
              <a:gd name="connsiteX135" fmla="*/ 4992113 w 5309507"/>
              <a:gd name="connsiteY135" fmla="*/ 5982934 h 6482443"/>
              <a:gd name="connsiteX136" fmla="*/ 4994369 w 5309507"/>
              <a:gd name="connsiteY136" fmla="*/ 5971947 h 6482443"/>
              <a:gd name="connsiteX137" fmla="*/ 5001675 w 5309507"/>
              <a:gd name="connsiteY137" fmla="*/ 5968131 h 6482443"/>
              <a:gd name="connsiteX138" fmla="*/ 4947913 w 5309507"/>
              <a:gd name="connsiteY138" fmla="*/ 5968131 h 6482443"/>
              <a:gd name="connsiteX139" fmla="*/ 4955315 w 5309507"/>
              <a:gd name="connsiteY139" fmla="*/ 5971947 h 6482443"/>
              <a:gd name="connsiteX140" fmla="*/ 4957571 w 5309507"/>
              <a:gd name="connsiteY140" fmla="*/ 5982934 h 6482443"/>
              <a:gd name="connsiteX141" fmla="*/ 4955315 w 5309507"/>
              <a:gd name="connsiteY141" fmla="*/ 5993913 h 6482443"/>
              <a:gd name="connsiteX142" fmla="*/ 4947913 w 5309507"/>
              <a:gd name="connsiteY142" fmla="*/ 5997718 h 6482443"/>
              <a:gd name="connsiteX143" fmla="*/ 4940617 w 5309507"/>
              <a:gd name="connsiteY143" fmla="*/ 5993913 h 6482443"/>
              <a:gd name="connsiteX144" fmla="*/ 4938369 w 5309507"/>
              <a:gd name="connsiteY144" fmla="*/ 5982934 h 6482443"/>
              <a:gd name="connsiteX145" fmla="*/ 4940617 w 5309507"/>
              <a:gd name="connsiteY145" fmla="*/ 5971947 h 6482443"/>
              <a:gd name="connsiteX146" fmla="*/ 4947913 w 5309507"/>
              <a:gd name="connsiteY146" fmla="*/ 5968131 h 6482443"/>
              <a:gd name="connsiteX147" fmla="*/ 4649407 w 5309507"/>
              <a:gd name="connsiteY147" fmla="*/ 5968131 h 6482443"/>
              <a:gd name="connsiteX148" fmla="*/ 4656798 w 5309507"/>
              <a:gd name="connsiteY148" fmla="*/ 5971947 h 6482443"/>
              <a:gd name="connsiteX149" fmla="*/ 4659055 w 5309507"/>
              <a:gd name="connsiteY149" fmla="*/ 5982934 h 6482443"/>
              <a:gd name="connsiteX150" fmla="*/ 4656798 w 5309507"/>
              <a:gd name="connsiteY150" fmla="*/ 5993913 h 6482443"/>
              <a:gd name="connsiteX151" fmla="*/ 4649407 w 5309507"/>
              <a:gd name="connsiteY151" fmla="*/ 5997718 h 6482443"/>
              <a:gd name="connsiteX152" fmla="*/ 4642111 w 5309507"/>
              <a:gd name="connsiteY152" fmla="*/ 5993913 h 6482443"/>
              <a:gd name="connsiteX153" fmla="*/ 4639854 w 5309507"/>
              <a:gd name="connsiteY153" fmla="*/ 5982934 h 6482443"/>
              <a:gd name="connsiteX154" fmla="*/ 4642111 w 5309507"/>
              <a:gd name="connsiteY154" fmla="*/ 5971947 h 6482443"/>
              <a:gd name="connsiteX155" fmla="*/ 4649407 w 5309507"/>
              <a:gd name="connsiteY155" fmla="*/ 5968131 h 6482443"/>
              <a:gd name="connsiteX156" fmla="*/ 4754879 w 5309507"/>
              <a:gd name="connsiteY156" fmla="*/ 5967849 h 6482443"/>
              <a:gd name="connsiteX157" fmla="*/ 4761180 w 5309507"/>
              <a:gd name="connsiteY157" fmla="*/ 5970564 h 6482443"/>
              <a:gd name="connsiteX158" fmla="*/ 4763608 w 5309507"/>
              <a:gd name="connsiteY158" fmla="*/ 5977679 h 6482443"/>
              <a:gd name="connsiteX159" fmla="*/ 4745050 w 5309507"/>
              <a:gd name="connsiteY159" fmla="*/ 5977679 h 6482443"/>
              <a:gd name="connsiteX160" fmla="*/ 4747898 w 5309507"/>
              <a:gd name="connsiteY160" fmla="*/ 5970422 h 6482443"/>
              <a:gd name="connsiteX161" fmla="*/ 4754879 w 5309507"/>
              <a:gd name="connsiteY161" fmla="*/ 5967849 h 6482443"/>
              <a:gd name="connsiteX162" fmla="*/ 4701685 w 5309507"/>
              <a:gd name="connsiteY162" fmla="*/ 5966481 h 6482443"/>
              <a:gd name="connsiteX163" fmla="*/ 4707240 w 5309507"/>
              <a:gd name="connsiteY163" fmla="*/ 5968729 h 6482443"/>
              <a:gd name="connsiteX164" fmla="*/ 4708942 w 5309507"/>
              <a:gd name="connsiteY164" fmla="*/ 5974839 h 6482443"/>
              <a:gd name="connsiteX165" fmla="*/ 4707240 w 5309507"/>
              <a:gd name="connsiteY165" fmla="*/ 5980901 h 6482443"/>
              <a:gd name="connsiteX166" fmla="*/ 4701685 w 5309507"/>
              <a:gd name="connsiteY166" fmla="*/ 5983109 h 6482443"/>
              <a:gd name="connsiteX167" fmla="*/ 4695985 w 5309507"/>
              <a:gd name="connsiteY167" fmla="*/ 5980901 h 6482443"/>
              <a:gd name="connsiteX168" fmla="*/ 4694244 w 5309507"/>
              <a:gd name="connsiteY168" fmla="*/ 5974839 h 6482443"/>
              <a:gd name="connsiteX169" fmla="*/ 4695985 w 5309507"/>
              <a:gd name="connsiteY169" fmla="*/ 5968729 h 6482443"/>
              <a:gd name="connsiteX170" fmla="*/ 4701685 w 5309507"/>
              <a:gd name="connsiteY170" fmla="*/ 5966481 h 6482443"/>
              <a:gd name="connsiteX171" fmla="*/ 4852938 w 5309507"/>
              <a:gd name="connsiteY171" fmla="*/ 5959852 h 6482443"/>
              <a:gd name="connsiteX172" fmla="*/ 4843080 w 5309507"/>
              <a:gd name="connsiteY172" fmla="*/ 5961755 h 6482443"/>
              <a:gd name="connsiteX173" fmla="*/ 4835957 w 5309507"/>
              <a:gd name="connsiteY173" fmla="*/ 5967005 h 6482443"/>
              <a:gd name="connsiteX174" fmla="*/ 4831711 w 5309507"/>
              <a:gd name="connsiteY174" fmla="*/ 5974780 h 6482443"/>
              <a:gd name="connsiteX175" fmla="*/ 4830314 w 5309507"/>
              <a:gd name="connsiteY175" fmla="*/ 5984381 h 6482443"/>
              <a:gd name="connsiteX176" fmla="*/ 4831757 w 5309507"/>
              <a:gd name="connsiteY176" fmla="*/ 5994106 h 6482443"/>
              <a:gd name="connsiteX177" fmla="*/ 4836060 w 5309507"/>
              <a:gd name="connsiteY177" fmla="*/ 6001841 h 6482443"/>
              <a:gd name="connsiteX178" fmla="*/ 4843251 w 5309507"/>
              <a:gd name="connsiteY178" fmla="*/ 6006947 h 6482443"/>
              <a:gd name="connsiteX179" fmla="*/ 4853473 w 5309507"/>
              <a:gd name="connsiteY179" fmla="*/ 6008811 h 6482443"/>
              <a:gd name="connsiteX180" fmla="*/ 4860081 w 5309507"/>
              <a:gd name="connsiteY180" fmla="*/ 6008400 h 6482443"/>
              <a:gd name="connsiteX181" fmla="*/ 4866876 w 5309507"/>
              <a:gd name="connsiteY181" fmla="*/ 6006556 h 6482443"/>
              <a:gd name="connsiteX182" fmla="*/ 4866159 w 5309507"/>
              <a:gd name="connsiteY182" fmla="*/ 6000895 h 6482443"/>
              <a:gd name="connsiteX183" fmla="*/ 4864343 w 5309507"/>
              <a:gd name="connsiteY183" fmla="*/ 5996687 h 6482443"/>
              <a:gd name="connsiteX184" fmla="*/ 4861674 w 5309507"/>
              <a:gd name="connsiteY184" fmla="*/ 5997586 h 6482443"/>
              <a:gd name="connsiteX185" fmla="*/ 4859455 w 5309507"/>
              <a:gd name="connsiteY185" fmla="*/ 5998130 h 6482443"/>
              <a:gd name="connsiteX186" fmla="*/ 4857236 w 5309507"/>
              <a:gd name="connsiteY186" fmla="*/ 5998360 h 6482443"/>
              <a:gd name="connsiteX187" fmla="*/ 4854749 w 5309507"/>
              <a:gd name="connsiteY187" fmla="*/ 5998398 h 6482443"/>
              <a:gd name="connsiteX188" fmla="*/ 4846420 w 5309507"/>
              <a:gd name="connsiteY188" fmla="*/ 5995060 h 6482443"/>
              <a:gd name="connsiteX189" fmla="*/ 4843349 w 5309507"/>
              <a:gd name="connsiteY189" fmla="*/ 5984379 h 6482443"/>
              <a:gd name="connsiteX190" fmla="*/ 4846199 w 5309507"/>
              <a:gd name="connsiteY190" fmla="*/ 5973918 h 6482443"/>
              <a:gd name="connsiteX191" fmla="*/ 4854651 w 5309507"/>
              <a:gd name="connsiteY191" fmla="*/ 5970265 h 6482443"/>
              <a:gd name="connsiteX192" fmla="*/ 4859318 w 5309507"/>
              <a:gd name="connsiteY192" fmla="*/ 5970580 h 6482443"/>
              <a:gd name="connsiteX193" fmla="*/ 4864070 w 5309507"/>
              <a:gd name="connsiteY193" fmla="*/ 5971804 h 6482443"/>
              <a:gd name="connsiteX194" fmla="*/ 4865792 w 5309507"/>
              <a:gd name="connsiteY194" fmla="*/ 5966870 h 6482443"/>
              <a:gd name="connsiteX195" fmla="*/ 4866327 w 5309507"/>
              <a:gd name="connsiteY195" fmla="*/ 5962203 h 6482443"/>
              <a:gd name="connsiteX196" fmla="*/ 4862884 w 5309507"/>
              <a:gd name="connsiteY196" fmla="*/ 5961027 h 6482443"/>
              <a:gd name="connsiteX197" fmla="*/ 4859814 w 5309507"/>
              <a:gd name="connsiteY197" fmla="*/ 5960301 h 6482443"/>
              <a:gd name="connsiteX198" fmla="*/ 4856601 w 5309507"/>
              <a:gd name="connsiteY198" fmla="*/ 5959948 h 6482443"/>
              <a:gd name="connsiteX199" fmla="*/ 4852938 w 5309507"/>
              <a:gd name="connsiteY199" fmla="*/ 5959852 h 6482443"/>
              <a:gd name="connsiteX200" fmla="*/ 4807522 w 5309507"/>
              <a:gd name="connsiteY200" fmla="*/ 5959852 h 6482443"/>
              <a:gd name="connsiteX201" fmla="*/ 4794078 w 5309507"/>
              <a:gd name="connsiteY201" fmla="*/ 5963744 h 6482443"/>
              <a:gd name="connsiteX202" fmla="*/ 4789144 w 5309507"/>
              <a:gd name="connsiteY202" fmla="*/ 5974510 h 6482443"/>
              <a:gd name="connsiteX203" fmla="*/ 4791993 w 5309507"/>
              <a:gd name="connsiteY203" fmla="*/ 5983068 h 6482443"/>
              <a:gd name="connsiteX204" fmla="*/ 4799910 w 5309507"/>
              <a:gd name="connsiteY204" fmla="*/ 5987371 h 6482443"/>
              <a:gd name="connsiteX205" fmla="*/ 4805522 w 5309507"/>
              <a:gd name="connsiteY205" fmla="*/ 5988987 h 6482443"/>
              <a:gd name="connsiteX206" fmla="*/ 4809185 w 5309507"/>
              <a:gd name="connsiteY206" fmla="*/ 5990670 h 6482443"/>
              <a:gd name="connsiteX207" fmla="*/ 4810505 w 5309507"/>
              <a:gd name="connsiteY207" fmla="*/ 5993777 h 6482443"/>
              <a:gd name="connsiteX208" fmla="*/ 4809634 w 5309507"/>
              <a:gd name="connsiteY208" fmla="*/ 5996273 h 6482443"/>
              <a:gd name="connsiteX209" fmla="*/ 4807520 w 5309507"/>
              <a:gd name="connsiteY209" fmla="*/ 5997804 h 6482443"/>
              <a:gd name="connsiteX210" fmla="*/ 4804757 w 5309507"/>
              <a:gd name="connsiteY210" fmla="*/ 5998626 h 6482443"/>
              <a:gd name="connsiteX211" fmla="*/ 4801994 w 5309507"/>
              <a:gd name="connsiteY211" fmla="*/ 5998856 h 6482443"/>
              <a:gd name="connsiteX212" fmla="*/ 4796428 w 5309507"/>
              <a:gd name="connsiteY212" fmla="*/ 5998273 h 6482443"/>
              <a:gd name="connsiteX213" fmla="*/ 4790776 w 5309507"/>
              <a:gd name="connsiteY213" fmla="*/ 5996503 h 6482443"/>
              <a:gd name="connsiteX214" fmla="*/ 4789006 w 5309507"/>
              <a:gd name="connsiteY214" fmla="*/ 6001341 h 6482443"/>
              <a:gd name="connsiteX215" fmla="*/ 4788146 w 5309507"/>
              <a:gd name="connsiteY215" fmla="*/ 6006276 h 6482443"/>
              <a:gd name="connsiteX216" fmla="*/ 4791675 w 5309507"/>
              <a:gd name="connsiteY216" fmla="*/ 6007442 h 6482443"/>
              <a:gd name="connsiteX217" fmla="*/ 4794974 w 5309507"/>
              <a:gd name="connsiteY217" fmla="*/ 6008227 h 6482443"/>
              <a:gd name="connsiteX218" fmla="*/ 4798463 w 5309507"/>
              <a:gd name="connsiteY218" fmla="*/ 6008677 h 6482443"/>
              <a:gd name="connsiteX219" fmla="*/ 4802450 w 5309507"/>
              <a:gd name="connsiteY219" fmla="*/ 6008811 h 6482443"/>
              <a:gd name="connsiteX220" fmla="*/ 4811036 w 5309507"/>
              <a:gd name="connsiteY220" fmla="*/ 6007587 h 6482443"/>
              <a:gd name="connsiteX221" fmla="*/ 4817510 w 5309507"/>
              <a:gd name="connsiteY221" fmla="*/ 6004240 h 6482443"/>
              <a:gd name="connsiteX222" fmla="*/ 4821583 w 5309507"/>
              <a:gd name="connsiteY222" fmla="*/ 5999211 h 6482443"/>
              <a:gd name="connsiteX223" fmla="*/ 4822991 w 5309507"/>
              <a:gd name="connsiteY223" fmla="*/ 5992976 h 6482443"/>
              <a:gd name="connsiteX224" fmla="*/ 4822177 w 5309507"/>
              <a:gd name="connsiteY224" fmla="*/ 5987450 h 6482443"/>
              <a:gd name="connsiteX225" fmla="*/ 4819912 w 5309507"/>
              <a:gd name="connsiteY225" fmla="*/ 5983653 h 6482443"/>
              <a:gd name="connsiteX226" fmla="*/ 4816431 w 5309507"/>
              <a:gd name="connsiteY226" fmla="*/ 5981081 h 6482443"/>
              <a:gd name="connsiteX227" fmla="*/ 4811861 w 5309507"/>
              <a:gd name="connsiteY227" fmla="*/ 5979302 h 6482443"/>
              <a:gd name="connsiteX228" fmla="*/ 4806698 w 5309507"/>
              <a:gd name="connsiteY228" fmla="*/ 5977771 h 6482443"/>
              <a:gd name="connsiteX229" fmla="*/ 4803198 w 5309507"/>
              <a:gd name="connsiteY229" fmla="*/ 5976232 h 6482443"/>
              <a:gd name="connsiteX230" fmla="*/ 4801994 w 5309507"/>
              <a:gd name="connsiteY230" fmla="*/ 5973429 h 6482443"/>
              <a:gd name="connsiteX231" fmla="*/ 4803706 w 5309507"/>
              <a:gd name="connsiteY231" fmla="*/ 5970388 h 6482443"/>
              <a:gd name="connsiteX232" fmla="*/ 4808507 w 5309507"/>
              <a:gd name="connsiteY232" fmla="*/ 5969451 h 6482443"/>
              <a:gd name="connsiteX233" fmla="*/ 4814025 w 5309507"/>
              <a:gd name="connsiteY233" fmla="*/ 5970131 h 6482443"/>
              <a:gd name="connsiteX234" fmla="*/ 4818825 w 5309507"/>
              <a:gd name="connsiteY234" fmla="*/ 5971719 h 6482443"/>
              <a:gd name="connsiteX235" fmla="*/ 4820547 w 5309507"/>
              <a:gd name="connsiteY235" fmla="*/ 5967282 h 6482443"/>
              <a:gd name="connsiteX236" fmla="*/ 4821455 w 5309507"/>
              <a:gd name="connsiteY236" fmla="*/ 5962387 h 6482443"/>
              <a:gd name="connsiteX237" fmla="*/ 4814483 w 5309507"/>
              <a:gd name="connsiteY237" fmla="*/ 5960483 h 6482443"/>
              <a:gd name="connsiteX238" fmla="*/ 4807522 w 5309507"/>
              <a:gd name="connsiteY238" fmla="*/ 5959852 h 6482443"/>
              <a:gd name="connsiteX239" fmla="*/ 4701594 w 5309507"/>
              <a:gd name="connsiteY239" fmla="*/ 5958032 h 6482443"/>
              <a:gd name="connsiteX240" fmla="*/ 4693141 w 5309507"/>
              <a:gd name="connsiteY240" fmla="*/ 5959313 h 6482443"/>
              <a:gd name="connsiteX241" fmla="*/ 4686753 w 5309507"/>
              <a:gd name="connsiteY241" fmla="*/ 5962850 h 6482443"/>
              <a:gd name="connsiteX242" fmla="*/ 4682757 w 5309507"/>
              <a:gd name="connsiteY242" fmla="*/ 5968186 h 6482443"/>
              <a:gd name="connsiteX243" fmla="*/ 4681380 w 5309507"/>
              <a:gd name="connsiteY243" fmla="*/ 5974831 h 6482443"/>
              <a:gd name="connsiteX244" fmla="*/ 4683121 w 5309507"/>
              <a:gd name="connsiteY244" fmla="*/ 5982194 h 6482443"/>
              <a:gd name="connsiteX245" fmla="*/ 4688093 w 5309507"/>
              <a:gd name="connsiteY245" fmla="*/ 5987797 h 6482443"/>
              <a:gd name="connsiteX246" fmla="*/ 4683761 w 5309507"/>
              <a:gd name="connsiteY246" fmla="*/ 5992034 h 6482443"/>
              <a:gd name="connsiteX247" fmla="*/ 4682298 w 5309507"/>
              <a:gd name="connsiteY247" fmla="*/ 5997723 h 6482443"/>
              <a:gd name="connsiteX248" fmla="*/ 4683542 w 5309507"/>
              <a:gd name="connsiteY248" fmla="*/ 6002542 h 6482443"/>
              <a:gd name="connsiteX249" fmla="*/ 4686899 w 5309507"/>
              <a:gd name="connsiteY249" fmla="*/ 6005707 h 6482443"/>
              <a:gd name="connsiteX250" fmla="*/ 4681601 w 5309507"/>
              <a:gd name="connsiteY250" fmla="*/ 6010391 h 6482443"/>
              <a:gd name="connsiteX251" fmla="*/ 4679631 w 5309507"/>
              <a:gd name="connsiteY251" fmla="*/ 6017201 h 6482443"/>
              <a:gd name="connsiteX252" fmla="*/ 4680693 w 5309507"/>
              <a:gd name="connsiteY252" fmla="*/ 6022249 h 6482443"/>
              <a:gd name="connsiteX253" fmla="*/ 4684182 w 5309507"/>
              <a:gd name="connsiteY253" fmla="*/ 6026112 h 6482443"/>
              <a:gd name="connsiteX254" fmla="*/ 4690483 w 5309507"/>
              <a:gd name="connsiteY254" fmla="*/ 6028550 h 6482443"/>
              <a:gd name="connsiteX255" fmla="*/ 4699845 w 5309507"/>
              <a:gd name="connsiteY255" fmla="*/ 6029410 h 6482443"/>
              <a:gd name="connsiteX256" fmla="*/ 4710135 w 5309507"/>
              <a:gd name="connsiteY256" fmla="*/ 6028215 h 6482443"/>
              <a:gd name="connsiteX257" fmla="*/ 4718397 w 5309507"/>
              <a:gd name="connsiteY257" fmla="*/ 6024820 h 6482443"/>
              <a:gd name="connsiteX258" fmla="*/ 4723924 w 5309507"/>
              <a:gd name="connsiteY258" fmla="*/ 6019436 h 6482443"/>
              <a:gd name="connsiteX259" fmla="*/ 4725941 w 5309507"/>
              <a:gd name="connsiteY259" fmla="*/ 6012418 h 6482443"/>
              <a:gd name="connsiteX260" fmla="*/ 4721992 w 5309507"/>
              <a:gd name="connsiteY260" fmla="*/ 6002349 h 6482443"/>
              <a:gd name="connsiteX261" fmla="*/ 4709675 w 5309507"/>
              <a:gd name="connsiteY261" fmla="*/ 5998630 h 6482443"/>
              <a:gd name="connsiteX262" fmla="*/ 4697082 w 5309507"/>
              <a:gd name="connsiteY262" fmla="*/ 5998448 h 6482443"/>
              <a:gd name="connsiteX263" fmla="*/ 4693191 w 5309507"/>
              <a:gd name="connsiteY263" fmla="*/ 5997443 h 6482443"/>
              <a:gd name="connsiteX264" fmla="*/ 4692215 w 5309507"/>
              <a:gd name="connsiteY264" fmla="*/ 5995053 h 6482443"/>
              <a:gd name="connsiteX265" fmla="*/ 4692588 w 5309507"/>
              <a:gd name="connsiteY265" fmla="*/ 5992892 h 6482443"/>
              <a:gd name="connsiteX266" fmla="*/ 4694510 w 5309507"/>
              <a:gd name="connsiteY266" fmla="*/ 5990721 h 6482443"/>
              <a:gd name="connsiteX267" fmla="*/ 4701595 w 5309507"/>
              <a:gd name="connsiteY267" fmla="*/ 5991562 h 6482443"/>
              <a:gd name="connsiteX268" fmla="*/ 4710001 w 5309507"/>
              <a:gd name="connsiteY268" fmla="*/ 5990272 h 6482443"/>
              <a:gd name="connsiteX269" fmla="*/ 4716285 w 5309507"/>
              <a:gd name="connsiteY269" fmla="*/ 5986781 h 6482443"/>
              <a:gd name="connsiteX270" fmla="*/ 4720195 w 5309507"/>
              <a:gd name="connsiteY270" fmla="*/ 5981502 h 6482443"/>
              <a:gd name="connsiteX271" fmla="*/ 4721535 w 5309507"/>
              <a:gd name="connsiteY271" fmla="*/ 5974828 h 6482443"/>
              <a:gd name="connsiteX272" fmla="*/ 4721162 w 5309507"/>
              <a:gd name="connsiteY272" fmla="*/ 5971433 h 6482443"/>
              <a:gd name="connsiteX273" fmla="*/ 4720331 w 5309507"/>
              <a:gd name="connsiteY273" fmla="*/ 5969233 h 6482443"/>
              <a:gd name="connsiteX274" fmla="*/ 4727781 w 5309507"/>
              <a:gd name="connsiteY274" fmla="*/ 5969233 h 6482443"/>
              <a:gd name="connsiteX275" fmla="*/ 4728143 w 5309507"/>
              <a:gd name="connsiteY275" fmla="*/ 5966203 h 6482443"/>
              <a:gd name="connsiteX276" fmla="*/ 4728239 w 5309507"/>
              <a:gd name="connsiteY276" fmla="*/ 5963266 h 6482443"/>
              <a:gd name="connsiteX277" fmla="*/ 4728102 w 5309507"/>
              <a:gd name="connsiteY277" fmla="*/ 5960833 h 6482443"/>
              <a:gd name="connsiteX278" fmla="*/ 4727777 w 5309507"/>
              <a:gd name="connsiteY278" fmla="*/ 5958481 h 6482443"/>
              <a:gd name="connsiteX279" fmla="*/ 4720805 w 5309507"/>
              <a:gd name="connsiteY279" fmla="*/ 5959637 h 6482443"/>
              <a:gd name="connsiteX280" fmla="*/ 4716483 w 5309507"/>
              <a:gd name="connsiteY280" fmla="*/ 5963081 h 6482443"/>
              <a:gd name="connsiteX281" fmla="*/ 4710037 w 5309507"/>
              <a:gd name="connsiteY281" fmla="*/ 5959457 h 6482443"/>
              <a:gd name="connsiteX282" fmla="*/ 4701594 w 5309507"/>
              <a:gd name="connsiteY282" fmla="*/ 5958032 h 6482443"/>
              <a:gd name="connsiteX283" fmla="*/ 5001668 w 5309507"/>
              <a:gd name="connsiteY283" fmla="*/ 5957943 h 6482443"/>
              <a:gd name="connsiteX284" fmla="*/ 4991608 w 5309507"/>
              <a:gd name="connsiteY284" fmla="*/ 5959864 h 6482443"/>
              <a:gd name="connsiteX285" fmla="*/ 4984522 w 5309507"/>
              <a:gd name="connsiteY285" fmla="*/ 5965143 h 6482443"/>
              <a:gd name="connsiteX286" fmla="*/ 4980296 w 5309507"/>
              <a:gd name="connsiteY286" fmla="*/ 5973089 h 6482443"/>
              <a:gd name="connsiteX287" fmla="*/ 4978870 w 5309507"/>
              <a:gd name="connsiteY287" fmla="*/ 5982929 h 6482443"/>
              <a:gd name="connsiteX288" fmla="*/ 4980296 w 5309507"/>
              <a:gd name="connsiteY288" fmla="*/ 5992673 h 6482443"/>
              <a:gd name="connsiteX289" fmla="*/ 4984522 w 5309507"/>
              <a:gd name="connsiteY289" fmla="*/ 6000514 h 6482443"/>
              <a:gd name="connsiteX290" fmla="*/ 4991608 w 5309507"/>
              <a:gd name="connsiteY290" fmla="*/ 6005753 h 6482443"/>
              <a:gd name="connsiteX291" fmla="*/ 5001668 w 5309507"/>
              <a:gd name="connsiteY291" fmla="*/ 6007637 h 6482443"/>
              <a:gd name="connsiteX292" fmla="*/ 5011776 w 5309507"/>
              <a:gd name="connsiteY292" fmla="*/ 6005753 h 6482443"/>
              <a:gd name="connsiteX293" fmla="*/ 5018938 w 5309507"/>
              <a:gd name="connsiteY293" fmla="*/ 6000514 h 6482443"/>
              <a:gd name="connsiteX294" fmla="*/ 5023175 w 5309507"/>
              <a:gd name="connsiteY294" fmla="*/ 5992673 h 6482443"/>
              <a:gd name="connsiteX295" fmla="*/ 5024544 w 5309507"/>
              <a:gd name="connsiteY295" fmla="*/ 5982929 h 6482443"/>
              <a:gd name="connsiteX296" fmla="*/ 5023175 w 5309507"/>
              <a:gd name="connsiteY296" fmla="*/ 5973089 h 6482443"/>
              <a:gd name="connsiteX297" fmla="*/ 5018938 w 5309507"/>
              <a:gd name="connsiteY297" fmla="*/ 5965143 h 6482443"/>
              <a:gd name="connsiteX298" fmla="*/ 5011776 w 5309507"/>
              <a:gd name="connsiteY298" fmla="*/ 5959864 h 6482443"/>
              <a:gd name="connsiteX299" fmla="*/ 5001668 w 5309507"/>
              <a:gd name="connsiteY299" fmla="*/ 5957943 h 6482443"/>
              <a:gd name="connsiteX300" fmla="*/ 4947910 w 5309507"/>
              <a:gd name="connsiteY300" fmla="*/ 5957943 h 6482443"/>
              <a:gd name="connsiteX301" fmla="*/ 4937859 w 5309507"/>
              <a:gd name="connsiteY301" fmla="*/ 5959864 h 6482443"/>
              <a:gd name="connsiteX302" fmla="*/ 4930783 w 5309507"/>
              <a:gd name="connsiteY302" fmla="*/ 5965143 h 6482443"/>
              <a:gd name="connsiteX303" fmla="*/ 4926557 w 5309507"/>
              <a:gd name="connsiteY303" fmla="*/ 5973089 h 6482443"/>
              <a:gd name="connsiteX304" fmla="*/ 4925132 w 5309507"/>
              <a:gd name="connsiteY304" fmla="*/ 5982929 h 6482443"/>
              <a:gd name="connsiteX305" fmla="*/ 4926557 w 5309507"/>
              <a:gd name="connsiteY305" fmla="*/ 5992673 h 6482443"/>
              <a:gd name="connsiteX306" fmla="*/ 4930783 w 5309507"/>
              <a:gd name="connsiteY306" fmla="*/ 6000514 h 6482443"/>
              <a:gd name="connsiteX307" fmla="*/ 4937859 w 5309507"/>
              <a:gd name="connsiteY307" fmla="*/ 6005753 h 6482443"/>
              <a:gd name="connsiteX308" fmla="*/ 4947910 w 5309507"/>
              <a:gd name="connsiteY308" fmla="*/ 6007637 h 6482443"/>
              <a:gd name="connsiteX309" fmla="*/ 4958026 w 5309507"/>
              <a:gd name="connsiteY309" fmla="*/ 6005753 h 6482443"/>
              <a:gd name="connsiteX310" fmla="*/ 4965189 w 5309507"/>
              <a:gd name="connsiteY310" fmla="*/ 6000514 h 6482443"/>
              <a:gd name="connsiteX311" fmla="*/ 4969415 w 5309507"/>
              <a:gd name="connsiteY311" fmla="*/ 5992673 h 6482443"/>
              <a:gd name="connsiteX312" fmla="*/ 4970801 w 5309507"/>
              <a:gd name="connsiteY312" fmla="*/ 5982929 h 6482443"/>
              <a:gd name="connsiteX313" fmla="*/ 4969415 w 5309507"/>
              <a:gd name="connsiteY313" fmla="*/ 5973089 h 6482443"/>
              <a:gd name="connsiteX314" fmla="*/ 4965189 w 5309507"/>
              <a:gd name="connsiteY314" fmla="*/ 5965143 h 6482443"/>
              <a:gd name="connsiteX315" fmla="*/ 4958026 w 5309507"/>
              <a:gd name="connsiteY315" fmla="*/ 5959864 h 6482443"/>
              <a:gd name="connsiteX316" fmla="*/ 4947910 w 5309507"/>
              <a:gd name="connsiteY316" fmla="*/ 5957943 h 6482443"/>
              <a:gd name="connsiteX317" fmla="*/ 4755066 w 5309507"/>
              <a:gd name="connsiteY317" fmla="*/ 5957941 h 6482443"/>
              <a:gd name="connsiteX318" fmla="*/ 4745101 w 5309507"/>
              <a:gd name="connsiteY318" fmla="*/ 5959901 h 6482443"/>
              <a:gd name="connsiteX319" fmla="*/ 4737921 w 5309507"/>
              <a:gd name="connsiteY319" fmla="*/ 5965294 h 6482443"/>
              <a:gd name="connsiteX320" fmla="*/ 4733561 w 5309507"/>
              <a:gd name="connsiteY320" fmla="*/ 5973270 h 6482443"/>
              <a:gd name="connsiteX321" fmla="*/ 4732089 w 5309507"/>
              <a:gd name="connsiteY321" fmla="*/ 5983100 h 6482443"/>
              <a:gd name="connsiteX322" fmla="*/ 4733514 w 5309507"/>
              <a:gd name="connsiteY322" fmla="*/ 5992940 h 6482443"/>
              <a:gd name="connsiteX323" fmla="*/ 4737922 w 5309507"/>
              <a:gd name="connsiteY323" fmla="*/ 6000706 h 6482443"/>
              <a:gd name="connsiteX324" fmla="*/ 4745649 w 5309507"/>
              <a:gd name="connsiteY324" fmla="*/ 6005803 h 6482443"/>
              <a:gd name="connsiteX325" fmla="*/ 4757000 w 5309507"/>
              <a:gd name="connsiteY325" fmla="*/ 6007638 h 6482443"/>
              <a:gd name="connsiteX326" fmla="*/ 4773170 w 5309507"/>
              <a:gd name="connsiteY326" fmla="*/ 6004893 h 6482443"/>
              <a:gd name="connsiteX327" fmla="*/ 4772339 w 5309507"/>
              <a:gd name="connsiteY327" fmla="*/ 5999375 h 6482443"/>
              <a:gd name="connsiteX328" fmla="*/ 4770598 w 5309507"/>
              <a:gd name="connsiteY328" fmla="*/ 5994967 h 6482443"/>
              <a:gd name="connsiteX329" fmla="*/ 4764391 w 5309507"/>
              <a:gd name="connsiteY329" fmla="*/ 5996649 h 6482443"/>
              <a:gd name="connsiteX330" fmla="*/ 4758003 w 5309507"/>
              <a:gd name="connsiteY330" fmla="*/ 5997252 h 6482443"/>
              <a:gd name="connsiteX331" fmla="*/ 4748813 w 5309507"/>
              <a:gd name="connsiteY331" fmla="*/ 5994776 h 6482443"/>
              <a:gd name="connsiteX332" fmla="*/ 4744960 w 5309507"/>
              <a:gd name="connsiteY332" fmla="*/ 5986782 h 6482443"/>
              <a:gd name="connsiteX333" fmla="*/ 4775473 w 5309507"/>
              <a:gd name="connsiteY333" fmla="*/ 5986782 h 6482443"/>
              <a:gd name="connsiteX334" fmla="*/ 4775778 w 5309507"/>
              <a:gd name="connsiteY334" fmla="*/ 5984076 h 6482443"/>
              <a:gd name="connsiteX335" fmla="*/ 4775921 w 5309507"/>
              <a:gd name="connsiteY335" fmla="*/ 5980633 h 6482443"/>
              <a:gd name="connsiteX336" fmla="*/ 4774544 w 5309507"/>
              <a:gd name="connsiteY336" fmla="*/ 5971672 h 6482443"/>
              <a:gd name="connsiteX337" fmla="*/ 4770451 w 5309507"/>
              <a:gd name="connsiteY337" fmla="*/ 5964463 h 6482443"/>
              <a:gd name="connsiteX338" fmla="*/ 4763892 w 5309507"/>
              <a:gd name="connsiteY338" fmla="*/ 5959682 h 6482443"/>
              <a:gd name="connsiteX339" fmla="*/ 4755066 w 5309507"/>
              <a:gd name="connsiteY339" fmla="*/ 5957941 h 6482443"/>
              <a:gd name="connsiteX340" fmla="*/ 4649402 w 5309507"/>
              <a:gd name="connsiteY340" fmla="*/ 5957937 h 6482443"/>
              <a:gd name="connsiteX341" fmla="*/ 4639351 w 5309507"/>
              <a:gd name="connsiteY341" fmla="*/ 5959869 h 6482443"/>
              <a:gd name="connsiteX342" fmla="*/ 4632265 w 5309507"/>
              <a:gd name="connsiteY342" fmla="*/ 5965148 h 6482443"/>
              <a:gd name="connsiteX343" fmla="*/ 4628039 w 5309507"/>
              <a:gd name="connsiteY343" fmla="*/ 5973085 h 6482443"/>
              <a:gd name="connsiteX344" fmla="*/ 4626614 w 5309507"/>
              <a:gd name="connsiteY344" fmla="*/ 5982934 h 6482443"/>
              <a:gd name="connsiteX345" fmla="*/ 4628039 w 5309507"/>
              <a:gd name="connsiteY345" fmla="*/ 5992669 h 6482443"/>
              <a:gd name="connsiteX346" fmla="*/ 4632265 w 5309507"/>
              <a:gd name="connsiteY346" fmla="*/ 6000521 h 6482443"/>
              <a:gd name="connsiteX347" fmla="*/ 4639351 w 5309507"/>
              <a:gd name="connsiteY347" fmla="*/ 6005751 h 6482443"/>
              <a:gd name="connsiteX348" fmla="*/ 4649402 w 5309507"/>
              <a:gd name="connsiteY348" fmla="*/ 6007644 h 6482443"/>
              <a:gd name="connsiteX349" fmla="*/ 4659519 w 5309507"/>
              <a:gd name="connsiteY349" fmla="*/ 6005751 h 6482443"/>
              <a:gd name="connsiteX350" fmla="*/ 4666671 w 5309507"/>
              <a:gd name="connsiteY350" fmla="*/ 6000521 h 6482443"/>
              <a:gd name="connsiteX351" fmla="*/ 4670908 w 5309507"/>
              <a:gd name="connsiteY351" fmla="*/ 5992669 h 6482443"/>
              <a:gd name="connsiteX352" fmla="*/ 4672285 w 5309507"/>
              <a:gd name="connsiteY352" fmla="*/ 5982934 h 6482443"/>
              <a:gd name="connsiteX353" fmla="*/ 4670908 w 5309507"/>
              <a:gd name="connsiteY353" fmla="*/ 5973085 h 6482443"/>
              <a:gd name="connsiteX354" fmla="*/ 4666671 w 5309507"/>
              <a:gd name="connsiteY354" fmla="*/ 5965148 h 6482443"/>
              <a:gd name="connsiteX355" fmla="*/ 4659519 w 5309507"/>
              <a:gd name="connsiteY355" fmla="*/ 5959869 h 6482443"/>
              <a:gd name="connsiteX356" fmla="*/ 4649402 w 5309507"/>
              <a:gd name="connsiteY356" fmla="*/ 5957937 h 6482443"/>
              <a:gd name="connsiteX357" fmla="*/ 4494816 w 5309507"/>
              <a:gd name="connsiteY357" fmla="*/ 5950998 h 6482443"/>
              <a:gd name="connsiteX358" fmla="*/ 4463432 w 5309507"/>
              <a:gd name="connsiteY358" fmla="*/ 5982381 h 6482443"/>
              <a:gd name="connsiteX359" fmla="*/ 4494816 w 5309507"/>
              <a:gd name="connsiteY359" fmla="*/ 6013776 h 6482443"/>
              <a:gd name="connsiteX360" fmla="*/ 4526210 w 5309507"/>
              <a:gd name="connsiteY360" fmla="*/ 5982381 h 6482443"/>
              <a:gd name="connsiteX361" fmla="*/ 4494816 w 5309507"/>
              <a:gd name="connsiteY361" fmla="*/ 5950998 h 6482443"/>
              <a:gd name="connsiteX362" fmla="*/ 4882524 w 5309507"/>
              <a:gd name="connsiteY362" fmla="*/ 5941122 h 6482443"/>
              <a:gd name="connsiteX363" fmla="*/ 4879359 w 5309507"/>
              <a:gd name="connsiteY363" fmla="*/ 5941207 h 6482443"/>
              <a:gd name="connsiteX364" fmla="*/ 4876194 w 5309507"/>
              <a:gd name="connsiteY364" fmla="*/ 5941580 h 6482443"/>
              <a:gd name="connsiteX365" fmla="*/ 4876194 w 5309507"/>
              <a:gd name="connsiteY365" fmla="*/ 6007810 h 6482443"/>
              <a:gd name="connsiteX366" fmla="*/ 4879398 w 5309507"/>
              <a:gd name="connsiteY366" fmla="*/ 6008183 h 6482443"/>
              <a:gd name="connsiteX367" fmla="*/ 4882525 w 5309507"/>
              <a:gd name="connsiteY367" fmla="*/ 6008268 h 6482443"/>
              <a:gd name="connsiteX368" fmla="*/ 4885690 w 5309507"/>
              <a:gd name="connsiteY368" fmla="*/ 6008183 h 6482443"/>
              <a:gd name="connsiteX369" fmla="*/ 4888951 w 5309507"/>
              <a:gd name="connsiteY369" fmla="*/ 6007810 h 6482443"/>
              <a:gd name="connsiteX370" fmla="*/ 4888951 w 5309507"/>
              <a:gd name="connsiteY370" fmla="*/ 5983216 h 6482443"/>
              <a:gd name="connsiteX371" fmla="*/ 4889811 w 5309507"/>
              <a:gd name="connsiteY371" fmla="*/ 5977038 h 6482443"/>
              <a:gd name="connsiteX372" fmla="*/ 4891982 w 5309507"/>
              <a:gd name="connsiteY372" fmla="*/ 5973385 h 6482443"/>
              <a:gd name="connsiteX373" fmla="*/ 4894927 w 5309507"/>
              <a:gd name="connsiteY373" fmla="*/ 5971615 h 6482443"/>
              <a:gd name="connsiteX374" fmla="*/ 4898092 w 5309507"/>
              <a:gd name="connsiteY374" fmla="*/ 5971165 h 6482443"/>
              <a:gd name="connsiteX375" fmla="*/ 4903332 w 5309507"/>
              <a:gd name="connsiteY375" fmla="*/ 5973786 h 6482443"/>
              <a:gd name="connsiteX376" fmla="*/ 4904880 w 5309507"/>
              <a:gd name="connsiteY376" fmla="*/ 5981302 h 6482443"/>
              <a:gd name="connsiteX377" fmla="*/ 4904880 w 5309507"/>
              <a:gd name="connsiteY377" fmla="*/ 6007808 h 6482443"/>
              <a:gd name="connsiteX378" fmla="*/ 4908141 w 5309507"/>
              <a:gd name="connsiteY378" fmla="*/ 6008181 h 6482443"/>
              <a:gd name="connsiteX379" fmla="*/ 4911306 w 5309507"/>
              <a:gd name="connsiteY379" fmla="*/ 6008266 h 6482443"/>
              <a:gd name="connsiteX380" fmla="*/ 4914462 w 5309507"/>
              <a:gd name="connsiteY380" fmla="*/ 6008181 h 6482443"/>
              <a:gd name="connsiteX381" fmla="*/ 4917723 w 5309507"/>
              <a:gd name="connsiteY381" fmla="*/ 6007808 h 6482443"/>
              <a:gd name="connsiteX382" fmla="*/ 4917723 w 5309507"/>
              <a:gd name="connsiteY382" fmla="*/ 5977869 h 6482443"/>
              <a:gd name="connsiteX383" fmla="*/ 4913697 w 5309507"/>
              <a:gd name="connsiteY383" fmla="*/ 5964204 h 6482443"/>
              <a:gd name="connsiteX384" fmla="*/ 4901887 w 5309507"/>
              <a:gd name="connsiteY384" fmla="*/ 5959853 h 6482443"/>
              <a:gd name="connsiteX385" fmla="*/ 4896915 w 5309507"/>
              <a:gd name="connsiteY385" fmla="*/ 5960579 h 6482443"/>
              <a:gd name="connsiteX386" fmla="*/ 4893195 w 5309507"/>
              <a:gd name="connsiteY386" fmla="*/ 5962338 h 6482443"/>
              <a:gd name="connsiteX387" fmla="*/ 4890623 w 5309507"/>
              <a:gd name="connsiteY387" fmla="*/ 5964509 h 6482443"/>
              <a:gd name="connsiteX388" fmla="*/ 4888949 w 5309507"/>
              <a:gd name="connsiteY388" fmla="*/ 5966461 h 6482443"/>
              <a:gd name="connsiteX389" fmla="*/ 4888949 w 5309507"/>
              <a:gd name="connsiteY389" fmla="*/ 5941580 h 6482443"/>
              <a:gd name="connsiteX390" fmla="*/ 4885688 w 5309507"/>
              <a:gd name="connsiteY390" fmla="*/ 5941207 h 6482443"/>
              <a:gd name="connsiteX391" fmla="*/ 4882524 w 5309507"/>
              <a:gd name="connsiteY391" fmla="*/ 5941122 h 6482443"/>
              <a:gd name="connsiteX392" fmla="*/ 4588519 w 5309507"/>
              <a:gd name="connsiteY392" fmla="*/ 5941122 h 6482443"/>
              <a:gd name="connsiteX393" fmla="*/ 4585345 w 5309507"/>
              <a:gd name="connsiteY393" fmla="*/ 5941207 h 6482443"/>
              <a:gd name="connsiteX394" fmla="*/ 4582180 w 5309507"/>
              <a:gd name="connsiteY394" fmla="*/ 5941580 h 6482443"/>
              <a:gd name="connsiteX395" fmla="*/ 4582180 w 5309507"/>
              <a:gd name="connsiteY395" fmla="*/ 6007810 h 6482443"/>
              <a:gd name="connsiteX396" fmla="*/ 4585402 w 5309507"/>
              <a:gd name="connsiteY396" fmla="*/ 6008183 h 6482443"/>
              <a:gd name="connsiteX397" fmla="*/ 4588519 w 5309507"/>
              <a:gd name="connsiteY397" fmla="*/ 6008268 h 6482443"/>
              <a:gd name="connsiteX398" fmla="*/ 4591675 w 5309507"/>
              <a:gd name="connsiteY398" fmla="*/ 6008183 h 6482443"/>
              <a:gd name="connsiteX399" fmla="*/ 4594945 w 5309507"/>
              <a:gd name="connsiteY399" fmla="*/ 6007810 h 6482443"/>
              <a:gd name="connsiteX400" fmla="*/ 4594945 w 5309507"/>
              <a:gd name="connsiteY400" fmla="*/ 5983216 h 6482443"/>
              <a:gd name="connsiteX401" fmla="*/ 4595804 w 5309507"/>
              <a:gd name="connsiteY401" fmla="*/ 5977038 h 6482443"/>
              <a:gd name="connsiteX402" fmla="*/ 4597976 w 5309507"/>
              <a:gd name="connsiteY402" fmla="*/ 5973385 h 6482443"/>
              <a:gd name="connsiteX403" fmla="*/ 4600912 w 5309507"/>
              <a:gd name="connsiteY403" fmla="*/ 5971615 h 6482443"/>
              <a:gd name="connsiteX404" fmla="*/ 4604087 w 5309507"/>
              <a:gd name="connsiteY404" fmla="*/ 5971165 h 6482443"/>
              <a:gd name="connsiteX405" fmla="*/ 4609327 w 5309507"/>
              <a:gd name="connsiteY405" fmla="*/ 5973786 h 6482443"/>
              <a:gd name="connsiteX406" fmla="*/ 4610866 w 5309507"/>
              <a:gd name="connsiteY406" fmla="*/ 5981302 h 6482443"/>
              <a:gd name="connsiteX407" fmla="*/ 4610866 w 5309507"/>
              <a:gd name="connsiteY407" fmla="*/ 6007808 h 6482443"/>
              <a:gd name="connsiteX408" fmla="*/ 4614127 w 5309507"/>
              <a:gd name="connsiteY408" fmla="*/ 6008181 h 6482443"/>
              <a:gd name="connsiteX409" fmla="*/ 4617292 w 5309507"/>
              <a:gd name="connsiteY409" fmla="*/ 6008266 h 6482443"/>
              <a:gd name="connsiteX410" fmla="*/ 4620457 w 5309507"/>
              <a:gd name="connsiteY410" fmla="*/ 6008181 h 6482443"/>
              <a:gd name="connsiteX411" fmla="*/ 4623718 w 5309507"/>
              <a:gd name="connsiteY411" fmla="*/ 6007808 h 6482443"/>
              <a:gd name="connsiteX412" fmla="*/ 4623716 w 5309507"/>
              <a:gd name="connsiteY412" fmla="*/ 6007808 h 6482443"/>
              <a:gd name="connsiteX413" fmla="*/ 4623716 w 5309507"/>
              <a:gd name="connsiteY413" fmla="*/ 5977869 h 6482443"/>
              <a:gd name="connsiteX414" fmla="*/ 4619681 w 5309507"/>
              <a:gd name="connsiteY414" fmla="*/ 5964204 h 6482443"/>
              <a:gd name="connsiteX415" fmla="*/ 4607882 w 5309507"/>
              <a:gd name="connsiteY415" fmla="*/ 5959853 h 6482443"/>
              <a:gd name="connsiteX416" fmla="*/ 4602910 w 5309507"/>
              <a:gd name="connsiteY416" fmla="*/ 5960579 h 6482443"/>
              <a:gd name="connsiteX417" fmla="*/ 4599190 w 5309507"/>
              <a:gd name="connsiteY417" fmla="*/ 5962338 h 6482443"/>
              <a:gd name="connsiteX418" fmla="*/ 4596618 w 5309507"/>
              <a:gd name="connsiteY418" fmla="*/ 5964509 h 6482443"/>
              <a:gd name="connsiteX419" fmla="*/ 4594945 w 5309507"/>
              <a:gd name="connsiteY419" fmla="*/ 5966461 h 6482443"/>
              <a:gd name="connsiteX420" fmla="*/ 4594945 w 5309507"/>
              <a:gd name="connsiteY420" fmla="*/ 5941580 h 6482443"/>
              <a:gd name="connsiteX421" fmla="*/ 4591675 w 5309507"/>
              <a:gd name="connsiteY421" fmla="*/ 5941207 h 6482443"/>
              <a:gd name="connsiteX422" fmla="*/ 4588519 w 5309507"/>
              <a:gd name="connsiteY422" fmla="*/ 5941122 h 6482443"/>
              <a:gd name="connsiteX423" fmla="*/ 5041789 w 5309507"/>
              <a:gd name="connsiteY423" fmla="*/ 5941034 h 6482443"/>
              <a:gd name="connsiteX424" fmla="*/ 5035372 w 5309507"/>
              <a:gd name="connsiteY424" fmla="*/ 5941578 h 6482443"/>
              <a:gd name="connsiteX425" fmla="*/ 5035372 w 5309507"/>
              <a:gd name="connsiteY425" fmla="*/ 5991895 h 6482443"/>
              <a:gd name="connsiteX426" fmla="*/ 5039579 w 5309507"/>
              <a:gd name="connsiteY426" fmla="*/ 6004422 h 6482443"/>
              <a:gd name="connsiteX427" fmla="*/ 5050766 w 5309507"/>
              <a:gd name="connsiteY427" fmla="*/ 6008267 h 6482443"/>
              <a:gd name="connsiteX428" fmla="*/ 5054514 w 5309507"/>
              <a:gd name="connsiteY428" fmla="*/ 6008085 h 6482443"/>
              <a:gd name="connsiteX429" fmla="*/ 5057995 w 5309507"/>
              <a:gd name="connsiteY429" fmla="*/ 6007444 h 6482443"/>
              <a:gd name="connsiteX430" fmla="*/ 5058166 w 5309507"/>
              <a:gd name="connsiteY430" fmla="*/ 6006144 h 6482443"/>
              <a:gd name="connsiteX431" fmla="*/ 5058168 w 5309507"/>
              <a:gd name="connsiteY431" fmla="*/ 6006144 h 6482443"/>
              <a:gd name="connsiteX432" fmla="*/ 5058168 w 5309507"/>
              <a:gd name="connsiteY432" fmla="*/ 6004834 h 6482443"/>
              <a:gd name="connsiteX433" fmla="*/ 5057174 w 5309507"/>
              <a:gd name="connsiteY433" fmla="*/ 5997586 h 6482443"/>
              <a:gd name="connsiteX434" fmla="*/ 5055501 w 5309507"/>
              <a:gd name="connsiteY434" fmla="*/ 5997862 h 6482443"/>
              <a:gd name="connsiteX435" fmla="*/ 5053924 w 5309507"/>
              <a:gd name="connsiteY435" fmla="*/ 5997939 h 6482443"/>
              <a:gd name="connsiteX436" fmla="*/ 5051208 w 5309507"/>
              <a:gd name="connsiteY436" fmla="*/ 5997586 h 6482443"/>
              <a:gd name="connsiteX437" fmla="*/ 5049449 w 5309507"/>
              <a:gd name="connsiteY437" fmla="*/ 5996277 h 6482443"/>
              <a:gd name="connsiteX438" fmla="*/ 5048445 w 5309507"/>
              <a:gd name="connsiteY438" fmla="*/ 5993599 h 6482443"/>
              <a:gd name="connsiteX439" fmla="*/ 5048129 w 5309507"/>
              <a:gd name="connsiteY439" fmla="*/ 5989085 h 6482443"/>
              <a:gd name="connsiteX440" fmla="*/ 5048129 w 5309507"/>
              <a:gd name="connsiteY440" fmla="*/ 5941578 h 6482443"/>
              <a:gd name="connsiteX441" fmla="*/ 5041789 w 5309507"/>
              <a:gd name="connsiteY441" fmla="*/ 5941034 h 6482443"/>
              <a:gd name="connsiteX442" fmla="*/ 5278926 w 5309507"/>
              <a:gd name="connsiteY442" fmla="*/ 3706427 h 6482443"/>
              <a:gd name="connsiteX443" fmla="*/ 5064087 w 5309507"/>
              <a:gd name="connsiteY443" fmla="*/ 3921266 h 6482443"/>
              <a:gd name="connsiteX444" fmla="*/ 5064087 w 5309507"/>
              <a:gd name="connsiteY444" fmla="*/ 3928886 h 6482443"/>
              <a:gd name="connsiteX445" fmla="*/ 5282736 w 5309507"/>
              <a:gd name="connsiteY445" fmla="*/ 3710237 h 6482443"/>
              <a:gd name="connsiteX446" fmla="*/ 5240826 w 5309507"/>
              <a:gd name="connsiteY446" fmla="*/ 3706427 h 6482443"/>
              <a:gd name="connsiteX447" fmla="*/ 5064087 w 5309507"/>
              <a:gd name="connsiteY447" fmla="*/ 3883166 h 6482443"/>
              <a:gd name="connsiteX448" fmla="*/ 5064087 w 5309507"/>
              <a:gd name="connsiteY448" fmla="*/ 3890786 h 6482443"/>
              <a:gd name="connsiteX449" fmla="*/ 5244636 w 5309507"/>
              <a:gd name="connsiteY449" fmla="*/ 3710237 h 6482443"/>
              <a:gd name="connsiteX450" fmla="*/ 5202726 w 5309507"/>
              <a:gd name="connsiteY450" fmla="*/ 3706427 h 6482443"/>
              <a:gd name="connsiteX451" fmla="*/ 5064087 w 5309507"/>
              <a:gd name="connsiteY451" fmla="*/ 3845066 h 6482443"/>
              <a:gd name="connsiteX452" fmla="*/ 5064087 w 5309507"/>
              <a:gd name="connsiteY452" fmla="*/ 3852686 h 6482443"/>
              <a:gd name="connsiteX453" fmla="*/ 5206536 w 5309507"/>
              <a:gd name="connsiteY453" fmla="*/ 3710237 h 6482443"/>
              <a:gd name="connsiteX454" fmla="*/ 5164626 w 5309507"/>
              <a:gd name="connsiteY454" fmla="*/ 3706427 h 6482443"/>
              <a:gd name="connsiteX455" fmla="*/ 5064087 w 5309507"/>
              <a:gd name="connsiteY455" fmla="*/ 3806966 h 6482443"/>
              <a:gd name="connsiteX456" fmla="*/ 5064087 w 5309507"/>
              <a:gd name="connsiteY456" fmla="*/ 3814586 h 6482443"/>
              <a:gd name="connsiteX457" fmla="*/ 5168436 w 5309507"/>
              <a:gd name="connsiteY457" fmla="*/ 3710237 h 6482443"/>
              <a:gd name="connsiteX458" fmla="*/ 5126526 w 5309507"/>
              <a:gd name="connsiteY458" fmla="*/ 3706427 h 6482443"/>
              <a:gd name="connsiteX459" fmla="*/ 5064087 w 5309507"/>
              <a:gd name="connsiteY459" fmla="*/ 3768866 h 6482443"/>
              <a:gd name="connsiteX460" fmla="*/ 5064087 w 5309507"/>
              <a:gd name="connsiteY460" fmla="*/ 3776486 h 6482443"/>
              <a:gd name="connsiteX461" fmla="*/ 5130336 w 5309507"/>
              <a:gd name="connsiteY461" fmla="*/ 3710237 h 6482443"/>
              <a:gd name="connsiteX462" fmla="*/ 5088426 w 5309507"/>
              <a:gd name="connsiteY462" fmla="*/ 3706427 h 6482443"/>
              <a:gd name="connsiteX463" fmla="*/ 5064087 w 5309507"/>
              <a:gd name="connsiteY463" fmla="*/ 3730766 h 6482443"/>
              <a:gd name="connsiteX464" fmla="*/ 5064087 w 5309507"/>
              <a:gd name="connsiteY464" fmla="*/ 3738386 h 6482443"/>
              <a:gd name="connsiteX465" fmla="*/ 5092236 w 5309507"/>
              <a:gd name="connsiteY465" fmla="*/ 3710237 h 6482443"/>
              <a:gd name="connsiteX466" fmla="*/ 0 w 5309507"/>
              <a:gd name="connsiteY466" fmla="*/ 0 h 6482443"/>
              <a:gd name="connsiteX467" fmla="*/ 5309507 w 5309507"/>
              <a:gd name="connsiteY467" fmla="*/ 0 h 6482443"/>
              <a:gd name="connsiteX468" fmla="*/ 5309507 w 5309507"/>
              <a:gd name="connsiteY468" fmla="*/ 3713946 h 6482443"/>
              <a:gd name="connsiteX469" fmla="*/ 5064087 w 5309507"/>
              <a:gd name="connsiteY469" fmla="*/ 3959366 h 6482443"/>
              <a:gd name="connsiteX470" fmla="*/ 5064087 w 5309507"/>
              <a:gd name="connsiteY470" fmla="*/ 3966986 h 6482443"/>
              <a:gd name="connsiteX471" fmla="*/ 5309507 w 5309507"/>
              <a:gd name="connsiteY471" fmla="*/ 3721566 h 6482443"/>
              <a:gd name="connsiteX472" fmla="*/ 5309507 w 5309507"/>
              <a:gd name="connsiteY472" fmla="*/ 3752046 h 6482443"/>
              <a:gd name="connsiteX473" fmla="*/ 5064087 w 5309507"/>
              <a:gd name="connsiteY473" fmla="*/ 3997466 h 6482443"/>
              <a:gd name="connsiteX474" fmla="*/ 5064087 w 5309507"/>
              <a:gd name="connsiteY474" fmla="*/ 4005086 h 6482443"/>
              <a:gd name="connsiteX475" fmla="*/ 5309507 w 5309507"/>
              <a:gd name="connsiteY475" fmla="*/ 3759666 h 6482443"/>
              <a:gd name="connsiteX476" fmla="*/ 5309507 w 5309507"/>
              <a:gd name="connsiteY476" fmla="*/ 3790146 h 6482443"/>
              <a:gd name="connsiteX477" fmla="*/ 5064087 w 5309507"/>
              <a:gd name="connsiteY477" fmla="*/ 4035566 h 6482443"/>
              <a:gd name="connsiteX478" fmla="*/ 5064087 w 5309507"/>
              <a:gd name="connsiteY478" fmla="*/ 4043187 h 6482443"/>
              <a:gd name="connsiteX479" fmla="*/ 5309507 w 5309507"/>
              <a:gd name="connsiteY479" fmla="*/ 3797767 h 6482443"/>
              <a:gd name="connsiteX480" fmla="*/ 5309507 w 5309507"/>
              <a:gd name="connsiteY480" fmla="*/ 3828247 h 6482443"/>
              <a:gd name="connsiteX481" fmla="*/ 5064087 w 5309507"/>
              <a:gd name="connsiteY481" fmla="*/ 4073667 h 6482443"/>
              <a:gd name="connsiteX482" fmla="*/ 5064087 w 5309507"/>
              <a:gd name="connsiteY482" fmla="*/ 4081286 h 6482443"/>
              <a:gd name="connsiteX483" fmla="*/ 5309507 w 5309507"/>
              <a:gd name="connsiteY483" fmla="*/ 3835866 h 6482443"/>
              <a:gd name="connsiteX484" fmla="*/ 5309507 w 5309507"/>
              <a:gd name="connsiteY484" fmla="*/ 3866347 h 6482443"/>
              <a:gd name="connsiteX485" fmla="*/ 5064087 w 5309507"/>
              <a:gd name="connsiteY485" fmla="*/ 4111767 h 6482443"/>
              <a:gd name="connsiteX486" fmla="*/ 5064087 w 5309507"/>
              <a:gd name="connsiteY486" fmla="*/ 4119386 h 6482443"/>
              <a:gd name="connsiteX487" fmla="*/ 5309507 w 5309507"/>
              <a:gd name="connsiteY487" fmla="*/ 3873966 h 6482443"/>
              <a:gd name="connsiteX488" fmla="*/ 5309507 w 5309507"/>
              <a:gd name="connsiteY488" fmla="*/ 3904446 h 6482443"/>
              <a:gd name="connsiteX489" fmla="*/ 5064087 w 5309507"/>
              <a:gd name="connsiteY489" fmla="*/ 4149866 h 6482443"/>
              <a:gd name="connsiteX490" fmla="*/ 5064087 w 5309507"/>
              <a:gd name="connsiteY490" fmla="*/ 4157486 h 6482443"/>
              <a:gd name="connsiteX491" fmla="*/ 5309507 w 5309507"/>
              <a:gd name="connsiteY491" fmla="*/ 3912066 h 6482443"/>
              <a:gd name="connsiteX492" fmla="*/ 5309507 w 5309507"/>
              <a:gd name="connsiteY492" fmla="*/ 3942546 h 6482443"/>
              <a:gd name="connsiteX493" fmla="*/ 5064087 w 5309507"/>
              <a:gd name="connsiteY493" fmla="*/ 4187966 h 6482443"/>
              <a:gd name="connsiteX494" fmla="*/ 5064087 w 5309507"/>
              <a:gd name="connsiteY494" fmla="*/ 4195586 h 6482443"/>
              <a:gd name="connsiteX495" fmla="*/ 5309507 w 5309507"/>
              <a:gd name="connsiteY495" fmla="*/ 3950166 h 6482443"/>
              <a:gd name="connsiteX496" fmla="*/ 5309507 w 5309507"/>
              <a:gd name="connsiteY496" fmla="*/ 3980646 h 6482443"/>
              <a:gd name="connsiteX497" fmla="*/ 5064087 w 5309507"/>
              <a:gd name="connsiteY497" fmla="*/ 4226066 h 6482443"/>
              <a:gd name="connsiteX498" fmla="*/ 5064087 w 5309507"/>
              <a:gd name="connsiteY498" fmla="*/ 4233687 h 6482443"/>
              <a:gd name="connsiteX499" fmla="*/ 5309507 w 5309507"/>
              <a:gd name="connsiteY499" fmla="*/ 3988267 h 6482443"/>
              <a:gd name="connsiteX500" fmla="*/ 5309507 w 5309507"/>
              <a:gd name="connsiteY500" fmla="*/ 4018746 h 6482443"/>
              <a:gd name="connsiteX501" fmla="*/ 5064087 w 5309507"/>
              <a:gd name="connsiteY501" fmla="*/ 4264166 h 6482443"/>
              <a:gd name="connsiteX502" fmla="*/ 5064087 w 5309507"/>
              <a:gd name="connsiteY502" fmla="*/ 4271787 h 6482443"/>
              <a:gd name="connsiteX503" fmla="*/ 5309507 w 5309507"/>
              <a:gd name="connsiteY503" fmla="*/ 4026367 h 6482443"/>
              <a:gd name="connsiteX504" fmla="*/ 5309507 w 5309507"/>
              <a:gd name="connsiteY504" fmla="*/ 4056847 h 6482443"/>
              <a:gd name="connsiteX505" fmla="*/ 5064087 w 5309507"/>
              <a:gd name="connsiteY505" fmla="*/ 4302267 h 6482443"/>
              <a:gd name="connsiteX506" fmla="*/ 5064087 w 5309507"/>
              <a:gd name="connsiteY506" fmla="*/ 4309886 h 6482443"/>
              <a:gd name="connsiteX507" fmla="*/ 5309507 w 5309507"/>
              <a:gd name="connsiteY507" fmla="*/ 4064466 h 6482443"/>
              <a:gd name="connsiteX508" fmla="*/ 5309507 w 5309507"/>
              <a:gd name="connsiteY508" fmla="*/ 4094947 h 6482443"/>
              <a:gd name="connsiteX509" fmla="*/ 5064087 w 5309507"/>
              <a:gd name="connsiteY509" fmla="*/ 4340367 h 6482443"/>
              <a:gd name="connsiteX510" fmla="*/ 5064087 w 5309507"/>
              <a:gd name="connsiteY510" fmla="*/ 4347986 h 6482443"/>
              <a:gd name="connsiteX511" fmla="*/ 5309507 w 5309507"/>
              <a:gd name="connsiteY511" fmla="*/ 4102566 h 6482443"/>
              <a:gd name="connsiteX512" fmla="*/ 5309507 w 5309507"/>
              <a:gd name="connsiteY512" fmla="*/ 4133046 h 6482443"/>
              <a:gd name="connsiteX513" fmla="*/ 5064087 w 5309507"/>
              <a:gd name="connsiteY513" fmla="*/ 4378466 h 6482443"/>
              <a:gd name="connsiteX514" fmla="*/ 5064087 w 5309507"/>
              <a:gd name="connsiteY514" fmla="*/ 4386086 h 6482443"/>
              <a:gd name="connsiteX515" fmla="*/ 5309507 w 5309507"/>
              <a:gd name="connsiteY515" fmla="*/ 4140666 h 6482443"/>
              <a:gd name="connsiteX516" fmla="*/ 5309507 w 5309507"/>
              <a:gd name="connsiteY516" fmla="*/ 4171146 h 6482443"/>
              <a:gd name="connsiteX517" fmla="*/ 5064087 w 5309507"/>
              <a:gd name="connsiteY517" fmla="*/ 4416566 h 6482443"/>
              <a:gd name="connsiteX518" fmla="*/ 5064087 w 5309507"/>
              <a:gd name="connsiteY518" fmla="*/ 4424186 h 6482443"/>
              <a:gd name="connsiteX519" fmla="*/ 5309507 w 5309507"/>
              <a:gd name="connsiteY519" fmla="*/ 4178766 h 6482443"/>
              <a:gd name="connsiteX520" fmla="*/ 5309507 w 5309507"/>
              <a:gd name="connsiteY520" fmla="*/ 4209246 h 6482443"/>
              <a:gd name="connsiteX521" fmla="*/ 5064087 w 5309507"/>
              <a:gd name="connsiteY521" fmla="*/ 4454666 h 6482443"/>
              <a:gd name="connsiteX522" fmla="*/ 5064087 w 5309507"/>
              <a:gd name="connsiteY522" fmla="*/ 4462286 h 6482443"/>
              <a:gd name="connsiteX523" fmla="*/ 5309507 w 5309507"/>
              <a:gd name="connsiteY523" fmla="*/ 4216866 h 6482443"/>
              <a:gd name="connsiteX524" fmla="*/ 5309507 w 5309507"/>
              <a:gd name="connsiteY524" fmla="*/ 4247346 h 6482443"/>
              <a:gd name="connsiteX525" fmla="*/ 5064087 w 5309507"/>
              <a:gd name="connsiteY525" fmla="*/ 4492766 h 6482443"/>
              <a:gd name="connsiteX526" fmla="*/ 5064087 w 5309507"/>
              <a:gd name="connsiteY526" fmla="*/ 4500387 h 6482443"/>
              <a:gd name="connsiteX527" fmla="*/ 5309507 w 5309507"/>
              <a:gd name="connsiteY527" fmla="*/ 4254967 h 6482443"/>
              <a:gd name="connsiteX528" fmla="*/ 5309507 w 5309507"/>
              <a:gd name="connsiteY528" fmla="*/ 4285446 h 6482443"/>
              <a:gd name="connsiteX529" fmla="*/ 5064087 w 5309507"/>
              <a:gd name="connsiteY529" fmla="*/ 4530866 h 6482443"/>
              <a:gd name="connsiteX530" fmla="*/ 5064087 w 5309507"/>
              <a:gd name="connsiteY530" fmla="*/ 4538486 h 6482443"/>
              <a:gd name="connsiteX531" fmla="*/ 5309507 w 5309507"/>
              <a:gd name="connsiteY531" fmla="*/ 4293066 h 6482443"/>
              <a:gd name="connsiteX532" fmla="*/ 5309507 w 5309507"/>
              <a:gd name="connsiteY532" fmla="*/ 4323547 h 6482443"/>
              <a:gd name="connsiteX533" fmla="*/ 5064087 w 5309507"/>
              <a:gd name="connsiteY533" fmla="*/ 4568967 h 6482443"/>
              <a:gd name="connsiteX534" fmla="*/ 5064087 w 5309507"/>
              <a:gd name="connsiteY534" fmla="*/ 4576586 h 6482443"/>
              <a:gd name="connsiteX535" fmla="*/ 5309507 w 5309507"/>
              <a:gd name="connsiteY535" fmla="*/ 4331166 h 6482443"/>
              <a:gd name="connsiteX536" fmla="*/ 5309507 w 5309507"/>
              <a:gd name="connsiteY536" fmla="*/ 4361646 h 6482443"/>
              <a:gd name="connsiteX537" fmla="*/ 5064087 w 5309507"/>
              <a:gd name="connsiteY537" fmla="*/ 4607066 h 6482443"/>
              <a:gd name="connsiteX538" fmla="*/ 5064087 w 5309507"/>
              <a:gd name="connsiteY538" fmla="*/ 4614686 h 6482443"/>
              <a:gd name="connsiteX539" fmla="*/ 5309507 w 5309507"/>
              <a:gd name="connsiteY539" fmla="*/ 4369266 h 6482443"/>
              <a:gd name="connsiteX540" fmla="*/ 5309507 w 5309507"/>
              <a:gd name="connsiteY540" fmla="*/ 4399746 h 6482443"/>
              <a:gd name="connsiteX541" fmla="*/ 5064087 w 5309507"/>
              <a:gd name="connsiteY541" fmla="*/ 4645166 h 6482443"/>
              <a:gd name="connsiteX542" fmla="*/ 5064087 w 5309507"/>
              <a:gd name="connsiteY542" fmla="*/ 4652786 h 6482443"/>
              <a:gd name="connsiteX543" fmla="*/ 5309507 w 5309507"/>
              <a:gd name="connsiteY543" fmla="*/ 4407366 h 6482443"/>
              <a:gd name="connsiteX544" fmla="*/ 5309507 w 5309507"/>
              <a:gd name="connsiteY544" fmla="*/ 4437846 h 6482443"/>
              <a:gd name="connsiteX545" fmla="*/ 5064087 w 5309507"/>
              <a:gd name="connsiteY545" fmla="*/ 4683266 h 6482443"/>
              <a:gd name="connsiteX546" fmla="*/ 5064087 w 5309507"/>
              <a:gd name="connsiteY546" fmla="*/ 4690886 h 6482443"/>
              <a:gd name="connsiteX547" fmla="*/ 5309507 w 5309507"/>
              <a:gd name="connsiteY547" fmla="*/ 4445466 h 6482443"/>
              <a:gd name="connsiteX548" fmla="*/ 5309507 w 5309507"/>
              <a:gd name="connsiteY548" fmla="*/ 4475946 h 6482443"/>
              <a:gd name="connsiteX549" fmla="*/ 5064087 w 5309507"/>
              <a:gd name="connsiteY549" fmla="*/ 4721366 h 6482443"/>
              <a:gd name="connsiteX550" fmla="*/ 5064087 w 5309507"/>
              <a:gd name="connsiteY550" fmla="*/ 4728987 h 6482443"/>
              <a:gd name="connsiteX551" fmla="*/ 5309507 w 5309507"/>
              <a:gd name="connsiteY551" fmla="*/ 4483567 h 6482443"/>
              <a:gd name="connsiteX552" fmla="*/ 5309507 w 5309507"/>
              <a:gd name="connsiteY552" fmla="*/ 4514046 h 6482443"/>
              <a:gd name="connsiteX553" fmla="*/ 5064087 w 5309507"/>
              <a:gd name="connsiteY553" fmla="*/ 4759466 h 6482443"/>
              <a:gd name="connsiteX554" fmla="*/ 5064087 w 5309507"/>
              <a:gd name="connsiteY554" fmla="*/ 4767087 h 6482443"/>
              <a:gd name="connsiteX555" fmla="*/ 5309507 w 5309507"/>
              <a:gd name="connsiteY555" fmla="*/ 4521667 h 6482443"/>
              <a:gd name="connsiteX556" fmla="*/ 5309507 w 5309507"/>
              <a:gd name="connsiteY556" fmla="*/ 4552147 h 6482443"/>
              <a:gd name="connsiteX557" fmla="*/ 5064087 w 5309507"/>
              <a:gd name="connsiteY557" fmla="*/ 4797567 h 6482443"/>
              <a:gd name="connsiteX558" fmla="*/ 5064087 w 5309507"/>
              <a:gd name="connsiteY558" fmla="*/ 4805186 h 6482443"/>
              <a:gd name="connsiteX559" fmla="*/ 5309507 w 5309507"/>
              <a:gd name="connsiteY559" fmla="*/ 4559766 h 6482443"/>
              <a:gd name="connsiteX560" fmla="*/ 5309507 w 5309507"/>
              <a:gd name="connsiteY560" fmla="*/ 4590247 h 6482443"/>
              <a:gd name="connsiteX561" fmla="*/ 5064087 w 5309507"/>
              <a:gd name="connsiteY561" fmla="*/ 4835667 h 6482443"/>
              <a:gd name="connsiteX562" fmla="*/ 5064087 w 5309507"/>
              <a:gd name="connsiteY562" fmla="*/ 4843286 h 6482443"/>
              <a:gd name="connsiteX563" fmla="*/ 5309507 w 5309507"/>
              <a:gd name="connsiteY563" fmla="*/ 4597866 h 6482443"/>
              <a:gd name="connsiteX564" fmla="*/ 5309507 w 5309507"/>
              <a:gd name="connsiteY564" fmla="*/ 4628346 h 6482443"/>
              <a:gd name="connsiteX565" fmla="*/ 5064087 w 5309507"/>
              <a:gd name="connsiteY565" fmla="*/ 4873766 h 6482443"/>
              <a:gd name="connsiteX566" fmla="*/ 5064087 w 5309507"/>
              <a:gd name="connsiteY566" fmla="*/ 4881386 h 6482443"/>
              <a:gd name="connsiteX567" fmla="*/ 5309507 w 5309507"/>
              <a:gd name="connsiteY567" fmla="*/ 4635966 h 6482443"/>
              <a:gd name="connsiteX568" fmla="*/ 5309507 w 5309507"/>
              <a:gd name="connsiteY568" fmla="*/ 4666446 h 6482443"/>
              <a:gd name="connsiteX569" fmla="*/ 5064087 w 5309507"/>
              <a:gd name="connsiteY569" fmla="*/ 4911866 h 6482443"/>
              <a:gd name="connsiteX570" fmla="*/ 5064087 w 5309507"/>
              <a:gd name="connsiteY570" fmla="*/ 4919486 h 6482443"/>
              <a:gd name="connsiteX571" fmla="*/ 5309507 w 5309507"/>
              <a:gd name="connsiteY571" fmla="*/ 4674066 h 6482443"/>
              <a:gd name="connsiteX572" fmla="*/ 5309507 w 5309507"/>
              <a:gd name="connsiteY572" fmla="*/ 4704546 h 6482443"/>
              <a:gd name="connsiteX573" fmla="*/ 5064087 w 5309507"/>
              <a:gd name="connsiteY573" fmla="*/ 4949966 h 6482443"/>
              <a:gd name="connsiteX574" fmla="*/ 5064087 w 5309507"/>
              <a:gd name="connsiteY574" fmla="*/ 4957587 h 6482443"/>
              <a:gd name="connsiteX575" fmla="*/ 5309507 w 5309507"/>
              <a:gd name="connsiteY575" fmla="*/ 4712167 h 6482443"/>
              <a:gd name="connsiteX576" fmla="*/ 5309507 w 5309507"/>
              <a:gd name="connsiteY576" fmla="*/ 4742646 h 6482443"/>
              <a:gd name="connsiteX577" fmla="*/ 5064087 w 5309507"/>
              <a:gd name="connsiteY577" fmla="*/ 4988066 h 6482443"/>
              <a:gd name="connsiteX578" fmla="*/ 5064087 w 5309507"/>
              <a:gd name="connsiteY578" fmla="*/ 4995687 h 6482443"/>
              <a:gd name="connsiteX579" fmla="*/ 5309507 w 5309507"/>
              <a:gd name="connsiteY579" fmla="*/ 4750267 h 6482443"/>
              <a:gd name="connsiteX580" fmla="*/ 5309507 w 5309507"/>
              <a:gd name="connsiteY580" fmla="*/ 4780747 h 6482443"/>
              <a:gd name="connsiteX581" fmla="*/ 5064087 w 5309507"/>
              <a:gd name="connsiteY581" fmla="*/ 5026167 h 6482443"/>
              <a:gd name="connsiteX582" fmla="*/ 5064087 w 5309507"/>
              <a:gd name="connsiteY582" fmla="*/ 5033786 h 6482443"/>
              <a:gd name="connsiteX583" fmla="*/ 5309507 w 5309507"/>
              <a:gd name="connsiteY583" fmla="*/ 4788366 h 6482443"/>
              <a:gd name="connsiteX584" fmla="*/ 5309507 w 5309507"/>
              <a:gd name="connsiteY584" fmla="*/ 4818847 h 6482443"/>
              <a:gd name="connsiteX585" fmla="*/ 5064087 w 5309507"/>
              <a:gd name="connsiteY585" fmla="*/ 5064267 h 6482443"/>
              <a:gd name="connsiteX586" fmla="*/ 5064087 w 5309507"/>
              <a:gd name="connsiteY586" fmla="*/ 5071886 h 6482443"/>
              <a:gd name="connsiteX587" fmla="*/ 5309507 w 5309507"/>
              <a:gd name="connsiteY587" fmla="*/ 4826466 h 6482443"/>
              <a:gd name="connsiteX588" fmla="*/ 5309507 w 5309507"/>
              <a:gd name="connsiteY588" fmla="*/ 4856946 h 6482443"/>
              <a:gd name="connsiteX589" fmla="*/ 5064087 w 5309507"/>
              <a:gd name="connsiteY589" fmla="*/ 5102366 h 6482443"/>
              <a:gd name="connsiteX590" fmla="*/ 5064087 w 5309507"/>
              <a:gd name="connsiteY590" fmla="*/ 5109986 h 6482443"/>
              <a:gd name="connsiteX591" fmla="*/ 5309507 w 5309507"/>
              <a:gd name="connsiteY591" fmla="*/ 4864566 h 6482443"/>
              <a:gd name="connsiteX592" fmla="*/ 5309507 w 5309507"/>
              <a:gd name="connsiteY592" fmla="*/ 4895046 h 6482443"/>
              <a:gd name="connsiteX593" fmla="*/ 5064087 w 5309507"/>
              <a:gd name="connsiteY593" fmla="*/ 5140466 h 6482443"/>
              <a:gd name="connsiteX594" fmla="*/ 5064087 w 5309507"/>
              <a:gd name="connsiteY594" fmla="*/ 5148086 h 6482443"/>
              <a:gd name="connsiteX595" fmla="*/ 5309507 w 5309507"/>
              <a:gd name="connsiteY595" fmla="*/ 4902666 h 6482443"/>
              <a:gd name="connsiteX596" fmla="*/ 5309507 w 5309507"/>
              <a:gd name="connsiteY596" fmla="*/ 4933146 h 6482443"/>
              <a:gd name="connsiteX597" fmla="*/ 5064087 w 5309507"/>
              <a:gd name="connsiteY597" fmla="*/ 5178566 h 6482443"/>
              <a:gd name="connsiteX598" fmla="*/ 5064087 w 5309507"/>
              <a:gd name="connsiteY598" fmla="*/ 5186186 h 6482443"/>
              <a:gd name="connsiteX599" fmla="*/ 5309507 w 5309507"/>
              <a:gd name="connsiteY599" fmla="*/ 4940766 h 6482443"/>
              <a:gd name="connsiteX600" fmla="*/ 5309507 w 5309507"/>
              <a:gd name="connsiteY600" fmla="*/ 4971246 h 6482443"/>
              <a:gd name="connsiteX601" fmla="*/ 5064087 w 5309507"/>
              <a:gd name="connsiteY601" fmla="*/ 5216666 h 6482443"/>
              <a:gd name="connsiteX602" fmla="*/ 5064087 w 5309507"/>
              <a:gd name="connsiteY602" fmla="*/ 5224287 h 6482443"/>
              <a:gd name="connsiteX603" fmla="*/ 5309507 w 5309507"/>
              <a:gd name="connsiteY603" fmla="*/ 4978867 h 6482443"/>
              <a:gd name="connsiteX604" fmla="*/ 5309507 w 5309507"/>
              <a:gd name="connsiteY604" fmla="*/ 5009346 h 6482443"/>
              <a:gd name="connsiteX605" fmla="*/ 5064087 w 5309507"/>
              <a:gd name="connsiteY605" fmla="*/ 5254766 h 6482443"/>
              <a:gd name="connsiteX606" fmla="*/ 5064087 w 5309507"/>
              <a:gd name="connsiteY606" fmla="*/ 5262386 h 6482443"/>
              <a:gd name="connsiteX607" fmla="*/ 5309507 w 5309507"/>
              <a:gd name="connsiteY607" fmla="*/ 5016966 h 6482443"/>
              <a:gd name="connsiteX608" fmla="*/ 5309507 w 5309507"/>
              <a:gd name="connsiteY608" fmla="*/ 5047447 h 6482443"/>
              <a:gd name="connsiteX609" fmla="*/ 5064087 w 5309507"/>
              <a:gd name="connsiteY609" fmla="*/ 5292867 h 6482443"/>
              <a:gd name="connsiteX610" fmla="*/ 5064087 w 5309507"/>
              <a:gd name="connsiteY610" fmla="*/ 5300486 h 6482443"/>
              <a:gd name="connsiteX611" fmla="*/ 5309507 w 5309507"/>
              <a:gd name="connsiteY611" fmla="*/ 5055066 h 6482443"/>
              <a:gd name="connsiteX612" fmla="*/ 5309507 w 5309507"/>
              <a:gd name="connsiteY612" fmla="*/ 5085546 h 6482443"/>
              <a:gd name="connsiteX613" fmla="*/ 5064087 w 5309507"/>
              <a:gd name="connsiteY613" fmla="*/ 5330966 h 6482443"/>
              <a:gd name="connsiteX614" fmla="*/ 5064087 w 5309507"/>
              <a:gd name="connsiteY614" fmla="*/ 5338586 h 6482443"/>
              <a:gd name="connsiteX615" fmla="*/ 5309507 w 5309507"/>
              <a:gd name="connsiteY615" fmla="*/ 5093166 h 6482443"/>
              <a:gd name="connsiteX616" fmla="*/ 5309507 w 5309507"/>
              <a:gd name="connsiteY616" fmla="*/ 5123646 h 6482443"/>
              <a:gd name="connsiteX617" fmla="*/ 5064087 w 5309507"/>
              <a:gd name="connsiteY617" fmla="*/ 5369066 h 6482443"/>
              <a:gd name="connsiteX618" fmla="*/ 5064087 w 5309507"/>
              <a:gd name="connsiteY618" fmla="*/ 5376686 h 6482443"/>
              <a:gd name="connsiteX619" fmla="*/ 5309507 w 5309507"/>
              <a:gd name="connsiteY619" fmla="*/ 5131266 h 6482443"/>
              <a:gd name="connsiteX620" fmla="*/ 5309507 w 5309507"/>
              <a:gd name="connsiteY620" fmla="*/ 5162699 h 6482443"/>
              <a:gd name="connsiteX621" fmla="*/ 5064087 w 5309507"/>
              <a:gd name="connsiteY621" fmla="*/ 5408119 h 6482443"/>
              <a:gd name="connsiteX622" fmla="*/ 5064087 w 5309507"/>
              <a:gd name="connsiteY622" fmla="*/ 5415739 h 6482443"/>
              <a:gd name="connsiteX623" fmla="*/ 5309507 w 5309507"/>
              <a:gd name="connsiteY623" fmla="*/ 5170319 h 6482443"/>
              <a:gd name="connsiteX624" fmla="*/ 5309507 w 5309507"/>
              <a:gd name="connsiteY624" fmla="*/ 5200798 h 6482443"/>
              <a:gd name="connsiteX625" fmla="*/ 5064087 w 5309507"/>
              <a:gd name="connsiteY625" fmla="*/ 5446218 h 6482443"/>
              <a:gd name="connsiteX626" fmla="*/ 5064087 w 5309507"/>
              <a:gd name="connsiteY626" fmla="*/ 5453838 h 6482443"/>
              <a:gd name="connsiteX627" fmla="*/ 5309507 w 5309507"/>
              <a:gd name="connsiteY627" fmla="*/ 5208418 h 6482443"/>
              <a:gd name="connsiteX628" fmla="*/ 5309507 w 5309507"/>
              <a:gd name="connsiteY628" fmla="*/ 5238899 h 6482443"/>
              <a:gd name="connsiteX629" fmla="*/ 5064087 w 5309507"/>
              <a:gd name="connsiteY629" fmla="*/ 5484319 h 6482443"/>
              <a:gd name="connsiteX630" fmla="*/ 5064087 w 5309507"/>
              <a:gd name="connsiteY630" fmla="*/ 5491938 h 6482443"/>
              <a:gd name="connsiteX631" fmla="*/ 5309507 w 5309507"/>
              <a:gd name="connsiteY631" fmla="*/ 5246518 h 6482443"/>
              <a:gd name="connsiteX632" fmla="*/ 5309507 w 5309507"/>
              <a:gd name="connsiteY632" fmla="*/ 5276998 h 6482443"/>
              <a:gd name="connsiteX633" fmla="*/ 5064087 w 5309507"/>
              <a:gd name="connsiteY633" fmla="*/ 5522418 h 6482443"/>
              <a:gd name="connsiteX634" fmla="*/ 5064087 w 5309507"/>
              <a:gd name="connsiteY634" fmla="*/ 5530038 h 6482443"/>
              <a:gd name="connsiteX635" fmla="*/ 5309507 w 5309507"/>
              <a:gd name="connsiteY635" fmla="*/ 5284618 h 6482443"/>
              <a:gd name="connsiteX636" fmla="*/ 5309507 w 5309507"/>
              <a:gd name="connsiteY636" fmla="*/ 5315098 h 6482443"/>
              <a:gd name="connsiteX637" fmla="*/ 5064087 w 5309507"/>
              <a:gd name="connsiteY637" fmla="*/ 5560518 h 6482443"/>
              <a:gd name="connsiteX638" fmla="*/ 5064087 w 5309507"/>
              <a:gd name="connsiteY638" fmla="*/ 5568138 h 6482443"/>
              <a:gd name="connsiteX639" fmla="*/ 5309507 w 5309507"/>
              <a:gd name="connsiteY639" fmla="*/ 5322718 h 6482443"/>
              <a:gd name="connsiteX640" fmla="*/ 5309507 w 5309507"/>
              <a:gd name="connsiteY640" fmla="*/ 5353198 h 6482443"/>
              <a:gd name="connsiteX641" fmla="*/ 5064087 w 5309507"/>
              <a:gd name="connsiteY641" fmla="*/ 5598618 h 6482443"/>
              <a:gd name="connsiteX642" fmla="*/ 5064087 w 5309507"/>
              <a:gd name="connsiteY642" fmla="*/ 5606238 h 6482443"/>
              <a:gd name="connsiteX643" fmla="*/ 5309507 w 5309507"/>
              <a:gd name="connsiteY643" fmla="*/ 5360818 h 6482443"/>
              <a:gd name="connsiteX644" fmla="*/ 5309507 w 5309507"/>
              <a:gd name="connsiteY644" fmla="*/ 5391298 h 6482443"/>
              <a:gd name="connsiteX645" fmla="*/ 5064087 w 5309507"/>
              <a:gd name="connsiteY645" fmla="*/ 5636718 h 6482443"/>
              <a:gd name="connsiteX646" fmla="*/ 5064087 w 5309507"/>
              <a:gd name="connsiteY646" fmla="*/ 5644339 h 6482443"/>
              <a:gd name="connsiteX647" fmla="*/ 5309507 w 5309507"/>
              <a:gd name="connsiteY647" fmla="*/ 5398919 h 6482443"/>
              <a:gd name="connsiteX648" fmla="*/ 5309507 w 5309507"/>
              <a:gd name="connsiteY648" fmla="*/ 5429398 h 6482443"/>
              <a:gd name="connsiteX649" fmla="*/ 5064087 w 5309507"/>
              <a:gd name="connsiteY649" fmla="*/ 5674818 h 6482443"/>
              <a:gd name="connsiteX650" fmla="*/ 5064087 w 5309507"/>
              <a:gd name="connsiteY650" fmla="*/ 5682439 h 6482443"/>
              <a:gd name="connsiteX651" fmla="*/ 5309507 w 5309507"/>
              <a:gd name="connsiteY651" fmla="*/ 5437019 h 6482443"/>
              <a:gd name="connsiteX652" fmla="*/ 5309507 w 5309507"/>
              <a:gd name="connsiteY652" fmla="*/ 5467499 h 6482443"/>
              <a:gd name="connsiteX653" fmla="*/ 5087824 w 5309507"/>
              <a:gd name="connsiteY653" fmla="*/ 5689182 h 6482443"/>
              <a:gd name="connsiteX654" fmla="*/ 5095443 w 5309507"/>
              <a:gd name="connsiteY654" fmla="*/ 5689182 h 6482443"/>
              <a:gd name="connsiteX655" fmla="*/ 5309507 w 5309507"/>
              <a:gd name="connsiteY655" fmla="*/ 5475118 h 6482443"/>
              <a:gd name="connsiteX656" fmla="*/ 5309507 w 5309507"/>
              <a:gd name="connsiteY656" fmla="*/ 5505599 h 6482443"/>
              <a:gd name="connsiteX657" fmla="*/ 5125924 w 5309507"/>
              <a:gd name="connsiteY657" fmla="*/ 5689182 h 6482443"/>
              <a:gd name="connsiteX658" fmla="*/ 5133543 w 5309507"/>
              <a:gd name="connsiteY658" fmla="*/ 5689182 h 6482443"/>
              <a:gd name="connsiteX659" fmla="*/ 5309507 w 5309507"/>
              <a:gd name="connsiteY659" fmla="*/ 5513218 h 6482443"/>
              <a:gd name="connsiteX660" fmla="*/ 5309507 w 5309507"/>
              <a:gd name="connsiteY660" fmla="*/ 5543698 h 6482443"/>
              <a:gd name="connsiteX661" fmla="*/ 5164023 w 5309507"/>
              <a:gd name="connsiteY661" fmla="*/ 5689182 h 6482443"/>
              <a:gd name="connsiteX662" fmla="*/ 5171643 w 5309507"/>
              <a:gd name="connsiteY662" fmla="*/ 5689182 h 6482443"/>
              <a:gd name="connsiteX663" fmla="*/ 5309507 w 5309507"/>
              <a:gd name="connsiteY663" fmla="*/ 5551318 h 6482443"/>
              <a:gd name="connsiteX664" fmla="*/ 5309507 w 5309507"/>
              <a:gd name="connsiteY664" fmla="*/ 5581798 h 6482443"/>
              <a:gd name="connsiteX665" fmla="*/ 5202123 w 5309507"/>
              <a:gd name="connsiteY665" fmla="*/ 5689182 h 6482443"/>
              <a:gd name="connsiteX666" fmla="*/ 5209743 w 5309507"/>
              <a:gd name="connsiteY666" fmla="*/ 5689182 h 6482443"/>
              <a:gd name="connsiteX667" fmla="*/ 5309507 w 5309507"/>
              <a:gd name="connsiteY667" fmla="*/ 5589418 h 6482443"/>
              <a:gd name="connsiteX668" fmla="*/ 5309507 w 5309507"/>
              <a:gd name="connsiteY668" fmla="*/ 5619898 h 6482443"/>
              <a:gd name="connsiteX669" fmla="*/ 5240223 w 5309507"/>
              <a:gd name="connsiteY669" fmla="*/ 5689182 h 6482443"/>
              <a:gd name="connsiteX670" fmla="*/ 5247844 w 5309507"/>
              <a:gd name="connsiteY670" fmla="*/ 5689182 h 6482443"/>
              <a:gd name="connsiteX671" fmla="*/ 5309507 w 5309507"/>
              <a:gd name="connsiteY671" fmla="*/ 5627519 h 6482443"/>
              <a:gd name="connsiteX672" fmla="*/ 5309507 w 5309507"/>
              <a:gd name="connsiteY672" fmla="*/ 5657998 h 6482443"/>
              <a:gd name="connsiteX673" fmla="*/ 5278323 w 5309507"/>
              <a:gd name="connsiteY673" fmla="*/ 5689182 h 6482443"/>
              <a:gd name="connsiteX674" fmla="*/ 5285944 w 5309507"/>
              <a:gd name="connsiteY674" fmla="*/ 5689182 h 6482443"/>
              <a:gd name="connsiteX675" fmla="*/ 5309507 w 5309507"/>
              <a:gd name="connsiteY675" fmla="*/ 5665619 h 6482443"/>
              <a:gd name="connsiteX676" fmla="*/ 5309507 w 5309507"/>
              <a:gd name="connsiteY676" fmla="*/ 6482443 h 6482443"/>
              <a:gd name="connsiteX677" fmla="*/ 0 w 5309507"/>
              <a:gd name="connsiteY67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</a:cxnLst>
            <a:rect l="l" t="t" r="r" b="b"/>
            <a:pathLst>
              <a:path w="5309507" h="6482443">
                <a:moveTo>
                  <a:pt x="4820609" y="6076189"/>
                </a:moveTo>
                <a:cubicBezTo>
                  <a:pt x="4831110" y="6076189"/>
                  <a:pt x="4839284" y="6079718"/>
                  <a:pt x="4845137" y="6086756"/>
                </a:cubicBezTo>
                <a:cubicBezTo>
                  <a:pt x="4850989" y="6093794"/>
                  <a:pt x="4854144" y="6103051"/>
                  <a:pt x="4854622" y="6114505"/>
                </a:cubicBezTo>
                <a:lnTo>
                  <a:pt x="4782293" y="6114505"/>
                </a:lnTo>
                <a:cubicBezTo>
                  <a:pt x="4783489" y="6102333"/>
                  <a:pt x="4787190" y="6092903"/>
                  <a:pt x="4793395" y="6086210"/>
                </a:cubicBezTo>
                <a:cubicBezTo>
                  <a:pt x="4799601" y="6079536"/>
                  <a:pt x="4808666" y="6076189"/>
                  <a:pt x="4820609" y="6076189"/>
                </a:cubicBezTo>
                <a:close/>
                <a:moveTo>
                  <a:pt x="4450830" y="6042471"/>
                </a:moveTo>
                <a:cubicBezTo>
                  <a:pt x="4449425" y="6048581"/>
                  <a:pt x="4448717" y="6054807"/>
                  <a:pt x="4448717" y="6061156"/>
                </a:cubicBezTo>
                <a:cubicBezTo>
                  <a:pt x="4448717" y="6064217"/>
                  <a:pt x="4448889" y="6067448"/>
                  <a:pt x="4449243" y="6070862"/>
                </a:cubicBezTo>
                <a:cubicBezTo>
                  <a:pt x="4449596" y="6074266"/>
                  <a:pt x="4450133" y="6077510"/>
                  <a:pt x="4450830" y="6080549"/>
                </a:cubicBezTo>
                <a:lnTo>
                  <a:pt x="4474457" y="6080549"/>
                </a:lnTo>
                <a:lnTo>
                  <a:pt x="4474457" y="6224797"/>
                </a:lnTo>
                <a:cubicBezTo>
                  <a:pt x="4482921" y="6226203"/>
                  <a:pt x="4491039" y="6226911"/>
                  <a:pt x="4498794" y="6226911"/>
                </a:cubicBezTo>
                <a:cubicBezTo>
                  <a:pt x="4506788" y="6226911"/>
                  <a:pt x="4515021" y="6226203"/>
                  <a:pt x="4523484" y="6224797"/>
                </a:cubicBezTo>
                <a:lnTo>
                  <a:pt x="4523486" y="6224797"/>
                </a:lnTo>
                <a:lnTo>
                  <a:pt x="4523486" y="6042471"/>
                </a:lnTo>
                <a:close/>
                <a:moveTo>
                  <a:pt x="4572492" y="6040358"/>
                </a:moveTo>
                <a:cubicBezTo>
                  <a:pt x="4568963" y="6040358"/>
                  <a:pt x="4564785" y="6040472"/>
                  <a:pt x="4559965" y="6040703"/>
                </a:cubicBezTo>
                <a:cubicBezTo>
                  <a:pt x="4555146" y="6040942"/>
                  <a:pt x="4549916" y="6041650"/>
                  <a:pt x="4544273" y="6042826"/>
                </a:cubicBezTo>
                <a:lnTo>
                  <a:pt x="4612338" y="6224444"/>
                </a:lnTo>
                <a:cubicBezTo>
                  <a:pt x="4616336" y="6225381"/>
                  <a:pt x="4620571" y="6225973"/>
                  <a:pt x="4625038" y="6226203"/>
                </a:cubicBezTo>
                <a:cubicBezTo>
                  <a:pt x="4629495" y="6226442"/>
                  <a:pt x="4633502" y="6226567"/>
                  <a:pt x="4637030" y="6226567"/>
                </a:cubicBezTo>
                <a:cubicBezTo>
                  <a:pt x="4640320" y="6226567"/>
                  <a:pt x="4644432" y="6226442"/>
                  <a:pt x="4649375" y="6226203"/>
                </a:cubicBezTo>
                <a:cubicBezTo>
                  <a:pt x="4654310" y="6225973"/>
                  <a:pt x="4659003" y="6225505"/>
                  <a:pt x="4663479" y="6224797"/>
                </a:cubicBezTo>
                <a:lnTo>
                  <a:pt x="4732594" y="6042826"/>
                </a:lnTo>
                <a:cubicBezTo>
                  <a:pt x="4726723" y="6041650"/>
                  <a:pt x="4721483" y="6040942"/>
                  <a:pt x="4716902" y="6040703"/>
                </a:cubicBezTo>
                <a:cubicBezTo>
                  <a:pt x="4712322" y="6040472"/>
                  <a:pt x="4708268" y="6040358"/>
                  <a:pt x="4704739" y="6040358"/>
                </a:cubicBezTo>
                <a:cubicBezTo>
                  <a:pt x="4700263" y="6040358"/>
                  <a:pt x="4695798" y="6040532"/>
                  <a:pt x="4691332" y="6040885"/>
                </a:cubicBezTo>
                <a:cubicBezTo>
                  <a:pt x="4686867" y="6041229"/>
                  <a:pt x="4682641" y="6041764"/>
                  <a:pt x="4678643" y="6042472"/>
                </a:cubicBezTo>
                <a:lnTo>
                  <a:pt x="4639494" y="6178248"/>
                </a:lnTo>
                <a:lnTo>
                  <a:pt x="4599638" y="6042472"/>
                </a:lnTo>
                <a:cubicBezTo>
                  <a:pt x="4595642" y="6041525"/>
                  <a:pt x="4591291" y="6040942"/>
                  <a:pt x="4586596" y="6040703"/>
                </a:cubicBezTo>
                <a:cubicBezTo>
                  <a:pt x="4581891" y="6040472"/>
                  <a:pt x="4577187" y="6040358"/>
                  <a:pt x="4572492" y="6040358"/>
                </a:cubicBezTo>
                <a:close/>
                <a:moveTo>
                  <a:pt x="4272377" y="6040358"/>
                </a:moveTo>
                <a:cubicBezTo>
                  <a:pt x="4268848" y="6040358"/>
                  <a:pt x="4264670" y="6040472"/>
                  <a:pt x="4259850" y="6040703"/>
                </a:cubicBezTo>
                <a:cubicBezTo>
                  <a:pt x="4255031" y="6040942"/>
                  <a:pt x="4249799" y="6041650"/>
                  <a:pt x="4244158" y="6042826"/>
                </a:cubicBezTo>
                <a:lnTo>
                  <a:pt x="4312222" y="6224444"/>
                </a:lnTo>
                <a:cubicBezTo>
                  <a:pt x="4316218" y="6225381"/>
                  <a:pt x="4320455" y="6225973"/>
                  <a:pt x="4324920" y="6226203"/>
                </a:cubicBezTo>
                <a:cubicBezTo>
                  <a:pt x="4329387" y="6226442"/>
                  <a:pt x="4333383" y="6226567"/>
                  <a:pt x="4336912" y="6226567"/>
                </a:cubicBezTo>
                <a:cubicBezTo>
                  <a:pt x="4340201" y="6226567"/>
                  <a:pt x="4344313" y="6226442"/>
                  <a:pt x="4349248" y="6226203"/>
                </a:cubicBezTo>
                <a:cubicBezTo>
                  <a:pt x="4354193" y="6225973"/>
                  <a:pt x="4358887" y="6225505"/>
                  <a:pt x="4363363" y="6224797"/>
                </a:cubicBezTo>
                <a:lnTo>
                  <a:pt x="4432490" y="6042826"/>
                </a:lnTo>
                <a:cubicBezTo>
                  <a:pt x="4426610" y="6041650"/>
                  <a:pt x="4421379" y="6040942"/>
                  <a:pt x="4416789" y="6040703"/>
                </a:cubicBezTo>
                <a:cubicBezTo>
                  <a:pt x="4412209" y="6040472"/>
                  <a:pt x="4408146" y="6040358"/>
                  <a:pt x="4404626" y="6040358"/>
                </a:cubicBezTo>
                <a:cubicBezTo>
                  <a:pt x="4400159" y="6040358"/>
                  <a:pt x="4395685" y="6040532"/>
                  <a:pt x="4391228" y="6040885"/>
                </a:cubicBezTo>
                <a:cubicBezTo>
                  <a:pt x="4386754" y="6041229"/>
                  <a:pt x="4382528" y="6041764"/>
                  <a:pt x="4378530" y="6042472"/>
                </a:cubicBezTo>
                <a:lnTo>
                  <a:pt x="4339381" y="6178248"/>
                </a:lnTo>
                <a:lnTo>
                  <a:pt x="4299534" y="6042472"/>
                </a:lnTo>
                <a:cubicBezTo>
                  <a:pt x="4295527" y="6041525"/>
                  <a:pt x="4291185" y="6040942"/>
                  <a:pt x="4286481" y="6040703"/>
                </a:cubicBezTo>
                <a:cubicBezTo>
                  <a:pt x="4281777" y="6040472"/>
                  <a:pt x="4277081" y="6040358"/>
                  <a:pt x="4272377" y="6040358"/>
                </a:cubicBezTo>
                <a:close/>
                <a:moveTo>
                  <a:pt x="5003787" y="6038235"/>
                </a:moveTo>
                <a:cubicBezTo>
                  <a:pt x="4981678" y="6038235"/>
                  <a:pt x="4964219" y="6043293"/>
                  <a:pt x="4951404" y="6053401"/>
                </a:cubicBezTo>
                <a:cubicBezTo>
                  <a:pt x="4938590" y="6063509"/>
                  <a:pt x="4932193" y="6077508"/>
                  <a:pt x="4932193" y="6095371"/>
                </a:cubicBezTo>
                <a:cubicBezTo>
                  <a:pt x="4932193" y="6110183"/>
                  <a:pt x="4935893" y="6121284"/>
                  <a:pt x="4943295" y="6128695"/>
                </a:cubicBezTo>
                <a:cubicBezTo>
                  <a:pt x="4950705" y="6136097"/>
                  <a:pt x="4960984" y="6141690"/>
                  <a:pt x="4974152" y="6145448"/>
                </a:cubicBezTo>
                <a:lnTo>
                  <a:pt x="4996021" y="6151788"/>
                </a:lnTo>
                <a:cubicBezTo>
                  <a:pt x="5002131" y="6153681"/>
                  <a:pt x="5006893" y="6155852"/>
                  <a:pt x="5010307" y="6158320"/>
                </a:cubicBezTo>
                <a:cubicBezTo>
                  <a:pt x="5013711" y="6160787"/>
                  <a:pt x="5015413" y="6164840"/>
                  <a:pt x="5015413" y="6170483"/>
                </a:cubicBezTo>
                <a:cubicBezTo>
                  <a:pt x="5015413" y="6174489"/>
                  <a:pt x="5014303" y="6177711"/>
                  <a:pt x="5012067" y="6180179"/>
                </a:cubicBezTo>
                <a:cubicBezTo>
                  <a:pt x="5009829" y="6182655"/>
                  <a:pt x="5007066" y="6184653"/>
                  <a:pt x="5003785" y="6186183"/>
                </a:cubicBezTo>
                <a:cubicBezTo>
                  <a:pt x="5000485" y="6187712"/>
                  <a:pt x="4996899" y="6188774"/>
                  <a:pt x="4993017" y="6189348"/>
                </a:cubicBezTo>
                <a:cubicBezTo>
                  <a:pt x="4989144" y="6189942"/>
                  <a:pt x="4985559" y="6190238"/>
                  <a:pt x="4982269" y="6190238"/>
                </a:cubicBezTo>
                <a:cubicBezTo>
                  <a:pt x="4974744" y="6190238"/>
                  <a:pt x="4967505" y="6189475"/>
                  <a:pt x="4960572" y="6187944"/>
                </a:cubicBezTo>
                <a:cubicBezTo>
                  <a:pt x="4953640" y="6186413"/>
                  <a:pt x="4946295" y="6184128"/>
                  <a:pt x="4938531" y="6181069"/>
                </a:cubicBezTo>
                <a:cubicBezTo>
                  <a:pt x="4935720" y="6187181"/>
                  <a:pt x="4933426" y="6193473"/>
                  <a:pt x="4931656" y="6199936"/>
                </a:cubicBezTo>
                <a:cubicBezTo>
                  <a:pt x="4929897" y="6206410"/>
                  <a:pt x="4928779" y="6212807"/>
                  <a:pt x="4928309" y="6219156"/>
                </a:cubicBezTo>
                <a:cubicBezTo>
                  <a:pt x="4933244" y="6221040"/>
                  <a:pt x="4937823" y="6222562"/>
                  <a:pt x="4942060" y="6223738"/>
                </a:cubicBezTo>
                <a:cubicBezTo>
                  <a:pt x="4946297" y="6224913"/>
                  <a:pt x="4950580" y="6225909"/>
                  <a:pt x="4954931" y="6226740"/>
                </a:cubicBezTo>
                <a:cubicBezTo>
                  <a:pt x="4959281" y="6227563"/>
                  <a:pt x="4963803" y="6228146"/>
                  <a:pt x="4968509" y="6228499"/>
                </a:cubicBezTo>
                <a:cubicBezTo>
                  <a:pt x="4973215" y="6228852"/>
                  <a:pt x="4978387" y="6229034"/>
                  <a:pt x="4984030" y="6229034"/>
                </a:cubicBezTo>
                <a:cubicBezTo>
                  <a:pt x="4996489" y="6229034"/>
                  <a:pt x="5007658" y="6227448"/>
                  <a:pt x="5017536" y="6224273"/>
                </a:cubicBezTo>
                <a:cubicBezTo>
                  <a:pt x="5027414" y="6221097"/>
                  <a:pt x="5035809" y="6216746"/>
                  <a:pt x="5042752" y="6211219"/>
                </a:cubicBezTo>
                <a:cubicBezTo>
                  <a:pt x="5049674" y="6205691"/>
                  <a:pt x="5054964" y="6199180"/>
                  <a:pt x="5058617" y="6191646"/>
                </a:cubicBezTo>
                <a:cubicBezTo>
                  <a:pt x="5062260" y="6184130"/>
                  <a:pt x="5064087" y="6176011"/>
                  <a:pt x="5064087" y="6167309"/>
                </a:cubicBezTo>
                <a:cubicBezTo>
                  <a:pt x="5064087" y="6158846"/>
                  <a:pt x="5063025" y="6151683"/>
                  <a:pt x="5060911" y="6145803"/>
                </a:cubicBezTo>
                <a:cubicBezTo>
                  <a:pt x="5058799" y="6139922"/>
                  <a:pt x="5055854" y="6134989"/>
                  <a:pt x="5052095" y="6130991"/>
                </a:cubicBezTo>
                <a:cubicBezTo>
                  <a:pt x="5048329" y="6126993"/>
                  <a:pt x="5043805" y="6123638"/>
                  <a:pt x="5038517" y="6120940"/>
                </a:cubicBezTo>
                <a:cubicBezTo>
                  <a:pt x="5033219" y="6118234"/>
                  <a:pt x="5027282" y="6115940"/>
                  <a:pt x="5020703" y="6114056"/>
                </a:cubicBezTo>
                <a:lnTo>
                  <a:pt x="5000603" y="6108060"/>
                </a:lnTo>
                <a:cubicBezTo>
                  <a:pt x="4994732" y="6106187"/>
                  <a:pt x="4990200" y="6104189"/>
                  <a:pt x="4987025" y="6102075"/>
                </a:cubicBezTo>
                <a:cubicBezTo>
                  <a:pt x="4983860" y="6099952"/>
                  <a:pt x="4982272" y="6096318"/>
                  <a:pt x="4982272" y="6091135"/>
                </a:cubicBezTo>
                <a:cubicBezTo>
                  <a:pt x="4982272" y="6085732"/>
                  <a:pt x="4984501" y="6081793"/>
                  <a:pt x="4988966" y="6079326"/>
                </a:cubicBezTo>
                <a:cubicBezTo>
                  <a:pt x="4993431" y="6076858"/>
                  <a:pt x="4999666" y="6075615"/>
                  <a:pt x="5007660" y="6075615"/>
                </a:cubicBezTo>
                <a:cubicBezTo>
                  <a:pt x="5015185" y="6075615"/>
                  <a:pt x="5022356" y="6076505"/>
                  <a:pt x="5029175" y="6078264"/>
                </a:cubicBezTo>
                <a:cubicBezTo>
                  <a:pt x="5035993" y="6080023"/>
                  <a:pt x="5042217" y="6082089"/>
                  <a:pt x="5047860" y="6084431"/>
                </a:cubicBezTo>
                <a:cubicBezTo>
                  <a:pt x="5050452" y="6079497"/>
                  <a:pt x="5052680" y="6073740"/>
                  <a:pt x="5054564" y="6067152"/>
                </a:cubicBezTo>
                <a:cubicBezTo>
                  <a:pt x="5056448" y="6060572"/>
                  <a:pt x="5057624" y="6054223"/>
                  <a:pt x="5058093" y="6048113"/>
                </a:cubicBezTo>
                <a:cubicBezTo>
                  <a:pt x="5048921" y="6044824"/>
                  <a:pt x="5039866" y="6042356"/>
                  <a:pt x="5030936" y="6040703"/>
                </a:cubicBezTo>
                <a:cubicBezTo>
                  <a:pt x="5022003" y="6039058"/>
                  <a:pt x="5012948" y="6038235"/>
                  <a:pt x="5003787" y="6038235"/>
                </a:cubicBezTo>
                <a:close/>
                <a:moveTo>
                  <a:pt x="4824987" y="6038235"/>
                </a:moveTo>
                <a:cubicBezTo>
                  <a:pt x="4810405" y="6038235"/>
                  <a:pt x="4797657" y="6040770"/>
                  <a:pt x="4786728" y="6045817"/>
                </a:cubicBezTo>
                <a:cubicBezTo>
                  <a:pt x="4775789" y="6050877"/>
                  <a:pt x="4766628" y="6057752"/>
                  <a:pt x="4759218" y="6066444"/>
                </a:cubicBezTo>
                <a:cubicBezTo>
                  <a:pt x="4751816" y="6075146"/>
                  <a:pt x="4746221" y="6085377"/>
                  <a:pt x="4742464" y="6097130"/>
                </a:cubicBezTo>
                <a:cubicBezTo>
                  <a:pt x="4738697" y="6108891"/>
                  <a:pt x="4736822" y="6121466"/>
                  <a:pt x="4736822" y="6134873"/>
                </a:cubicBezTo>
                <a:cubicBezTo>
                  <a:pt x="4736822" y="6148508"/>
                  <a:pt x="4738638" y="6161083"/>
                  <a:pt x="4742282" y="6172606"/>
                </a:cubicBezTo>
                <a:cubicBezTo>
                  <a:pt x="4745925" y="6184128"/>
                  <a:pt x="4751568" y="6194063"/>
                  <a:pt x="4759218" y="6202401"/>
                </a:cubicBezTo>
                <a:cubicBezTo>
                  <a:pt x="4766858" y="6210750"/>
                  <a:pt x="4776725" y="6217271"/>
                  <a:pt x="4788842" y="6221975"/>
                </a:cubicBezTo>
                <a:cubicBezTo>
                  <a:pt x="4800948" y="6226671"/>
                  <a:pt x="4815464" y="6229033"/>
                  <a:pt x="4832400" y="6229033"/>
                </a:cubicBezTo>
                <a:cubicBezTo>
                  <a:pt x="4855436" y="6229033"/>
                  <a:pt x="4876128" y="6225504"/>
                  <a:pt x="4894469" y="6218446"/>
                </a:cubicBezTo>
                <a:cubicBezTo>
                  <a:pt x="4894230" y="6210931"/>
                  <a:pt x="4893169" y="6203873"/>
                  <a:pt x="4891294" y="6197285"/>
                </a:cubicBezTo>
                <a:cubicBezTo>
                  <a:pt x="4889410" y="6190706"/>
                  <a:pt x="4887173" y="6185065"/>
                  <a:pt x="4884591" y="6180359"/>
                </a:cubicBezTo>
                <a:cubicBezTo>
                  <a:pt x="4877066" y="6183179"/>
                  <a:pt x="4869129" y="6185359"/>
                  <a:pt x="4860781" y="6186881"/>
                </a:cubicBezTo>
                <a:cubicBezTo>
                  <a:pt x="4852433" y="6188420"/>
                  <a:pt x="4844266" y="6189175"/>
                  <a:pt x="4836273" y="6189175"/>
                </a:cubicBezTo>
                <a:cubicBezTo>
                  <a:pt x="4821690" y="6189175"/>
                  <a:pt x="4809946" y="6186001"/>
                  <a:pt x="4801007" y="6179650"/>
                </a:cubicBezTo>
                <a:cubicBezTo>
                  <a:pt x="4792075" y="6173301"/>
                  <a:pt x="4787131" y="6163079"/>
                  <a:pt x="4786195" y="6148973"/>
                </a:cubicBezTo>
                <a:lnTo>
                  <a:pt x="4903276" y="6148973"/>
                </a:lnTo>
                <a:cubicBezTo>
                  <a:pt x="4903746" y="6146381"/>
                  <a:pt x="4904167" y="6142920"/>
                  <a:pt x="4904520" y="6138569"/>
                </a:cubicBezTo>
                <a:cubicBezTo>
                  <a:pt x="4904875" y="6134218"/>
                  <a:pt x="4905046" y="6129810"/>
                  <a:pt x="4905046" y="6125345"/>
                </a:cubicBezTo>
                <a:cubicBezTo>
                  <a:pt x="4905044" y="6113117"/>
                  <a:pt x="4903275" y="6101663"/>
                  <a:pt x="4899746" y="6090962"/>
                </a:cubicBezTo>
                <a:cubicBezTo>
                  <a:pt x="4896226" y="6080262"/>
                  <a:pt x="4890996" y="6071034"/>
                  <a:pt x="4884063" y="6063279"/>
                </a:cubicBezTo>
                <a:cubicBezTo>
                  <a:pt x="4877120" y="6055513"/>
                  <a:pt x="4868716" y="6049403"/>
                  <a:pt x="4858847" y="6044938"/>
                </a:cubicBezTo>
                <a:cubicBezTo>
                  <a:pt x="4848969" y="6040472"/>
                  <a:pt x="4837685" y="6038235"/>
                  <a:pt x="4824987" y="6038235"/>
                </a:cubicBezTo>
                <a:close/>
                <a:moveTo>
                  <a:pt x="4697915" y="6008197"/>
                </a:moveTo>
                <a:lnTo>
                  <a:pt x="4707573" y="6008379"/>
                </a:lnTo>
                <a:cubicBezTo>
                  <a:pt x="4708854" y="6008379"/>
                  <a:pt x="4709878" y="6008522"/>
                  <a:pt x="4710644" y="6008837"/>
                </a:cubicBezTo>
                <a:cubicBezTo>
                  <a:pt x="4711400" y="6009153"/>
                  <a:pt x="4712001" y="6009515"/>
                  <a:pt x="4712442" y="6009985"/>
                </a:cubicBezTo>
                <a:cubicBezTo>
                  <a:pt x="4712863" y="6010443"/>
                  <a:pt x="4713159" y="6010941"/>
                  <a:pt x="4713304" y="6011496"/>
                </a:cubicBezTo>
                <a:cubicBezTo>
                  <a:pt x="4713457" y="6012050"/>
                  <a:pt x="4713543" y="6012634"/>
                  <a:pt x="4713543" y="6013246"/>
                </a:cubicBezTo>
                <a:cubicBezTo>
                  <a:pt x="4713543" y="6015329"/>
                  <a:pt x="4712356" y="6016974"/>
                  <a:pt x="4710003" y="6018209"/>
                </a:cubicBezTo>
                <a:cubicBezTo>
                  <a:pt x="4707641" y="6019424"/>
                  <a:pt x="4704534" y="6020044"/>
                  <a:pt x="4700680" y="6020044"/>
                </a:cubicBezTo>
                <a:cubicBezTo>
                  <a:pt x="4697735" y="6020044"/>
                  <a:pt x="4695393" y="6019632"/>
                  <a:pt x="4693651" y="6018810"/>
                </a:cubicBezTo>
                <a:cubicBezTo>
                  <a:pt x="4691901" y="6017978"/>
                  <a:pt x="4691022" y="6016391"/>
                  <a:pt x="4691022" y="6014066"/>
                </a:cubicBezTo>
                <a:cubicBezTo>
                  <a:pt x="4691022" y="6013387"/>
                  <a:pt x="4691136" y="6012709"/>
                  <a:pt x="4691347" y="6012000"/>
                </a:cubicBezTo>
                <a:cubicBezTo>
                  <a:pt x="4691564" y="6011305"/>
                  <a:pt x="4691928" y="6010654"/>
                  <a:pt x="4692454" y="6010081"/>
                </a:cubicBezTo>
                <a:cubicBezTo>
                  <a:pt x="4692961" y="6009498"/>
                  <a:pt x="4693678" y="6009028"/>
                  <a:pt x="4694558" y="6008656"/>
                </a:cubicBezTo>
                <a:cubicBezTo>
                  <a:pt x="4695448" y="6008292"/>
                  <a:pt x="4696566" y="6008129"/>
                  <a:pt x="4697915" y="6008197"/>
                </a:cubicBezTo>
                <a:close/>
                <a:moveTo>
                  <a:pt x="4745049" y="5977679"/>
                </a:moveTo>
                <a:lnTo>
                  <a:pt x="4745050" y="5977679"/>
                </a:lnTo>
                <a:lnTo>
                  <a:pt x="4745049" y="5977680"/>
                </a:lnTo>
                <a:close/>
                <a:moveTo>
                  <a:pt x="5001675" y="5968131"/>
                </a:moveTo>
                <a:cubicBezTo>
                  <a:pt x="5005098" y="5968131"/>
                  <a:pt x="5007574" y="5969403"/>
                  <a:pt x="5009057" y="5971947"/>
                </a:cubicBezTo>
                <a:cubicBezTo>
                  <a:pt x="5010568" y="5974482"/>
                  <a:pt x="5011323" y="5978153"/>
                  <a:pt x="5011323" y="5982934"/>
                </a:cubicBezTo>
                <a:cubicBezTo>
                  <a:pt x="5011323" y="5987717"/>
                  <a:pt x="5010568" y="5991369"/>
                  <a:pt x="5009057" y="5993913"/>
                </a:cubicBezTo>
                <a:cubicBezTo>
                  <a:pt x="5007574" y="5996457"/>
                  <a:pt x="5005098" y="5997718"/>
                  <a:pt x="5001675" y="5997718"/>
                </a:cubicBezTo>
                <a:cubicBezTo>
                  <a:pt x="4998300" y="5997718"/>
                  <a:pt x="4995861" y="5996455"/>
                  <a:pt x="4994369" y="5993913"/>
                </a:cubicBezTo>
                <a:cubicBezTo>
                  <a:pt x="4992869" y="5991369"/>
                  <a:pt x="4992113" y="5987717"/>
                  <a:pt x="4992113" y="5982934"/>
                </a:cubicBezTo>
                <a:cubicBezTo>
                  <a:pt x="4992113" y="5978153"/>
                  <a:pt x="4992867" y="5974482"/>
                  <a:pt x="4994369" y="5971947"/>
                </a:cubicBezTo>
                <a:cubicBezTo>
                  <a:pt x="4995861" y="5969403"/>
                  <a:pt x="4998300" y="5968131"/>
                  <a:pt x="5001675" y="5968131"/>
                </a:cubicBezTo>
                <a:close/>
                <a:moveTo>
                  <a:pt x="4947913" y="5968131"/>
                </a:moveTo>
                <a:cubicBezTo>
                  <a:pt x="4951345" y="5968131"/>
                  <a:pt x="4953813" y="5969403"/>
                  <a:pt x="4955315" y="5971947"/>
                </a:cubicBezTo>
                <a:cubicBezTo>
                  <a:pt x="4956826" y="5974482"/>
                  <a:pt x="4957571" y="5978153"/>
                  <a:pt x="4957571" y="5982934"/>
                </a:cubicBezTo>
                <a:cubicBezTo>
                  <a:pt x="4957571" y="5987717"/>
                  <a:pt x="4956826" y="5991369"/>
                  <a:pt x="4955315" y="5993913"/>
                </a:cubicBezTo>
                <a:cubicBezTo>
                  <a:pt x="4953814" y="5996457"/>
                  <a:pt x="4951347" y="5997718"/>
                  <a:pt x="4947913" y="5997718"/>
                </a:cubicBezTo>
                <a:cubicBezTo>
                  <a:pt x="4944547" y="5997718"/>
                  <a:pt x="4942108" y="5996455"/>
                  <a:pt x="4940617" y="5993913"/>
                </a:cubicBezTo>
                <a:cubicBezTo>
                  <a:pt x="4939106" y="5991369"/>
                  <a:pt x="4938369" y="5987717"/>
                  <a:pt x="4938369" y="5982934"/>
                </a:cubicBezTo>
                <a:cubicBezTo>
                  <a:pt x="4938369" y="5978153"/>
                  <a:pt x="4939106" y="5974482"/>
                  <a:pt x="4940617" y="5971947"/>
                </a:cubicBezTo>
                <a:cubicBezTo>
                  <a:pt x="4942108" y="5969403"/>
                  <a:pt x="4944547" y="5968131"/>
                  <a:pt x="4947913" y="5968131"/>
                </a:cubicBezTo>
                <a:close/>
                <a:moveTo>
                  <a:pt x="4649407" y="5968131"/>
                </a:moveTo>
                <a:cubicBezTo>
                  <a:pt x="4652831" y="5968131"/>
                  <a:pt x="4655298" y="5969403"/>
                  <a:pt x="4656798" y="5971947"/>
                </a:cubicBezTo>
                <a:cubicBezTo>
                  <a:pt x="4658309" y="5974482"/>
                  <a:pt x="4659055" y="5978153"/>
                  <a:pt x="4659055" y="5982934"/>
                </a:cubicBezTo>
                <a:cubicBezTo>
                  <a:pt x="4659055" y="5987717"/>
                  <a:pt x="4658309" y="5991369"/>
                  <a:pt x="4656798" y="5993913"/>
                </a:cubicBezTo>
                <a:cubicBezTo>
                  <a:pt x="4655298" y="5996457"/>
                  <a:pt x="4652831" y="5997718"/>
                  <a:pt x="4649407" y="5997718"/>
                </a:cubicBezTo>
                <a:cubicBezTo>
                  <a:pt x="4646032" y="5997718"/>
                  <a:pt x="4643602" y="5996455"/>
                  <a:pt x="4642111" y="5993913"/>
                </a:cubicBezTo>
                <a:cubicBezTo>
                  <a:pt x="4640600" y="5991369"/>
                  <a:pt x="4639854" y="5987717"/>
                  <a:pt x="4639854" y="5982934"/>
                </a:cubicBezTo>
                <a:cubicBezTo>
                  <a:pt x="4639854" y="5978153"/>
                  <a:pt x="4640600" y="5974482"/>
                  <a:pt x="4642111" y="5971947"/>
                </a:cubicBezTo>
                <a:cubicBezTo>
                  <a:pt x="4643602" y="5969403"/>
                  <a:pt x="4646032" y="5968131"/>
                  <a:pt x="4649407" y="5968131"/>
                </a:cubicBezTo>
                <a:close/>
                <a:moveTo>
                  <a:pt x="4754879" y="5967849"/>
                </a:moveTo>
                <a:cubicBezTo>
                  <a:pt x="4757575" y="5967849"/>
                  <a:pt x="4759680" y="5968768"/>
                  <a:pt x="4761180" y="5970564"/>
                </a:cubicBezTo>
                <a:cubicBezTo>
                  <a:pt x="4762671" y="5972371"/>
                  <a:pt x="4763485" y="5974753"/>
                  <a:pt x="4763608" y="5977679"/>
                </a:cubicBezTo>
                <a:lnTo>
                  <a:pt x="4745050" y="5977679"/>
                </a:lnTo>
                <a:lnTo>
                  <a:pt x="4747898" y="5970422"/>
                </a:lnTo>
                <a:cubicBezTo>
                  <a:pt x="4749495" y="5968720"/>
                  <a:pt x="4751820" y="5967849"/>
                  <a:pt x="4754879" y="5967849"/>
                </a:cubicBezTo>
                <a:close/>
                <a:moveTo>
                  <a:pt x="4701685" y="5966481"/>
                </a:moveTo>
                <a:cubicBezTo>
                  <a:pt x="4704257" y="5966481"/>
                  <a:pt x="4706112" y="5967235"/>
                  <a:pt x="4707240" y="5968729"/>
                </a:cubicBezTo>
                <a:cubicBezTo>
                  <a:pt x="4708378" y="5970240"/>
                  <a:pt x="4708942" y="5972266"/>
                  <a:pt x="4708942" y="5974839"/>
                </a:cubicBezTo>
                <a:cubicBezTo>
                  <a:pt x="4708944" y="5977411"/>
                  <a:pt x="4708378" y="5979438"/>
                  <a:pt x="4707240" y="5980901"/>
                </a:cubicBezTo>
                <a:cubicBezTo>
                  <a:pt x="4706112" y="5982372"/>
                  <a:pt x="4704257" y="5983109"/>
                  <a:pt x="4701685" y="5983109"/>
                </a:cubicBezTo>
                <a:cubicBezTo>
                  <a:pt x="4699046" y="5983109"/>
                  <a:pt x="4697152" y="5982372"/>
                  <a:pt x="4695985" y="5980901"/>
                </a:cubicBezTo>
                <a:cubicBezTo>
                  <a:pt x="4694829" y="5979438"/>
                  <a:pt x="4694244" y="5977411"/>
                  <a:pt x="4694244" y="5974839"/>
                </a:cubicBezTo>
                <a:cubicBezTo>
                  <a:pt x="4694244" y="5972266"/>
                  <a:pt x="4694827" y="5970240"/>
                  <a:pt x="4695985" y="5968729"/>
                </a:cubicBezTo>
                <a:cubicBezTo>
                  <a:pt x="4697152" y="5967237"/>
                  <a:pt x="4699044" y="5966481"/>
                  <a:pt x="4701685" y="5966481"/>
                </a:cubicBezTo>
                <a:close/>
                <a:moveTo>
                  <a:pt x="4852938" y="5959852"/>
                </a:moveTo>
                <a:cubicBezTo>
                  <a:pt x="4849190" y="5959852"/>
                  <a:pt x="4845901" y="5960483"/>
                  <a:pt x="4843080" y="5961755"/>
                </a:cubicBezTo>
                <a:cubicBezTo>
                  <a:pt x="4840240" y="5963018"/>
                  <a:pt x="4837860" y="5964777"/>
                  <a:pt x="4835957" y="5967005"/>
                </a:cubicBezTo>
                <a:cubicBezTo>
                  <a:pt x="4834073" y="5969233"/>
                  <a:pt x="4832647" y="5971843"/>
                  <a:pt x="4831711" y="5974780"/>
                </a:cubicBezTo>
                <a:cubicBezTo>
                  <a:pt x="4830783" y="5977745"/>
                  <a:pt x="4830314" y="5980949"/>
                  <a:pt x="4830314" y="5984381"/>
                </a:cubicBezTo>
                <a:cubicBezTo>
                  <a:pt x="4830314" y="5987881"/>
                  <a:pt x="4830801" y="5991123"/>
                  <a:pt x="4831757" y="5994106"/>
                </a:cubicBezTo>
                <a:cubicBezTo>
                  <a:pt x="4832722" y="5997097"/>
                  <a:pt x="4834157" y="5999680"/>
                  <a:pt x="4836060" y="6001841"/>
                </a:cubicBezTo>
                <a:cubicBezTo>
                  <a:pt x="4837964" y="6004010"/>
                  <a:pt x="4840354" y="6005723"/>
                  <a:pt x="4843251" y="6006947"/>
                </a:cubicBezTo>
                <a:cubicBezTo>
                  <a:pt x="4846148" y="6008179"/>
                  <a:pt x="4849552" y="6008811"/>
                  <a:pt x="4853473" y="6008811"/>
                </a:cubicBezTo>
                <a:cubicBezTo>
                  <a:pt x="4855778" y="6008811"/>
                  <a:pt x="4857978" y="6008677"/>
                  <a:pt x="4860081" y="6008400"/>
                </a:cubicBezTo>
                <a:cubicBezTo>
                  <a:pt x="4862195" y="6008133"/>
                  <a:pt x="4864452" y="6007521"/>
                  <a:pt x="4866876" y="6006556"/>
                </a:cubicBezTo>
                <a:cubicBezTo>
                  <a:pt x="4866876" y="6004376"/>
                  <a:pt x="4866637" y="6002501"/>
                  <a:pt x="4866159" y="6000895"/>
                </a:cubicBezTo>
                <a:cubicBezTo>
                  <a:pt x="4865672" y="5999297"/>
                  <a:pt x="4865060" y="5997902"/>
                  <a:pt x="4864343" y="5996687"/>
                </a:cubicBezTo>
                <a:cubicBezTo>
                  <a:pt x="4863319" y="5997051"/>
                  <a:pt x="4862429" y="5997356"/>
                  <a:pt x="4861674" y="5997586"/>
                </a:cubicBezTo>
                <a:cubicBezTo>
                  <a:pt x="4860918" y="5997834"/>
                  <a:pt x="4860181" y="5998005"/>
                  <a:pt x="4859455" y="5998130"/>
                </a:cubicBezTo>
                <a:cubicBezTo>
                  <a:pt x="4858718" y="5998264"/>
                  <a:pt x="4857990" y="5998332"/>
                  <a:pt x="4857236" y="5998360"/>
                </a:cubicBezTo>
                <a:cubicBezTo>
                  <a:pt x="4856479" y="5998389"/>
                  <a:pt x="4855657" y="5998398"/>
                  <a:pt x="4854749" y="5998398"/>
                </a:cubicBezTo>
                <a:cubicBezTo>
                  <a:pt x="4851249" y="5998398"/>
                  <a:pt x="4848477" y="5997297"/>
                  <a:pt x="4846420" y="5995060"/>
                </a:cubicBezTo>
                <a:cubicBezTo>
                  <a:pt x="4844363" y="5992832"/>
                  <a:pt x="4843349" y="5989266"/>
                  <a:pt x="4843349" y="5984379"/>
                </a:cubicBezTo>
                <a:cubicBezTo>
                  <a:pt x="4843349" y="5979857"/>
                  <a:pt x="4844295" y="5976376"/>
                  <a:pt x="4846199" y="5973918"/>
                </a:cubicBezTo>
                <a:cubicBezTo>
                  <a:pt x="4848100" y="5971488"/>
                  <a:pt x="4850922" y="5970265"/>
                  <a:pt x="4854651" y="5970265"/>
                </a:cubicBezTo>
                <a:cubicBezTo>
                  <a:pt x="4856401" y="5970265"/>
                  <a:pt x="4857969" y="5970370"/>
                  <a:pt x="4859318" y="5970580"/>
                </a:cubicBezTo>
                <a:cubicBezTo>
                  <a:pt x="4860684" y="5970791"/>
                  <a:pt x="4862263" y="5971201"/>
                  <a:pt x="4864070" y="5971804"/>
                </a:cubicBezTo>
                <a:cubicBezTo>
                  <a:pt x="4864844" y="5970225"/>
                  <a:pt x="4865428" y="5968572"/>
                  <a:pt x="4865792" y="5966870"/>
                </a:cubicBezTo>
                <a:cubicBezTo>
                  <a:pt x="4866156" y="5965148"/>
                  <a:pt x="4866327" y="5963600"/>
                  <a:pt x="4866327" y="5962203"/>
                </a:cubicBezTo>
                <a:cubicBezTo>
                  <a:pt x="4865055" y="5961725"/>
                  <a:pt x="4863917" y="5961332"/>
                  <a:pt x="4862884" y="5961027"/>
                </a:cubicBezTo>
                <a:cubicBezTo>
                  <a:pt x="4861860" y="5960722"/>
                  <a:pt x="4860838" y="5960483"/>
                  <a:pt x="4859814" y="5960301"/>
                </a:cubicBezTo>
                <a:cubicBezTo>
                  <a:pt x="4858791" y="5960110"/>
                  <a:pt x="4857719" y="5960014"/>
                  <a:pt x="4856601" y="5959948"/>
                </a:cubicBezTo>
                <a:cubicBezTo>
                  <a:pt x="4855482" y="5959880"/>
                  <a:pt x="4854267" y="5959852"/>
                  <a:pt x="4852938" y="5959852"/>
                </a:cubicBezTo>
                <a:close/>
                <a:moveTo>
                  <a:pt x="4807522" y="5959852"/>
                </a:moveTo>
                <a:cubicBezTo>
                  <a:pt x="4801844" y="5959852"/>
                  <a:pt x="4797368" y="5961152"/>
                  <a:pt x="4794078" y="5963744"/>
                </a:cubicBezTo>
                <a:cubicBezTo>
                  <a:pt x="4790779" y="5966334"/>
                  <a:pt x="4789144" y="5969931"/>
                  <a:pt x="4789144" y="5974510"/>
                </a:cubicBezTo>
                <a:cubicBezTo>
                  <a:pt x="4789144" y="5978316"/>
                  <a:pt x="4790089" y="5981156"/>
                  <a:pt x="4791993" y="5983068"/>
                </a:cubicBezTo>
                <a:cubicBezTo>
                  <a:pt x="4793894" y="5984961"/>
                  <a:pt x="4796535" y="5986395"/>
                  <a:pt x="4799910" y="5987371"/>
                </a:cubicBezTo>
                <a:lnTo>
                  <a:pt x="4805522" y="5988987"/>
                </a:lnTo>
                <a:cubicBezTo>
                  <a:pt x="4807090" y="5989465"/>
                  <a:pt x="4808305" y="5990038"/>
                  <a:pt x="4809185" y="5990670"/>
                </a:cubicBezTo>
                <a:cubicBezTo>
                  <a:pt x="4810055" y="5991301"/>
                  <a:pt x="4810505" y="5992343"/>
                  <a:pt x="4810505" y="5993777"/>
                </a:cubicBezTo>
                <a:cubicBezTo>
                  <a:pt x="4810505" y="5994810"/>
                  <a:pt x="4810218" y="5995641"/>
                  <a:pt x="4809634" y="5996273"/>
                </a:cubicBezTo>
                <a:cubicBezTo>
                  <a:pt x="4809069" y="5996913"/>
                  <a:pt x="4808352" y="5997422"/>
                  <a:pt x="4807520" y="5997804"/>
                </a:cubicBezTo>
                <a:cubicBezTo>
                  <a:pt x="4806669" y="5998205"/>
                  <a:pt x="4805751" y="5998483"/>
                  <a:pt x="4804757" y="5998626"/>
                </a:cubicBezTo>
                <a:cubicBezTo>
                  <a:pt x="4803753" y="5998780"/>
                  <a:pt x="4802836" y="5998856"/>
                  <a:pt x="4801994" y="5998856"/>
                </a:cubicBezTo>
                <a:cubicBezTo>
                  <a:pt x="4800061" y="5998856"/>
                  <a:pt x="4798206" y="5998665"/>
                  <a:pt x="4796428" y="5998273"/>
                </a:cubicBezTo>
                <a:cubicBezTo>
                  <a:pt x="4794640" y="5997871"/>
                  <a:pt x="4792756" y="5997297"/>
                  <a:pt x="4790776" y="5996503"/>
                </a:cubicBezTo>
                <a:cubicBezTo>
                  <a:pt x="4790048" y="5998080"/>
                  <a:pt x="4789456" y="5999688"/>
                  <a:pt x="4789006" y="6001341"/>
                </a:cubicBezTo>
                <a:cubicBezTo>
                  <a:pt x="4788548" y="6003006"/>
                  <a:pt x="4788271" y="6004640"/>
                  <a:pt x="4788146" y="6006276"/>
                </a:cubicBezTo>
                <a:cubicBezTo>
                  <a:pt x="4789409" y="6006754"/>
                  <a:pt x="4790585" y="6007146"/>
                  <a:pt x="4791675" y="6007442"/>
                </a:cubicBezTo>
                <a:cubicBezTo>
                  <a:pt x="4792754" y="6007758"/>
                  <a:pt x="4793864" y="6008008"/>
                  <a:pt x="4794974" y="6008227"/>
                </a:cubicBezTo>
                <a:cubicBezTo>
                  <a:pt x="4796092" y="6008429"/>
                  <a:pt x="4797259" y="6008581"/>
                  <a:pt x="4798463" y="6008677"/>
                </a:cubicBezTo>
                <a:cubicBezTo>
                  <a:pt x="4799667" y="6008763"/>
                  <a:pt x="4800987" y="6008811"/>
                  <a:pt x="4802450" y="6008811"/>
                </a:cubicBezTo>
                <a:cubicBezTo>
                  <a:pt x="4805643" y="6008811"/>
                  <a:pt x="4808503" y="6008400"/>
                  <a:pt x="4811036" y="6007587"/>
                </a:cubicBezTo>
                <a:cubicBezTo>
                  <a:pt x="4813571" y="6006773"/>
                  <a:pt x="4815732" y="6005655"/>
                  <a:pt x="4817510" y="6004240"/>
                </a:cubicBezTo>
                <a:cubicBezTo>
                  <a:pt x="4819289" y="6002826"/>
                  <a:pt x="4820647" y="6001143"/>
                  <a:pt x="4821583" y="5999211"/>
                </a:cubicBezTo>
                <a:cubicBezTo>
                  <a:pt x="4822511" y="5997299"/>
                  <a:pt x="4822989" y="5995213"/>
                  <a:pt x="4822991" y="5992976"/>
                </a:cubicBezTo>
                <a:cubicBezTo>
                  <a:pt x="4822991" y="5990796"/>
                  <a:pt x="4822713" y="5988961"/>
                  <a:pt x="4822177" y="5987450"/>
                </a:cubicBezTo>
                <a:cubicBezTo>
                  <a:pt x="4821622" y="5985947"/>
                  <a:pt x="4820868" y="5984677"/>
                  <a:pt x="4819912" y="5983653"/>
                </a:cubicBezTo>
                <a:cubicBezTo>
                  <a:pt x="4818947" y="5982620"/>
                  <a:pt x="4817780" y="5981769"/>
                  <a:pt x="4816431" y="5981081"/>
                </a:cubicBezTo>
                <a:cubicBezTo>
                  <a:pt x="4815065" y="5980373"/>
                  <a:pt x="4813543" y="5979800"/>
                  <a:pt x="4811861" y="5979302"/>
                </a:cubicBezTo>
                <a:lnTo>
                  <a:pt x="4806698" y="5977771"/>
                </a:lnTo>
                <a:cubicBezTo>
                  <a:pt x="4805187" y="5977293"/>
                  <a:pt x="4804029" y="5976776"/>
                  <a:pt x="4803198" y="5976232"/>
                </a:cubicBezTo>
                <a:cubicBezTo>
                  <a:pt x="4802395" y="5975686"/>
                  <a:pt x="4801994" y="5974749"/>
                  <a:pt x="4801994" y="5973429"/>
                </a:cubicBezTo>
                <a:cubicBezTo>
                  <a:pt x="4801994" y="5972032"/>
                  <a:pt x="4802559" y="5971028"/>
                  <a:pt x="4803706" y="5970388"/>
                </a:cubicBezTo>
                <a:cubicBezTo>
                  <a:pt x="4804853" y="5969758"/>
                  <a:pt x="4806461" y="5969451"/>
                  <a:pt x="4808507" y="5969451"/>
                </a:cubicBezTo>
                <a:cubicBezTo>
                  <a:pt x="4810439" y="5969451"/>
                  <a:pt x="4812285" y="5969662"/>
                  <a:pt x="4814025" y="5970131"/>
                </a:cubicBezTo>
                <a:cubicBezTo>
                  <a:pt x="4815785" y="5970580"/>
                  <a:pt x="4817371" y="5971107"/>
                  <a:pt x="4818825" y="5971719"/>
                </a:cubicBezTo>
                <a:cubicBezTo>
                  <a:pt x="4819494" y="5970438"/>
                  <a:pt x="4820049" y="5968955"/>
                  <a:pt x="4820547" y="5967282"/>
                </a:cubicBezTo>
                <a:cubicBezTo>
                  <a:pt x="4821025" y="5965580"/>
                  <a:pt x="4821321" y="5963964"/>
                  <a:pt x="4821455" y="5962387"/>
                </a:cubicBezTo>
                <a:cubicBezTo>
                  <a:pt x="4819093" y="5961553"/>
                  <a:pt x="4816777" y="5960904"/>
                  <a:pt x="4814483" y="5960483"/>
                </a:cubicBezTo>
                <a:cubicBezTo>
                  <a:pt x="4812189" y="5960071"/>
                  <a:pt x="4809864" y="5959852"/>
                  <a:pt x="4807522" y="5959852"/>
                </a:cubicBezTo>
                <a:close/>
                <a:moveTo>
                  <a:pt x="4701594" y="5958032"/>
                </a:moveTo>
                <a:cubicBezTo>
                  <a:pt x="4698457" y="5958032"/>
                  <a:pt x="4695646" y="5958453"/>
                  <a:pt x="4693141" y="5959313"/>
                </a:cubicBezTo>
                <a:cubicBezTo>
                  <a:pt x="4690617" y="5960174"/>
                  <a:pt x="4688494" y="5961350"/>
                  <a:pt x="4686753" y="5962850"/>
                </a:cubicBezTo>
                <a:cubicBezTo>
                  <a:pt x="4685003" y="5964352"/>
                  <a:pt x="4683683" y="5966131"/>
                  <a:pt x="4682757" y="5968186"/>
                </a:cubicBezTo>
                <a:cubicBezTo>
                  <a:pt x="4681838" y="5970232"/>
                  <a:pt x="4681380" y="5972461"/>
                  <a:pt x="4681380" y="5974831"/>
                </a:cubicBezTo>
                <a:cubicBezTo>
                  <a:pt x="4681380" y="5977538"/>
                  <a:pt x="4681954" y="5979985"/>
                  <a:pt x="4683121" y="5982194"/>
                </a:cubicBezTo>
                <a:cubicBezTo>
                  <a:pt x="4684279" y="5984403"/>
                  <a:pt x="4685941" y="5986269"/>
                  <a:pt x="4688093" y="5987797"/>
                </a:cubicBezTo>
                <a:cubicBezTo>
                  <a:pt x="4686189" y="5989146"/>
                  <a:pt x="4684735" y="5990552"/>
                  <a:pt x="4683761" y="5992034"/>
                </a:cubicBezTo>
                <a:cubicBezTo>
                  <a:pt x="4682785" y="5993497"/>
                  <a:pt x="4682298" y="5995392"/>
                  <a:pt x="4682298" y="5997723"/>
                </a:cubicBezTo>
                <a:cubicBezTo>
                  <a:pt x="4682298" y="5999673"/>
                  <a:pt x="4682710" y="6001289"/>
                  <a:pt x="4683542" y="6002542"/>
                </a:cubicBezTo>
                <a:cubicBezTo>
                  <a:pt x="4684364" y="6003805"/>
                  <a:pt x="4685483" y="6004856"/>
                  <a:pt x="4686899" y="6005707"/>
                </a:cubicBezTo>
                <a:cubicBezTo>
                  <a:pt x="4684691" y="6007064"/>
                  <a:pt x="4682932" y="6008623"/>
                  <a:pt x="4681601" y="6010391"/>
                </a:cubicBezTo>
                <a:cubicBezTo>
                  <a:pt x="4680291" y="6012170"/>
                  <a:pt x="4679631" y="6014446"/>
                  <a:pt x="4679631" y="6017201"/>
                </a:cubicBezTo>
                <a:cubicBezTo>
                  <a:pt x="4679631" y="6019036"/>
                  <a:pt x="4679985" y="6020719"/>
                  <a:pt x="4680693" y="6022249"/>
                </a:cubicBezTo>
                <a:cubicBezTo>
                  <a:pt x="4681401" y="6023789"/>
                  <a:pt x="4682568" y="6025070"/>
                  <a:pt x="4684182" y="6026112"/>
                </a:cubicBezTo>
                <a:cubicBezTo>
                  <a:pt x="4685807" y="6027154"/>
                  <a:pt x="4687902" y="6027956"/>
                  <a:pt x="4690483" y="6028550"/>
                </a:cubicBezTo>
                <a:cubicBezTo>
                  <a:pt x="4693047" y="6029114"/>
                  <a:pt x="4696163" y="6029410"/>
                  <a:pt x="4699845" y="6029410"/>
                </a:cubicBezTo>
                <a:cubicBezTo>
                  <a:pt x="4703527" y="6029410"/>
                  <a:pt x="4706951" y="6029018"/>
                  <a:pt x="4710135" y="6028215"/>
                </a:cubicBezTo>
                <a:cubicBezTo>
                  <a:pt x="4713329" y="6027432"/>
                  <a:pt x="4716083" y="6026283"/>
                  <a:pt x="4718397" y="6024820"/>
                </a:cubicBezTo>
                <a:cubicBezTo>
                  <a:pt x="4720730" y="6023348"/>
                  <a:pt x="4722575" y="6021559"/>
                  <a:pt x="4723924" y="6019436"/>
                </a:cubicBezTo>
                <a:cubicBezTo>
                  <a:pt x="4725263" y="6017333"/>
                  <a:pt x="4725941" y="6014980"/>
                  <a:pt x="4725941" y="6012418"/>
                </a:cubicBezTo>
                <a:cubicBezTo>
                  <a:pt x="4725941" y="6008067"/>
                  <a:pt x="4724621" y="6004711"/>
                  <a:pt x="4721992" y="6002349"/>
                </a:cubicBezTo>
                <a:cubicBezTo>
                  <a:pt x="4719353" y="6000005"/>
                  <a:pt x="4715250" y="5998763"/>
                  <a:pt x="4709675" y="5998630"/>
                </a:cubicBezTo>
                <a:lnTo>
                  <a:pt x="4697082" y="5998448"/>
                </a:lnTo>
                <a:cubicBezTo>
                  <a:pt x="4695132" y="5998380"/>
                  <a:pt x="4693830" y="5998055"/>
                  <a:pt x="4693191" y="5997443"/>
                </a:cubicBezTo>
                <a:cubicBezTo>
                  <a:pt x="4692542" y="5996823"/>
                  <a:pt x="4692215" y="5996037"/>
                  <a:pt x="4692215" y="5995053"/>
                </a:cubicBezTo>
                <a:cubicBezTo>
                  <a:pt x="4692215" y="5994373"/>
                  <a:pt x="4692349" y="5993667"/>
                  <a:pt x="4692588" y="5992892"/>
                </a:cubicBezTo>
                <a:cubicBezTo>
                  <a:pt x="4692836" y="5992136"/>
                  <a:pt x="4693477" y="5991421"/>
                  <a:pt x="4694510" y="5990721"/>
                </a:cubicBezTo>
                <a:cubicBezTo>
                  <a:pt x="4696604" y="5991296"/>
                  <a:pt x="4698966" y="5991562"/>
                  <a:pt x="4701595" y="5991562"/>
                </a:cubicBezTo>
                <a:cubicBezTo>
                  <a:pt x="4704712" y="5991562"/>
                  <a:pt x="4707524" y="5991132"/>
                  <a:pt x="4710001" y="5990272"/>
                </a:cubicBezTo>
                <a:cubicBezTo>
                  <a:pt x="4712478" y="5989410"/>
                  <a:pt x="4714583" y="5988254"/>
                  <a:pt x="4716285" y="5986781"/>
                </a:cubicBezTo>
                <a:cubicBezTo>
                  <a:pt x="4718006" y="5985309"/>
                  <a:pt x="4719307" y="5983550"/>
                  <a:pt x="4720195" y="5981502"/>
                </a:cubicBezTo>
                <a:cubicBezTo>
                  <a:pt x="4721085" y="5979447"/>
                  <a:pt x="4721535" y="5977227"/>
                  <a:pt x="4721535" y="5974828"/>
                </a:cubicBezTo>
                <a:cubicBezTo>
                  <a:pt x="4721535" y="5973422"/>
                  <a:pt x="4721410" y="5972295"/>
                  <a:pt x="4721162" y="5971433"/>
                </a:cubicBezTo>
                <a:cubicBezTo>
                  <a:pt x="4720923" y="5970582"/>
                  <a:pt x="4720636" y="5969836"/>
                  <a:pt x="4720331" y="5969233"/>
                </a:cubicBezTo>
                <a:lnTo>
                  <a:pt x="4727781" y="5969233"/>
                </a:lnTo>
                <a:cubicBezTo>
                  <a:pt x="4727962" y="5968192"/>
                  <a:pt x="4728085" y="5967168"/>
                  <a:pt x="4728143" y="5966203"/>
                </a:cubicBezTo>
                <a:cubicBezTo>
                  <a:pt x="4728211" y="5965218"/>
                  <a:pt x="4728239" y="5964253"/>
                  <a:pt x="4728239" y="5963266"/>
                </a:cubicBezTo>
                <a:cubicBezTo>
                  <a:pt x="4728235" y="5962412"/>
                  <a:pt x="4728198" y="5961598"/>
                  <a:pt x="4728102" y="5960833"/>
                </a:cubicBezTo>
                <a:cubicBezTo>
                  <a:pt x="4728005" y="5960058"/>
                  <a:pt x="4727900" y="5959273"/>
                  <a:pt x="4727777" y="5958481"/>
                </a:cubicBezTo>
                <a:cubicBezTo>
                  <a:pt x="4724840" y="5958481"/>
                  <a:pt x="4722507" y="5958854"/>
                  <a:pt x="4720805" y="5959637"/>
                </a:cubicBezTo>
                <a:cubicBezTo>
                  <a:pt x="4719084" y="5960394"/>
                  <a:pt x="4717630" y="5961550"/>
                  <a:pt x="4716483" y="5963081"/>
                </a:cubicBezTo>
                <a:cubicBezTo>
                  <a:pt x="4714752" y="5961609"/>
                  <a:pt x="4712629" y="5960394"/>
                  <a:pt x="4710037" y="5959457"/>
                </a:cubicBezTo>
                <a:cubicBezTo>
                  <a:pt x="4707474" y="5958510"/>
                  <a:pt x="4704653" y="5958032"/>
                  <a:pt x="4701594" y="5958032"/>
                </a:cubicBezTo>
                <a:close/>
                <a:moveTo>
                  <a:pt x="5001668" y="5957943"/>
                </a:moveTo>
                <a:cubicBezTo>
                  <a:pt x="4997805" y="5957943"/>
                  <a:pt x="4994448" y="5958583"/>
                  <a:pt x="4991608" y="5959864"/>
                </a:cubicBezTo>
                <a:cubicBezTo>
                  <a:pt x="4988748" y="5961145"/>
                  <a:pt x="4986406" y="5962904"/>
                  <a:pt x="4984522" y="5965143"/>
                </a:cubicBezTo>
                <a:cubicBezTo>
                  <a:pt x="4982667" y="5967391"/>
                  <a:pt x="4981252" y="5970040"/>
                  <a:pt x="4980296" y="5973089"/>
                </a:cubicBezTo>
                <a:cubicBezTo>
                  <a:pt x="4979349" y="5976159"/>
                  <a:pt x="4978870" y="5979438"/>
                  <a:pt x="4978870" y="5982929"/>
                </a:cubicBezTo>
                <a:cubicBezTo>
                  <a:pt x="4978870" y="5986429"/>
                  <a:pt x="4979349" y="5989671"/>
                  <a:pt x="4980296" y="5992673"/>
                </a:cubicBezTo>
                <a:cubicBezTo>
                  <a:pt x="4981252" y="5995666"/>
                  <a:pt x="4982667" y="5998296"/>
                  <a:pt x="4984522" y="6000514"/>
                </a:cubicBezTo>
                <a:cubicBezTo>
                  <a:pt x="4986406" y="6002761"/>
                  <a:pt x="4988748" y="6004510"/>
                  <a:pt x="4991608" y="6005753"/>
                </a:cubicBezTo>
                <a:cubicBezTo>
                  <a:pt x="4994448" y="6007005"/>
                  <a:pt x="4997804" y="6007637"/>
                  <a:pt x="5001668" y="6007637"/>
                </a:cubicBezTo>
                <a:cubicBezTo>
                  <a:pt x="5005521" y="6007637"/>
                  <a:pt x="5008887" y="6007005"/>
                  <a:pt x="5011776" y="6005753"/>
                </a:cubicBezTo>
                <a:cubicBezTo>
                  <a:pt x="5014655" y="6004510"/>
                  <a:pt x="5017046" y="6002759"/>
                  <a:pt x="5018938" y="6000514"/>
                </a:cubicBezTo>
                <a:cubicBezTo>
                  <a:pt x="5020831" y="5998294"/>
                  <a:pt x="5022248" y="5995665"/>
                  <a:pt x="5023175" y="5992673"/>
                </a:cubicBezTo>
                <a:cubicBezTo>
                  <a:pt x="5024083" y="5989671"/>
                  <a:pt x="5024544" y="5986429"/>
                  <a:pt x="5024544" y="5982929"/>
                </a:cubicBezTo>
                <a:cubicBezTo>
                  <a:pt x="5024544" y="5979438"/>
                  <a:pt x="5024085" y="5976159"/>
                  <a:pt x="5023175" y="5973089"/>
                </a:cubicBezTo>
                <a:cubicBezTo>
                  <a:pt x="5022248" y="5970038"/>
                  <a:pt x="5020833" y="5967389"/>
                  <a:pt x="5018938" y="5965143"/>
                </a:cubicBezTo>
                <a:cubicBezTo>
                  <a:pt x="5017046" y="5962906"/>
                  <a:pt x="5014655" y="5961147"/>
                  <a:pt x="5011776" y="5959864"/>
                </a:cubicBezTo>
                <a:cubicBezTo>
                  <a:pt x="5008887" y="5958583"/>
                  <a:pt x="5005521" y="5957943"/>
                  <a:pt x="5001668" y="5957943"/>
                </a:cubicBezTo>
                <a:close/>
                <a:moveTo>
                  <a:pt x="4947910" y="5957943"/>
                </a:moveTo>
                <a:cubicBezTo>
                  <a:pt x="4944056" y="5957943"/>
                  <a:pt x="4940699" y="5958583"/>
                  <a:pt x="4937859" y="5959864"/>
                </a:cubicBezTo>
                <a:cubicBezTo>
                  <a:pt x="4934999" y="5961145"/>
                  <a:pt x="4932648" y="5962904"/>
                  <a:pt x="4930783" y="5965143"/>
                </a:cubicBezTo>
                <a:cubicBezTo>
                  <a:pt x="4928909" y="5967391"/>
                  <a:pt x="4927503" y="5970040"/>
                  <a:pt x="4926557" y="5973089"/>
                </a:cubicBezTo>
                <a:cubicBezTo>
                  <a:pt x="4925601" y="5976159"/>
                  <a:pt x="4925132" y="5979438"/>
                  <a:pt x="4925132" y="5982929"/>
                </a:cubicBezTo>
                <a:cubicBezTo>
                  <a:pt x="4925132" y="5986429"/>
                  <a:pt x="4925601" y="5989671"/>
                  <a:pt x="4926557" y="5992673"/>
                </a:cubicBezTo>
                <a:cubicBezTo>
                  <a:pt x="4927505" y="5995666"/>
                  <a:pt x="4928910" y="5998296"/>
                  <a:pt x="4930783" y="6000514"/>
                </a:cubicBezTo>
                <a:cubicBezTo>
                  <a:pt x="4932648" y="6002761"/>
                  <a:pt x="4935001" y="6004510"/>
                  <a:pt x="4937859" y="6005753"/>
                </a:cubicBezTo>
                <a:cubicBezTo>
                  <a:pt x="4940699" y="6007005"/>
                  <a:pt x="4944054" y="6007637"/>
                  <a:pt x="4947910" y="6007637"/>
                </a:cubicBezTo>
                <a:cubicBezTo>
                  <a:pt x="4951782" y="6007637"/>
                  <a:pt x="4955147" y="6007005"/>
                  <a:pt x="4958026" y="6005753"/>
                </a:cubicBezTo>
                <a:cubicBezTo>
                  <a:pt x="4960906" y="6004510"/>
                  <a:pt x="4963285" y="6002759"/>
                  <a:pt x="4965189" y="6000514"/>
                </a:cubicBezTo>
                <a:cubicBezTo>
                  <a:pt x="4967093" y="5998294"/>
                  <a:pt x="4968507" y="5995665"/>
                  <a:pt x="4969415" y="5992673"/>
                </a:cubicBezTo>
                <a:cubicBezTo>
                  <a:pt x="4970334" y="5989671"/>
                  <a:pt x="4970801" y="5986429"/>
                  <a:pt x="4970801" y="5982929"/>
                </a:cubicBezTo>
                <a:cubicBezTo>
                  <a:pt x="4970803" y="5979438"/>
                  <a:pt x="4970334" y="5976159"/>
                  <a:pt x="4969415" y="5973089"/>
                </a:cubicBezTo>
                <a:cubicBezTo>
                  <a:pt x="4968507" y="5970038"/>
                  <a:pt x="4967093" y="5967389"/>
                  <a:pt x="4965189" y="5965143"/>
                </a:cubicBezTo>
                <a:cubicBezTo>
                  <a:pt x="4963285" y="5962906"/>
                  <a:pt x="4960906" y="5961147"/>
                  <a:pt x="4958026" y="5959864"/>
                </a:cubicBezTo>
                <a:cubicBezTo>
                  <a:pt x="4955147" y="5958583"/>
                  <a:pt x="4951782" y="5957943"/>
                  <a:pt x="4947910" y="5957943"/>
                </a:cubicBezTo>
                <a:close/>
                <a:moveTo>
                  <a:pt x="4755066" y="5957941"/>
                </a:moveTo>
                <a:cubicBezTo>
                  <a:pt x="4751270" y="5957941"/>
                  <a:pt x="4747952" y="5958590"/>
                  <a:pt x="4745101" y="5959901"/>
                </a:cubicBezTo>
                <a:cubicBezTo>
                  <a:pt x="4742243" y="5961231"/>
                  <a:pt x="4739862" y="5963018"/>
                  <a:pt x="4737921" y="5965294"/>
                </a:cubicBezTo>
                <a:cubicBezTo>
                  <a:pt x="4735999" y="5967551"/>
                  <a:pt x="4734535" y="5970220"/>
                  <a:pt x="4733561" y="5973270"/>
                </a:cubicBezTo>
                <a:cubicBezTo>
                  <a:pt x="4732585" y="5976350"/>
                  <a:pt x="4732089" y="5979620"/>
                  <a:pt x="4732089" y="5983100"/>
                </a:cubicBezTo>
                <a:cubicBezTo>
                  <a:pt x="4732089" y="5986657"/>
                  <a:pt x="4732567" y="5989947"/>
                  <a:pt x="4733514" y="5992940"/>
                </a:cubicBezTo>
                <a:cubicBezTo>
                  <a:pt x="4734479" y="5995952"/>
                  <a:pt x="4735944" y="5998535"/>
                  <a:pt x="4737922" y="6000706"/>
                </a:cubicBezTo>
                <a:cubicBezTo>
                  <a:pt x="4739920" y="6002886"/>
                  <a:pt x="4742493" y="6004579"/>
                  <a:pt x="4745649" y="6005803"/>
                </a:cubicBezTo>
                <a:cubicBezTo>
                  <a:pt x="4748805" y="6007036"/>
                  <a:pt x="4752592" y="6007638"/>
                  <a:pt x="4757000" y="6007638"/>
                </a:cubicBezTo>
                <a:cubicBezTo>
                  <a:pt x="4763005" y="6007638"/>
                  <a:pt x="4768389" y="6006731"/>
                  <a:pt x="4773170" y="6004893"/>
                </a:cubicBezTo>
                <a:cubicBezTo>
                  <a:pt x="4773104" y="6002924"/>
                  <a:pt x="4772837" y="6001088"/>
                  <a:pt x="4772339" y="5999375"/>
                </a:cubicBezTo>
                <a:cubicBezTo>
                  <a:pt x="4771852" y="5997663"/>
                  <a:pt x="4771277" y="5996191"/>
                  <a:pt x="4770598" y="5994967"/>
                </a:cubicBezTo>
                <a:cubicBezTo>
                  <a:pt x="4768637" y="5995704"/>
                  <a:pt x="4766562" y="5996268"/>
                  <a:pt x="4764391" y="5996649"/>
                </a:cubicBezTo>
                <a:cubicBezTo>
                  <a:pt x="4762231" y="5997061"/>
                  <a:pt x="4760088" y="5997252"/>
                  <a:pt x="4758003" y="5997252"/>
                </a:cubicBezTo>
                <a:cubicBezTo>
                  <a:pt x="4754206" y="5997252"/>
                  <a:pt x="4751138" y="5996439"/>
                  <a:pt x="4748813" y="5994776"/>
                </a:cubicBezTo>
                <a:cubicBezTo>
                  <a:pt x="4746491" y="5993122"/>
                  <a:pt x="4745199" y="5990464"/>
                  <a:pt x="4744960" y="5986782"/>
                </a:cubicBezTo>
                <a:lnTo>
                  <a:pt x="4775473" y="5986782"/>
                </a:lnTo>
                <a:cubicBezTo>
                  <a:pt x="4775587" y="5986113"/>
                  <a:pt x="4775693" y="5985214"/>
                  <a:pt x="4775778" y="5984076"/>
                </a:cubicBezTo>
                <a:cubicBezTo>
                  <a:pt x="4775883" y="5982938"/>
                  <a:pt x="4775921" y="5981800"/>
                  <a:pt x="4775921" y="5980633"/>
                </a:cubicBezTo>
                <a:cubicBezTo>
                  <a:pt x="4775921" y="5977449"/>
                  <a:pt x="4775471" y="5974455"/>
                  <a:pt x="4774544" y="5971672"/>
                </a:cubicBezTo>
                <a:cubicBezTo>
                  <a:pt x="4773625" y="5968880"/>
                  <a:pt x="4772258" y="5966481"/>
                  <a:pt x="4770451" y="5964463"/>
                </a:cubicBezTo>
                <a:cubicBezTo>
                  <a:pt x="4768653" y="5962445"/>
                  <a:pt x="4766464" y="5960858"/>
                  <a:pt x="4763892" y="5959682"/>
                </a:cubicBezTo>
                <a:cubicBezTo>
                  <a:pt x="4761310" y="5958515"/>
                  <a:pt x="4758374" y="5957941"/>
                  <a:pt x="4755066" y="5957941"/>
                </a:cubicBezTo>
                <a:close/>
                <a:moveTo>
                  <a:pt x="4649402" y="5957937"/>
                </a:moveTo>
                <a:cubicBezTo>
                  <a:pt x="4645538" y="5957937"/>
                  <a:pt x="4642191" y="5958578"/>
                  <a:pt x="4639351" y="5959869"/>
                </a:cubicBezTo>
                <a:cubicBezTo>
                  <a:pt x="4636491" y="5961150"/>
                  <a:pt x="4634140" y="5962900"/>
                  <a:pt x="4632265" y="5965148"/>
                </a:cubicBezTo>
                <a:cubicBezTo>
                  <a:pt x="4630401" y="5967385"/>
                  <a:pt x="4629004" y="5970034"/>
                  <a:pt x="4628039" y="5973085"/>
                </a:cubicBezTo>
                <a:cubicBezTo>
                  <a:pt x="4627083" y="5976155"/>
                  <a:pt x="4626614" y="5979434"/>
                  <a:pt x="4626614" y="5982934"/>
                </a:cubicBezTo>
                <a:cubicBezTo>
                  <a:pt x="4626614" y="5986424"/>
                  <a:pt x="4627081" y="5989676"/>
                  <a:pt x="4628039" y="5992669"/>
                </a:cubicBezTo>
                <a:cubicBezTo>
                  <a:pt x="4629004" y="5995663"/>
                  <a:pt x="4630401" y="5998292"/>
                  <a:pt x="4632265" y="6000521"/>
                </a:cubicBezTo>
                <a:cubicBezTo>
                  <a:pt x="4634140" y="6002758"/>
                  <a:pt x="4636491" y="6004508"/>
                  <a:pt x="4639351" y="6005751"/>
                </a:cubicBezTo>
                <a:cubicBezTo>
                  <a:pt x="4642191" y="6007004"/>
                  <a:pt x="4645538" y="6007644"/>
                  <a:pt x="4649402" y="6007644"/>
                </a:cubicBezTo>
                <a:cubicBezTo>
                  <a:pt x="4653264" y="6007644"/>
                  <a:pt x="4656631" y="6007004"/>
                  <a:pt x="4659519" y="6005751"/>
                </a:cubicBezTo>
                <a:cubicBezTo>
                  <a:pt x="4662387" y="6004508"/>
                  <a:pt x="4664769" y="6002758"/>
                  <a:pt x="4666671" y="6000521"/>
                </a:cubicBezTo>
                <a:cubicBezTo>
                  <a:pt x="4668574" y="5998292"/>
                  <a:pt x="4669989" y="5995663"/>
                  <a:pt x="4670908" y="5992669"/>
                </a:cubicBezTo>
                <a:cubicBezTo>
                  <a:pt x="4671816" y="5989676"/>
                  <a:pt x="4672285" y="5986425"/>
                  <a:pt x="4672285" y="5982934"/>
                </a:cubicBezTo>
                <a:cubicBezTo>
                  <a:pt x="4672285" y="5979434"/>
                  <a:pt x="4671817" y="5976153"/>
                  <a:pt x="4670908" y="5973085"/>
                </a:cubicBezTo>
                <a:cubicBezTo>
                  <a:pt x="4669989" y="5970034"/>
                  <a:pt x="4668574" y="5967385"/>
                  <a:pt x="4666671" y="5965148"/>
                </a:cubicBezTo>
                <a:cubicBezTo>
                  <a:pt x="4664767" y="5962900"/>
                  <a:pt x="4662387" y="5961150"/>
                  <a:pt x="4659519" y="5959869"/>
                </a:cubicBezTo>
                <a:cubicBezTo>
                  <a:pt x="4656631" y="5958578"/>
                  <a:pt x="4653264" y="5957937"/>
                  <a:pt x="4649402" y="5957937"/>
                </a:cubicBezTo>
                <a:close/>
                <a:moveTo>
                  <a:pt x="4494816" y="5950998"/>
                </a:moveTo>
                <a:cubicBezTo>
                  <a:pt x="4477479" y="5950998"/>
                  <a:pt x="4463432" y="5965045"/>
                  <a:pt x="4463432" y="5982381"/>
                </a:cubicBezTo>
                <a:cubicBezTo>
                  <a:pt x="4463432" y="5999720"/>
                  <a:pt x="4477479" y="6013776"/>
                  <a:pt x="4494816" y="6013776"/>
                </a:cubicBezTo>
                <a:cubicBezTo>
                  <a:pt x="4512154" y="6013776"/>
                  <a:pt x="4526210" y="5999718"/>
                  <a:pt x="4526210" y="5982381"/>
                </a:cubicBezTo>
                <a:cubicBezTo>
                  <a:pt x="4526210" y="5965045"/>
                  <a:pt x="4512153" y="5950998"/>
                  <a:pt x="4494816" y="5950998"/>
                </a:cubicBezTo>
                <a:close/>
                <a:moveTo>
                  <a:pt x="4882524" y="5941122"/>
                </a:moveTo>
                <a:cubicBezTo>
                  <a:pt x="4881491" y="5941122"/>
                  <a:pt x="4880440" y="5941150"/>
                  <a:pt x="4879359" y="5941207"/>
                </a:cubicBezTo>
                <a:cubicBezTo>
                  <a:pt x="4878269" y="5941275"/>
                  <a:pt x="4877218" y="5941398"/>
                  <a:pt x="4876194" y="5941580"/>
                </a:cubicBezTo>
                <a:lnTo>
                  <a:pt x="4876194" y="6007810"/>
                </a:lnTo>
                <a:cubicBezTo>
                  <a:pt x="4877284" y="6007992"/>
                  <a:pt x="4878356" y="6008106"/>
                  <a:pt x="4879398" y="6008183"/>
                </a:cubicBezTo>
                <a:cubicBezTo>
                  <a:pt x="4880460" y="6008249"/>
                  <a:pt x="4881493" y="6008268"/>
                  <a:pt x="4882525" y="6008268"/>
                </a:cubicBezTo>
                <a:cubicBezTo>
                  <a:pt x="4883558" y="6008268"/>
                  <a:pt x="4884609" y="6008249"/>
                  <a:pt x="4885690" y="6008183"/>
                </a:cubicBezTo>
                <a:cubicBezTo>
                  <a:pt x="4886780" y="6008106"/>
                  <a:pt x="4887861" y="6007992"/>
                  <a:pt x="4888951" y="6007810"/>
                </a:cubicBezTo>
                <a:lnTo>
                  <a:pt x="4888951" y="5983216"/>
                </a:lnTo>
                <a:cubicBezTo>
                  <a:pt x="4888951" y="5980672"/>
                  <a:pt x="4889237" y="5978626"/>
                  <a:pt x="4889811" y="5977038"/>
                </a:cubicBezTo>
                <a:cubicBezTo>
                  <a:pt x="4890386" y="5975479"/>
                  <a:pt x="4891112" y="5974255"/>
                  <a:pt x="4891982" y="5973385"/>
                </a:cubicBezTo>
                <a:cubicBezTo>
                  <a:pt x="4892853" y="5972514"/>
                  <a:pt x="4893837" y="5971920"/>
                  <a:pt x="4894927" y="5971615"/>
                </a:cubicBezTo>
                <a:cubicBezTo>
                  <a:pt x="4896007" y="5971319"/>
                  <a:pt x="4897070" y="5971165"/>
                  <a:pt x="4898092" y="5971165"/>
                </a:cubicBezTo>
                <a:cubicBezTo>
                  <a:pt x="4900558" y="5971165"/>
                  <a:pt x="4902308" y="5972036"/>
                  <a:pt x="4903332" y="5973786"/>
                </a:cubicBezTo>
                <a:cubicBezTo>
                  <a:pt x="4904365" y="5975554"/>
                  <a:pt x="4904880" y="5978041"/>
                  <a:pt x="4904880" y="5981302"/>
                </a:cubicBezTo>
                <a:lnTo>
                  <a:pt x="4904880" y="6007808"/>
                </a:lnTo>
                <a:cubicBezTo>
                  <a:pt x="4905961" y="6007990"/>
                  <a:pt x="4907051" y="6008104"/>
                  <a:pt x="4908141" y="6008181"/>
                </a:cubicBezTo>
                <a:cubicBezTo>
                  <a:pt x="4909212" y="6008247"/>
                  <a:pt x="4910273" y="6008266"/>
                  <a:pt x="4911306" y="6008266"/>
                </a:cubicBezTo>
                <a:cubicBezTo>
                  <a:pt x="4912330" y="6008266"/>
                  <a:pt x="4913381" y="6008247"/>
                  <a:pt x="4914462" y="6008181"/>
                </a:cubicBezTo>
                <a:cubicBezTo>
                  <a:pt x="4915552" y="6008104"/>
                  <a:pt x="4916642" y="6007990"/>
                  <a:pt x="4917723" y="6007808"/>
                </a:cubicBezTo>
                <a:lnTo>
                  <a:pt x="4917723" y="5977869"/>
                </a:lnTo>
                <a:cubicBezTo>
                  <a:pt x="4917723" y="5971654"/>
                  <a:pt x="4916374" y="5967101"/>
                  <a:pt x="4913697" y="5964204"/>
                </a:cubicBezTo>
                <a:cubicBezTo>
                  <a:pt x="4911019" y="5961296"/>
                  <a:pt x="4907069" y="5959853"/>
                  <a:pt x="4901887" y="5959853"/>
                </a:cubicBezTo>
                <a:cubicBezTo>
                  <a:pt x="4900023" y="5959853"/>
                  <a:pt x="4898369" y="5960101"/>
                  <a:pt x="4896915" y="5960579"/>
                </a:cubicBezTo>
                <a:cubicBezTo>
                  <a:pt x="4895461" y="5961066"/>
                  <a:pt x="4894228" y="5961650"/>
                  <a:pt x="4893195" y="5962338"/>
                </a:cubicBezTo>
                <a:cubicBezTo>
                  <a:pt x="4892182" y="5963038"/>
                  <a:pt x="4891311" y="5963764"/>
                  <a:pt x="4890623" y="5964509"/>
                </a:cubicBezTo>
                <a:cubicBezTo>
                  <a:pt x="4889934" y="5965275"/>
                  <a:pt x="4889370" y="5965926"/>
                  <a:pt x="4888949" y="5966461"/>
                </a:cubicBezTo>
                <a:lnTo>
                  <a:pt x="4888949" y="5941580"/>
                </a:lnTo>
                <a:cubicBezTo>
                  <a:pt x="4887859" y="5941398"/>
                  <a:pt x="4886778" y="5941275"/>
                  <a:pt x="4885688" y="5941207"/>
                </a:cubicBezTo>
                <a:cubicBezTo>
                  <a:pt x="4884609" y="5941150"/>
                  <a:pt x="4883557" y="5941122"/>
                  <a:pt x="4882524" y="5941122"/>
                </a:cubicBezTo>
                <a:close/>
                <a:moveTo>
                  <a:pt x="4588519" y="5941122"/>
                </a:moveTo>
                <a:cubicBezTo>
                  <a:pt x="4587497" y="5941122"/>
                  <a:pt x="4586435" y="5941150"/>
                  <a:pt x="4585345" y="5941207"/>
                </a:cubicBezTo>
                <a:cubicBezTo>
                  <a:pt x="4584275" y="5941275"/>
                  <a:pt x="4583204" y="5941398"/>
                  <a:pt x="4582180" y="5941580"/>
                </a:cubicBezTo>
                <a:lnTo>
                  <a:pt x="4582180" y="6007810"/>
                </a:lnTo>
                <a:cubicBezTo>
                  <a:pt x="4583279" y="6007992"/>
                  <a:pt x="4584341" y="6008106"/>
                  <a:pt x="4585402" y="6008183"/>
                </a:cubicBezTo>
                <a:cubicBezTo>
                  <a:pt x="4586444" y="6008249"/>
                  <a:pt x="4587495" y="6008268"/>
                  <a:pt x="4588519" y="6008268"/>
                </a:cubicBezTo>
                <a:cubicBezTo>
                  <a:pt x="4589543" y="6008268"/>
                  <a:pt x="4590604" y="6008249"/>
                  <a:pt x="4591675" y="6008183"/>
                </a:cubicBezTo>
                <a:cubicBezTo>
                  <a:pt x="4592773" y="6008106"/>
                  <a:pt x="4593855" y="6007992"/>
                  <a:pt x="4594945" y="6007810"/>
                </a:cubicBezTo>
                <a:lnTo>
                  <a:pt x="4594945" y="5983216"/>
                </a:lnTo>
                <a:cubicBezTo>
                  <a:pt x="4594945" y="5980672"/>
                  <a:pt x="4595241" y="5978626"/>
                  <a:pt x="4595804" y="5977038"/>
                </a:cubicBezTo>
                <a:cubicBezTo>
                  <a:pt x="4596379" y="5975479"/>
                  <a:pt x="4597105" y="5974255"/>
                  <a:pt x="4597976" y="5973385"/>
                </a:cubicBezTo>
                <a:cubicBezTo>
                  <a:pt x="4598846" y="5972514"/>
                  <a:pt x="4599831" y="5971920"/>
                  <a:pt x="4600912" y="5971615"/>
                </a:cubicBezTo>
                <a:cubicBezTo>
                  <a:pt x="4602002" y="5971319"/>
                  <a:pt x="4603046" y="5971165"/>
                  <a:pt x="4604087" y="5971165"/>
                </a:cubicBezTo>
                <a:cubicBezTo>
                  <a:pt x="4606553" y="5971165"/>
                  <a:pt x="4608303" y="5972036"/>
                  <a:pt x="4609327" y="5973786"/>
                </a:cubicBezTo>
                <a:cubicBezTo>
                  <a:pt x="4610351" y="5975554"/>
                  <a:pt x="4610866" y="5978041"/>
                  <a:pt x="4610866" y="5981302"/>
                </a:cubicBezTo>
                <a:lnTo>
                  <a:pt x="4610866" y="6007808"/>
                </a:lnTo>
                <a:cubicBezTo>
                  <a:pt x="4611948" y="6007990"/>
                  <a:pt x="4613038" y="6008104"/>
                  <a:pt x="4614127" y="6008181"/>
                </a:cubicBezTo>
                <a:cubicBezTo>
                  <a:pt x="4615218" y="6008247"/>
                  <a:pt x="4616270" y="6008266"/>
                  <a:pt x="4617292" y="6008266"/>
                </a:cubicBezTo>
                <a:cubicBezTo>
                  <a:pt x="4618325" y="6008266"/>
                  <a:pt x="4619367" y="6008247"/>
                  <a:pt x="4620457" y="6008181"/>
                </a:cubicBezTo>
                <a:cubicBezTo>
                  <a:pt x="4621558" y="6008104"/>
                  <a:pt x="4622628" y="6007990"/>
                  <a:pt x="4623718" y="6007808"/>
                </a:cubicBezTo>
                <a:lnTo>
                  <a:pt x="4623716" y="6007808"/>
                </a:lnTo>
                <a:lnTo>
                  <a:pt x="4623716" y="5977869"/>
                </a:lnTo>
                <a:cubicBezTo>
                  <a:pt x="4623716" y="5971654"/>
                  <a:pt x="4622359" y="5967101"/>
                  <a:pt x="4619681" y="5964204"/>
                </a:cubicBezTo>
                <a:cubicBezTo>
                  <a:pt x="4617005" y="5961296"/>
                  <a:pt x="4613075" y="5959853"/>
                  <a:pt x="4607882" y="5959853"/>
                </a:cubicBezTo>
                <a:cubicBezTo>
                  <a:pt x="4606018" y="5959853"/>
                  <a:pt x="4604353" y="5960101"/>
                  <a:pt x="4602910" y="5960579"/>
                </a:cubicBezTo>
                <a:cubicBezTo>
                  <a:pt x="4601456" y="5961066"/>
                  <a:pt x="4600223" y="5961650"/>
                  <a:pt x="4599190" y="5962338"/>
                </a:cubicBezTo>
                <a:cubicBezTo>
                  <a:pt x="4598157" y="5963038"/>
                  <a:pt x="4597298" y="5963764"/>
                  <a:pt x="4596618" y="5964509"/>
                </a:cubicBezTo>
                <a:cubicBezTo>
                  <a:pt x="4595929" y="5965275"/>
                  <a:pt x="4595366" y="5965926"/>
                  <a:pt x="4594945" y="5966461"/>
                </a:cubicBezTo>
                <a:lnTo>
                  <a:pt x="4594945" y="5941580"/>
                </a:lnTo>
                <a:cubicBezTo>
                  <a:pt x="4593855" y="5941398"/>
                  <a:pt x="4592773" y="5941275"/>
                  <a:pt x="4591675" y="5941207"/>
                </a:cubicBezTo>
                <a:cubicBezTo>
                  <a:pt x="4590604" y="5941150"/>
                  <a:pt x="4589543" y="5941122"/>
                  <a:pt x="4588519" y="5941122"/>
                </a:cubicBezTo>
                <a:close/>
                <a:moveTo>
                  <a:pt x="5041789" y="5941034"/>
                </a:moveTo>
                <a:cubicBezTo>
                  <a:pt x="5039675" y="5941034"/>
                  <a:pt x="5037543" y="5941206"/>
                  <a:pt x="5035372" y="5941578"/>
                </a:cubicBezTo>
                <a:lnTo>
                  <a:pt x="5035372" y="5991895"/>
                </a:lnTo>
                <a:cubicBezTo>
                  <a:pt x="5035372" y="5997680"/>
                  <a:pt x="5036767" y="6001859"/>
                  <a:pt x="5039579" y="6004422"/>
                </a:cubicBezTo>
                <a:cubicBezTo>
                  <a:pt x="5042371" y="6006986"/>
                  <a:pt x="5046099" y="6008267"/>
                  <a:pt x="5050766" y="6008267"/>
                </a:cubicBezTo>
                <a:cubicBezTo>
                  <a:pt x="5051893" y="6008267"/>
                  <a:pt x="5053146" y="6008210"/>
                  <a:pt x="5054514" y="6008085"/>
                </a:cubicBezTo>
                <a:cubicBezTo>
                  <a:pt x="5055863" y="6007970"/>
                  <a:pt x="5057019" y="6007760"/>
                  <a:pt x="5057995" y="6007444"/>
                </a:cubicBezTo>
                <a:cubicBezTo>
                  <a:pt x="5058109" y="6006975"/>
                  <a:pt x="5058166" y="6006545"/>
                  <a:pt x="5058166" y="6006144"/>
                </a:cubicBezTo>
                <a:lnTo>
                  <a:pt x="5058168" y="6006144"/>
                </a:lnTo>
                <a:lnTo>
                  <a:pt x="5058168" y="6004834"/>
                </a:lnTo>
                <a:cubicBezTo>
                  <a:pt x="5058168" y="6002481"/>
                  <a:pt x="5057834" y="6000073"/>
                  <a:pt x="5057174" y="5997586"/>
                </a:cubicBezTo>
                <a:cubicBezTo>
                  <a:pt x="5056628" y="5997720"/>
                  <a:pt x="5056075" y="5997796"/>
                  <a:pt x="5055501" y="5997862"/>
                </a:cubicBezTo>
                <a:cubicBezTo>
                  <a:pt x="5054937" y="5997930"/>
                  <a:pt x="5054402" y="5997939"/>
                  <a:pt x="5053924" y="5997939"/>
                </a:cubicBezTo>
                <a:cubicBezTo>
                  <a:pt x="5052825" y="5997939"/>
                  <a:pt x="5051925" y="5997834"/>
                  <a:pt x="5051208" y="5997586"/>
                </a:cubicBezTo>
                <a:cubicBezTo>
                  <a:pt x="5050482" y="5997358"/>
                  <a:pt x="5049899" y="5996917"/>
                  <a:pt x="5049449" y="5996277"/>
                </a:cubicBezTo>
                <a:cubicBezTo>
                  <a:pt x="5048991" y="5995645"/>
                  <a:pt x="5048655" y="5994757"/>
                  <a:pt x="5048445" y="5993599"/>
                </a:cubicBezTo>
                <a:cubicBezTo>
                  <a:pt x="5048226" y="5992471"/>
                  <a:pt x="5048129" y="5990960"/>
                  <a:pt x="5048129" y="5989085"/>
                </a:cubicBezTo>
                <a:lnTo>
                  <a:pt x="5048129" y="5941578"/>
                </a:lnTo>
                <a:cubicBezTo>
                  <a:pt x="5045949" y="5941206"/>
                  <a:pt x="5043844" y="5941034"/>
                  <a:pt x="5041789" y="5941034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E7933E2-080C-468D-9BA4-11E55343ED62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231787C-66C3-422F-8EC2-CEB2F32FEB1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EB846C0-4F8D-4BB5-9048-DB4C0F556065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66793C-9D8C-4D00-8BD7-9A928522F4CA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31DEA57C-3B23-4B4E-B288-5DC953019648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6BADD385-DE19-445F-8CF5-B80C1052AF2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ECF4DA88-1907-451C-9EBB-CC57BA22AF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Vrije vorm: vorm 101">
                <a:extLst>
                  <a:ext uri="{FF2B5EF4-FFF2-40B4-BE49-F238E27FC236}">
                    <a16:creationId xmlns:a16="http://schemas.microsoft.com/office/drawing/2014/main" id="{7E62EFBC-166C-4DEF-94CE-9A5D819596C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Rechthoek: afgeronde hoeken 102">
                <a:extLst>
                  <a:ext uri="{FF2B5EF4-FFF2-40B4-BE49-F238E27FC236}">
                    <a16:creationId xmlns:a16="http://schemas.microsoft.com/office/drawing/2014/main" id="{9CFC9B74-D60B-49EE-A2D4-98B69EB885E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9D65C5C1-5621-4A66-A451-378A1C63DEB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6E522DD-3096-4316-BA05-D71EEBE50CEB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8FB7F05F-8B9A-4F21-BC7D-B5AE323C7511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8EC07580-970B-4FFC-B061-B8FE1278471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62241BE8-60DA-422B-9EC7-FEC8F5BAFCD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CDC1651F-4A59-4339-B893-325A040858F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30993817-A652-4F91-8A1E-CA42E002893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98">
                <a:extLst>
                  <a:ext uri="{FF2B5EF4-FFF2-40B4-BE49-F238E27FC236}">
                    <a16:creationId xmlns:a16="http://schemas.microsoft.com/office/drawing/2014/main" id="{015E470B-D3DD-4573-B560-76369C3A68B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FD1A17AD-53FF-4863-8BA2-E91B7AAAD7D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C414FA2-CE8A-453D-B906-59ECA6FAF55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EA184A0D-0A5C-4116-B8F5-59BA27BF0CAA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EC67163A-837D-46FA-B73B-1D6B3F8909C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6ABAF043-3101-42BF-B461-E05AB370D02B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52D62DDA-05B6-4FAC-BF17-FA51F004772B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EB656EAF-A395-4A1B-BA21-BB2949008D60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B98857F6-F8BE-4E6C-B23B-6D94547594D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D7279635-A0F0-4D63-ACBE-F6A08DE2E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571C1F9F-F4CF-425E-A950-C0177F016AF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0D29AD50-E10F-4755-8206-9C724C11240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5A761C90-7980-484E-922E-E5661F706C1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4E8A0114-D540-46DF-9FAE-DCE1E5D1D8F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87D61DF8-4C46-4216-AC1C-31C05574218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6E840364-6266-4319-91F6-47D17BBFDE7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A35C7AE0-2A24-4F39-925E-564C6D9DC75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FFEE625-E97B-4D79-857C-A1BB760A7366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EDCA767-205A-4DD5-BA87-F49A0332199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D19F7EDE-D37A-47EC-9830-8B9CD0E43E1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53882FCD-9C48-4779-89DA-EA258002FCB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1" name="Gelijkbenige driehoek 78">
                <a:extLst>
                  <a:ext uri="{FF2B5EF4-FFF2-40B4-BE49-F238E27FC236}">
                    <a16:creationId xmlns:a16="http://schemas.microsoft.com/office/drawing/2014/main" id="{C121325F-E111-41A8-8AC0-57DE8E2E5CB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01BFA8A5-2A8B-4610-B046-B798EB9FEC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FF0A56DD-2F4E-4CF0-9231-711C5733996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35271A7A-5B79-4462-907F-B24387625AC5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8F213FD8-7DA2-4E12-9627-8C1D6726F1F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7BEB485E-8DC6-4BC1-9207-19D1CAF41540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3" name="Rechthoek: afgeronde hoeken 61">
                  <a:extLst>
                    <a:ext uri="{FF2B5EF4-FFF2-40B4-BE49-F238E27FC236}">
                      <a16:creationId xmlns:a16="http://schemas.microsoft.com/office/drawing/2014/main" id="{908DF440-1F53-46F7-8FAF-F25B37560ACB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A51204B-0AF8-4327-AFCF-70E10E918781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2450D231-43FE-4DD9-AF0B-6B0487BAB6FF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3328E234-CCE4-4FC0-87FC-0359D227FDD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4543C4BA-8112-4E22-85DC-872DBAEFFDD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3E9F9158-281D-4BDA-8175-15B7C02671C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2AC93DD5-1E21-440A-85D5-000492CFCB7E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00E1A90-E440-472D-A5F8-82487840F2C4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7" name="Rechthoek: afgeronde hoeken 55">
                    <a:extLst>
                      <a:ext uri="{FF2B5EF4-FFF2-40B4-BE49-F238E27FC236}">
                        <a16:creationId xmlns:a16="http://schemas.microsoft.com/office/drawing/2014/main" id="{904914B9-BB14-4955-AD69-9C103B59AC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F2E16C01-60E2-48F6-8568-B7C22CA1E6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C23D03CF-02AA-48C9-A9D5-246F0EF70DD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03D04736-7C2E-4BC7-B132-9A894B285A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102CBDAF-47B0-4429-B9E7-F086D2597C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6BB9E5A-C5E2-414A-AF7E-B0BC853EC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6" name="Boog 35">
                  <a:extLst>
                    <a:ext uri="{FF2B5EF4-FFF2-40B4-BE49-F238E27FC236}">
                      <a16:creationId xmlns:a16="http://schemas.microsoft.com/office/drawing/2014/main" id="{36B2DB11-84F9-4338-9AC7-6CD3675382DA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77B5FAE1-4517-4741-969A-FE8E87A55766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C92C5536-A134-464C-B734-DD35C054650E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4" name="Vrije vorm: vorm 52">
                <a:extLst>
                  <a:ext uri="{FF2B5EF4-FFF2-40B4-BE49-F238E27FC236}">
                    <a16:creationId xmlns:a16="http://schemas.microsoft.com/office/drawing/2014/main" id="{1FC33A55-E195-437B-92E1-A38DA6328A7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4" name="Groep 73">
            <a:extLst>
              <a:ext uri="{FF2B5EF4-FFF2-40B4-BE49-F238E27FC236}">
                <a16:creationId xmlns:a16="http://schemas.microsoft.com/office/drawing/2014/main" id="{35FDD1B2-3BEC-834D-B9C4-A2B9DFBC746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5" name="Afbeelding 74">
              <a:extLst>
                <a:ext uri="{FF2B5EF4-FFF2-40B4-BE49-F238E27FC236}">
                  <a16:creationId xmlns:a16="http://schemas.microsoft.com/office/drawing/2014/main" id="{8589FA82-F832-AC4D-AA84-5D3BC13994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73FD4303-3A76-4548-9CA0-E0E2BF8C7CAB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5041137E-D87C-404F-9D7A-026126F05920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84452766-584D-8F49-A67B-FAB4D7C7D86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4" name="VOORBEELD">
                <a:extLst>
                  <a:ext uri="{FF2B5EF4-FFF2-40B4-BE49-F238E27FC236}">
                    <a16:creationId xmlns:a16="http://schemas.microsoft.com/office/drawing/2014/main" id="{6C8DECB4-1388-F64A-B6F2-2B9070E62AF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08974A7A-1E72-514C-8F96-70F4113C100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CE23C1CC-077B-B145-9F34-C1432274B57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33D34FAB-B69C-D74A-93C2-593A26CD491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8" name="Groep 117">
                    <a:extLst>
                      <a:ext uri="{FF2B5EF4-FFF2-40B4-BE49-F238E27FC236}">
                        <a16:creationId xmlns:a16="http://schemas.microsoft.com/office/drawing/2014/main" id="{8E6B3B6A-15E0-A543-B840-F4ECB956BD6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5233B20B-313C-C845-B812-0FE21BFF05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9B6B6214-52E4-4743-91E7-7E631ECDF6D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4386EE14-FCE8-AA4C-895E-819D0604D9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677BF167-4389-9848-A45A-FC4B85D362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4" name="Rechte verbindingslijn 123">
                      <a:extLst>
                        <a:ext uri="{FF2B5EF4-FFF2-40B4-BE49-F238E27FC236}">
                          <a16:creationId xmlns:a16="http://schemas.microsoft.com/office/drawing/2014/main" id="{30B69962-01B8-9B42-8B3C-4FF600752F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9" name="Pijl: rechts 129">
                    <a:extLst>
                      <a:ext uri="{FF2B5EF4-FFF2-40B4-BE49-F238E27FC236}">
                        <a16:creationId xmlns:a16="http://schemas.microsoft.com/office/drawing/2014/main" id="{CE05CADC-A423-FF4C-B501-B6865ABDEA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866CE459-A55C-1140-8929-4E8CFA475AFF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ACDCD3B8-4D98-234E-952E-22936C31B07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2CA3F8D9-739E-0445-9861-FA6E01A091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6B852CCE-064C-2A46-879A-84D6AC67D3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1D0BF97A-A5B2-5D41-9FF8-67A1498435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164AB8C1-77E9-CB4D-BED7-74366EA6545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7" name="Rechte verbindingslijn 116">
                      <a:extLst>
                        <a:ext uri="{FF2B5EF4-FFF2-40B4-BE49-F238E27FC236}">
                          <a16:creationId xmlns:a16="http://schemas.microsoft.com/office/drawing/2014/main" id="{AB45C0D9-FF18-EC42-8083-825C2FDFCA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2" name="Pijl: rechts 122">
                    <a:extLst>
                      <a:ext uri="{FF2B5EF4-FFF2-40B4-BE49-F238E27FC236}">
                        <a16:creationId xmlns:a16="http://schemas.microsoft.com/office/drawing/2014/main" id="{D29C3854-1588-D542-9E4B-1BEAE65678F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BA8CE482-A866-084F-849A-F0BE765F38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90" name="Rechte verbindingslijn 89">
                  <a:extLst>
                    <a:ext uri="{FF2B5EF4-FFF2-40B4-BE49-F238E27FC236}">
                      <a16:creationId xmlns:a16="http://schemas.microsoft.com/office/drawing/2014/main" id="{181AA7B8-6E8E-7D42-841E-F1E83F209A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B748CCC1-CC3D-844D-9A7E-0E2C87962BF9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2" name="Rechthoek 91">
                  <a:extLst>
                    <a:ext uri="{FF2B5EF4-FFF2-40B4-BE49-F238E27FC236}">
                      <a16:creationId xmlns:a16="http://schemas.microsoft.com/office/drawing/2014/main" id="{CA828334-2C73-9845-A9E5-DDCB6ABBDF81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CF6CBFE1-DBBB-5142-8580-AC25281AC2B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F6C4C1B-63F3-E545-A23F-857C8240F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4" name="Groep 103">
                    <a:extLst>
                      <a:ext uri="{FF2B5EF4-FFF2-40B4-BE49-F238E27FC236}">
                        <a16:creationId xmlns:a16="http://schemas.microsoft.com/office/drawing/2014/main" id="{41607A83-E683-8143-A0D5-C4F580F2158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31CB9E33-C20B-C546-9478-2DB1922704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AA0032CC-BF3D-6946-882A-0E850DB626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7FDE4071-A870-DE42-8909-88FFAB8BF0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518D54D-4905-414F-8D1D-04AB2B62D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C9EA76E6-3DE3-4A4C-8561-79521E28D63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5" name="Pijl: rechts 115">
                    <a:extLst>
                      <a:ext uri="{FF2B5EF4-FFF2-40B4-BE49-F238E27FC236}">
                        <a16:creationId xmlns:a16="http://schemas.microsoft.com/office/drawing/2014/main" id="{46AC5BD7-F138-0741-B56A-123196F133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4" name="Groep 93">
                  <a:extLst>
                    <a:ext uri="{FF2B5EF4-FFF2-40B4-BE49-F238E27FC236}">
                      <a16:creationId xmlns:a16="http://schemas.microsoft.com/office/drawing/2014/main" id="{8F14CAB7-992B-AD4B-B78A-6E04B26F61C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5" name="Rechthoek 94">
                    <a:extLst>
                      <a:ext uri="{FF2B5EF4-FFF2-40B4-BE49-F238E27FC236}">
                        <a16:creationId xmlns:a16="http://schemas.microsoft.com/office/drawing/2014/main" id="{1625D48C-C887-5E4F-821E-C8F7CDB6DA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6" name="Groep 95">
                    <a:extLst>
                      <a:ext uri="{FF2B5EF4-FFF2-40B4-BE49-F238E27FC236}">
                        <a16:creationId xmlns:a16="http://schemas.microsoft.com/office/drawing/2014/main" id="{4D7F08E5-D920-C94A-A113-9EE0A5E5E2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D58AB88C-08C1-2C4E-9CB8-5F80DB4D9C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2823D6E1-0F31-3F4C-839F-76AD419397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43AD44EE-ABD4-974E-984B-219761E0F0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7A20E9A-6F6D-5242-B1C9-5F816CCD35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24C7F83-CFA2-EB47-A6A5-81F61F7F72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7" name="Pijl: rechts 107">
                    <a:extLst>
                      <a:ext uri="{FF2B5EF4-FFF2-40B4-BE49-F238E27FC236}">
                        <a16:creationId xmlns:a16="http://schemas.microsoft.com/office/drawing/2014/main" id="{65871F14-464E-294E-8632-E341B35F8BB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F8D95B2D-AC28-DB4C-9D37-1E9DFC1914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802EB50D-CA7C-AB48-9F91-9E9F830231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A3419476-1BB7-824A-8934-C6E7EB9036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F7528A05-B269-E94E-804D-E5202F7876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DBB1BF9A-DE80-0944-A194-7E00EE2A92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489126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DFE53C8-3CC0-8147-816C-090144D8B5B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18" name="Tijdelijke aanduiding voor afbeelding 17">
            <a:extLst>
              <a:ext uri="{FF2B5EF4-FFF2-40B4-BE49-F238E27FC236}">
                <a16:creationId xmlns:a16="http://schemas.microsoft.com/office/drawing/2014/main" id="{1A01A326-30CD-874D-BBC9-5B7E9742D4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20609 w 5309507"/>
              <a:gd name="connsiteY0" fmla="*/ 6076189 h 6482443"/>
              <a:gd name="connsiteX1" fmla="*/ 4845137 w 5309507"/>
              <a:gd name="connsiteY1" fmla="*/ 6086756 h 6482443"/>
              <a:gd name="connsiteX2" fmla="*/ 4854622 w 5309507"/>
              <a:gd name="connsiteY2" fmla="*/ 6114505 h 6482443"/>
              <a:gd name="connsiteX3" fmla="*/ 4782293 w 5309507"/>
              <a:gd name="connsiteY3" fmla="*/ 6114505 h 6482443"/>
              <a:gd name="connsiteX4" fmla="*/ 4793395 w 5309507"/>
              <a:gd name="connsiteY4" fmla="*/ 6086210 h 6482443"/>
              <a:gd name="connsiteX5" fmla="*/ 4820609 w 5309507"/>
              <a:gd name="connsiteY5" fmla="*/ 6076189 h 6482443"/>
              <a:gd name="connsiteX6" fmla="*/ 4450830 w 5309507"/>
              <a:gd name="connsiteY6" fmla="*/ 6042471 h 6482443"/>
              <a:gd name="connsiteX7" fmla="*/ 4448717 w 5309507"/>
              <a:gd name="connsiteY7" fmla="*/ 6061156 h 6482443"/>
              <a:gd name="connsiteX8" fmla="*/ 4449243 w 5309507"/>
              <a:gd name="connsiteY8" fmla="*/ 6070862 h 6482443"/>
              <a:gd name="connsiteX9" fmla="*/ 4450830 w 5309507"/>
              <a:gd name="connsiteY9" fmla="*/ 6080549 h 6482443"/>
              <a:gd name="connsiteX10" fmla="*/ 4474457 w 5309507"/>
              <a:gd name="connsiteY10" fmla="*/ 6080549 h 6482443"/>
              <a:gd name="connsiteX11" fmla="*/ 4474457 w 5309507"/>
              <a:gd name="connsiteY11" fmla="*/ 6224797 h 6482443"/>
              <a:gd name="connsiteX12" fmla="*/ 4498794 w 5309507"/>
              <a:gd name="connsiteY12" fmla="*/ 6226911 h 6482443"/>
              <a:gd name="connsiteX13" fmla="*/ 4523484 w 5309507"/>
              <a:gd name="connsiteY13" fmla="*/ 6224797 h 6482443"/>
              <a:gd name="connsiteX14" fmla="*/ 4523486 w 5309507"/>
              <a:gd name="connsiteY14" fmla="*/ 6224797 h 6482443"/>
              <a:gd name="connsiteX15" fmla="*/ 4523486 w 5309507"/>
              <a:gd name="connsiteY15" fmla="*/ 6042471 h 6482443"/>
              <a:gd name="connsiteX16" fmla="*/ 4572492 w 5309507"/>
              <a:gd name="connsiteY16" fmla="*/ 6040358 h 6482443"/>
              <a:gd name="connsiteX17" fmla="*/ 4559965 w 5309507"/>
              <a:gd name="connsiteY17" fmla="*/ 6040703 h 6482443"/>
              <a:gd name="connsiteX18" fmla="*/ 4544273 w 5309507"/>
              <a:gd name="connsiteY18" fmla="*/ 6042826 h 6482443"/>
              <a:gd name="connsiteX19" fmla="*/ 4612338 w 5309507"/>
              <a:gd name="connsiteY19" fmla="*/ 6224444 h 6482443"/>
              <a:gd name="connsiteX20" fmla="*/ 4625038 w 5309507"/>
              <a:gd name="connsiteY20" fmla="*/ 6226203 h 6482443"/>
              <a:gd name="connsiteX21" fmla="*/ 4637030 w 5309507"/>
              <a:gd name="connsiteY21" fmla="*/ 6226567 h 6482443"/>
              <a:gd name="connsiteX22" fmla="*/ 4649375 w 5309507"/>
              <a:gd name="connsiteY22" fmla="*/ 6226203 h 6482443"/>
              <a:gd name="connsiteX23" fmla="*/ 4663479 w 5309507"/>
              <a:gd name="connsiteY23" fmla="*/ 6224797 h 6482443"/>
              <a:gd name="connsiteX24" fmla="*/ 4732594 w 5309507"/>
              <a:gd name="connsiteY24" fmla="*/ 6042826 h 6482443"/>
              <a:gd name="connsiteX25" fmla="*/ 4716902 w 5309507"/>
              <a:gd name="connsiteY25" fmla="*/ 6040703 h 6482443"/>
              <a:gd name="connsiteX26" fmla="*/ 4704739 w 5309507"/>
              <a:gd name="connsiteY26" fmla="*/ 6040358 h 6482443"/>
              <a:gd name="connsiteX27" fmla="*/ 4691332 w 5309507"/>
              <a:gd name="connsiteY27" fmla="*/ 6040885 h 6482443"/>
              <a:gd name="connsiteX28" fmla="*/ 4678643 w 5309507"/>
              <a:gd name="connsiteY28" fmla="*/ 6042472 h 6482443"/>
              <a:gd name="connsiteX29" fmla="*/ 4639494 w 5309507"/>
              <a:gd name="connsiteY29" fmla="*/ 6178248 h 6482443"/>
              <a:gd name="connsiteX30" fmla="*/ 4599638 w 5309507"/>
              <a:gd name="connsiteY30" fmla="*/ 6042472 h 6482443"/>
              <a:gd name="connsiteX31" fmla="*/ 4586596 w 5309507"/>
              <a:gd name="connsiteY31" fmla="*/ 6040703 h 6482443"/>
              <a:gd name="connsiteX32" fmla="*/ 4572492 w 5309507"/>
              <a:gd name="connsiteY32" fmla="*/ 6040358 h 6482443"/>
              <a:gd name="connsiteX33" fmla="*/ 4272377 w 5309507"/>
              <a:gd name="connsiteY33" fmla="*/ 6040358 h 6482443"/>
              <a:gd name="connsiteX34" fmla="*/ 4259850 w 5309507"/>
              <a:gd name="connsiteY34" fmla="*/ 6040703 h 6482443"/>
              <a:gd name="connsiteX35" fmla="*/ 4244158 w 5309507"/>
              <a:gd name="connsiteY35" fmla="*/ 6042826 h 6482443"/>
              <a:gd name="connsiteX36" fmla="*/ 4312222 w 5309507"/>
              <a:gd name="connsiteY36" fmla="*/ 6224444 h 6482443"/>
              <a:gd name="connsiteX37" fmla="*/ 4324920 w 5309507"/>
              <a:gd name="connsiteY37" fmla="*/ 6226203 h 6482443"/>
              <a:gd name="connsiteX38" fmla="*/ 4336912 w 5309507"/>
              <a:gd name="connsiteY38" fmla="*/ 6226567 h 6482443"/>
              <a:gd name="connsiteX39" fmla="*/ 4349248 w 5309507"/>
              <a:gd name="connsiteY39" fmla="*/ 6226203 h 6482443"/>
              <a:gd name="connsiteX40" fmla="*/ 4363363 w 5309507"/>
              <a:gd name="connsiteY40" fmla="*/ 6224797 h 6482443"/>
              <a:gd name="connsiteX41" fmla="*/ 4432490 w 5309507"/>
              <a:gd name="connsiteY41" fmla="*/ 6042826 h 6482443"/>
              <a:gd name="connsiteX42" fmla="*/ 4416789 w 5309507"/>
              <a:gd name="connsiteY42" fmla="*/ 6040703 h 6482443"/>
              <a:gd name="connsiteX43" fmla="*/ 4404626 w 5309507"/>
              <a:gd name="connsiteY43" fmla="*/ 6040358 h 6482443"/>
              <a:gd name="connsiteX44" fmla="*/ 4391228 w 5309507"/>
              <a:gd name="connsiteY44" fmla="*/ 6040885 h 6482443"/>
              <a:gd name="connsiteX45" fmla="*/ 4378530 w 5309507"/>
              <a:gd name="connsiteY45" fmla="*/ 6042472 h 6482443"/>
              <a:gd name="connsiteX46" fmla="*/ 4339381 w 5309507"/>
              <a:gd name="connsiteY46" fmla="*/ 6178248 h 6482443"/>
              <a:gd name="connsiteX47" fmla="*/ 4299534 w 5309507"/>
              <a:gd name="connsiteY47" fmla="*/ 6042472 h 6482443"/>
              <a:gd name="connsiteX48" fmla="*/ 4286481 w 5309507"/>
              <a:gd name="connsiteY48" fmla="*/ 6040703 h 6482443"/>
              <a:gd name="connsiteX49" fmla="*/ 4272377 w 5309507"/>
              <a:gd name="connsiteY49" fmla="*/ 6040358 h 6482443"/>
              <a:gd name="connsiteX50" fmla="*/ 5003787 w 5309507"/>
              <a:gd name="connsiteY50" fmla="*/ 6038235 h 6482443"/>
              <a:gd name="connsiteX51" fmla="*/ 4951404 w 5309507"/>
              <a:gd name="connsiteY51" fmla="*/ 6053401 h 6482443"/>
              <a:gd name="connsiteX52" fmla="*/ 4932193 w 5309507"/>
              <a:gd name="connsiteY52" fmla="*/ 6095371 h 6482443"/>
              <a:gd name="connsiteX53" fmla="*/ 4943295 w 5309507"/>
              <a:gd name="connsiteY53" fmla="*/ 6128695 h 6482443"/>
              <a:gd name="connsiteX54" fmla="*/ 4974152 w 5309507"/>
              <a:gd name="connsiteY54" fmla="*/ 6145448 h 6482443"/>
              <a:gd name="connsiteX55" fmla="*/ 4996021 w 5309507"/>
              <a:gd name="connsiteY55" fmla="*/ 6151788 h 6482443"/>
              <a:gd name="connsiteX56" fmla="*/ 5010307 w 5309507"/>
              <a:gd name="connsiteY56" fmla="*/ 6158320 h 6482443"/>
              <a:gd name="connsiteX57" fmla="*/ 5015413 w 5309507"/>
              <a:gd name="connsiteY57" fmla="*/ 6170483 h 6482443"/>
              <a:gd name="connsiteX58" fmla="*/ 5012067 w 5309507"/>
              <a:gd name="connsiteY58" fmla="*/ 6180179 h 6482443"/>
              <a:gd name="connsiteX59" fmla="*/ 5003785 w 5309507"/>
              <a:gd name="connsiteY59" fmla="*/ 6186183 h 6482443"/>
              <a:gd name="connsiteX60" fmla="*/ 4993017 w 5309507"/>
              <a:gd name="connsiteY60" fmla="*/ 6189348 h 6482443"/>
              <a:gd name="connsiteX61" fmla="*/ 4982269 w 5309507"/>
              <a:gd name="connsiteY61" fmla="*/ 6190238 h 6482443"/>
              <a:gd name="connsiteX62" fmla="*/ 4960572 w 5309507"/>
              <a:gd name="connsiteY62" fmla="*/ 6187944 h 6482443"/>
              <a:gd name="connsiteX63" fmla="*/ 4938531 w 5309507"/>
              <a:gd name="connsiteY63" fmla="*/ 6181069 h 6482443"/>
              <a:gd name="connsiteX64" fmla="*/ 4931656 w 5309507"/>
              <a:gd name="connsiteY64" fmla="*/ 6199936 h 6482443"/>
              <a:gd name="connsiteX65" fmla="*/ 4928309 w 5309507"/>
              <a:gd name="connsiteY65" fmla="*/ 6219156 h 6482443"/>
              <a:gd name="connsiteX66" fmla="*/ 4942060 w 5309507"/>
              <a:gd name="connsiteY66" fmla="*/ 6223738 h 6482443"/>
              <a:gd name="connsiteX67" fmla="*/ 4954931 w 5309507"/>
              <a:gd name="connsiteY67" fmla="*/ 6226740 h 6482443"/>
              <a:gd name="connsiteX68" fmla="*/ 4968509 w 5309507"/>
              <a:gd name="connsiteY68" fmla="*/ 6228499 h 6482443"/>
              <a:gd name="connsiteX69" fmla="*/ 4984030 w 5309507"/>
              <a:gd name="connsiteY69" fmla="*/ 6229034 h 6482443"/>
              <a:gd name="connsiteX70" fmla="*/ 5017536 w 5309507"/>
              <a:gd name="connsiteY70" fmla="*/ 6224273 h 6482443"/>
              <a:gd name="connsiteX71" fmla="*/ 5042752 w 5309507"/>
              <a:gd name="connsiteY71" fmla="*/ 6211219 h 6482443"/>
              <a:gd name="connsiteX72" fmla="*/ 5058617 w 5309507"/>
              <a:gd name="connsiteY72" fmla="*/ 6191646 h 6482443"/>
              <a:gd name="connsiteX73" fmla="*/ 5064087 w 5309507"/>
              <a:gd name="connsiteY73" fmla="*/ 6167309 h 6482443"/>
              <a:gd name="connsiteX74" fmla="*/ 5060911 w 5309507"/>
              <a:gd name="connsiteY74" fmla="*/ 6145803 h 6482443"/>
              <a:gd name="connsiteX75" fmla="*/ 5052095 w 5309507"/>
              <a:gd name="connsiteY75" fmla="*/ 6130991 h 6482443"/>
              <a:gd name="connsiteX76" fmla="*/ 5038517 w 5309507"/>
              <a:gd name="connsiteY76" fmla="*/ 6120940 h 6482443"/>
              <a:gd name="connsiteX77" fmla="*/ 5020703 w 5309507"/>
              <a:gd name="connsiteY77" fmla="*/ 6114056 h 6482443"/>
              <a:gd name="connsiteX78" fmla="*/ 5000603 w 5309507"/>
              <a:gd name="connsiteY78" fmla="*/ 6108060 h 6482443"/>
              <a:gd name="connsiteX79" fmla="*/ 4987025 w 5309507"/>
              <a:gd name="connsiteY79" fmla="*/ 6102075 h 6482443"/>
              <a:gd name="connsiteX80" fmla="*/ 4982272 w 5309507"/>
              <a:gd name="connsiteY80" fmla="*/ 6091135 h 6482443"/>
              <a:gd name="connsiteX81" fmla="*/ 4988966 w 5309507"/>
              <a:gd name="connsiteY81" fmla="*/ 6079326 h 6482443"/>
              <a:gd name="connsiteX82" fmla="*/ 5007660 w 5309507"/>
              <a:gd name="connsiteY82" fmla="*/ 6075615 h 6482443"/>
              <a:gd name="connsiteX83" fmla="*/ 5029175 w 5309507"/>
              <a:gd name="connsiteY83" fmla="*/ 6078264 h 6482443"/>
              <a:gd name="connsiteX84" fmla="*/ 5047860 w 5309507"/>
              <a:gd name="connsiteY84" fmla="*/ 6084431 h 6482443"/>
              <a:gd name="connsiteX85" fmla="*/ 5054564 w 5309507"/>
              <a:gd name="connsiteY85" fmla="*/ 6067152 h 6482443"/>
              <a:gd name="connsiteX86" fmla="*/ 5058093 w 5309507"/>
              <a:gd name="connsiteY86" fmla="*/ 6048113 h 6482443"/>
              <a:gd name="connsiteX87" fmla="*/ 5030936 w 5309507"/>
              <a:gd name="connsiteY87" fmla="*/ 6040703 h 6482443"/>
              <a:gd name="connsiteX88" fmla="*/ 5003787 w 5309507"/>
              <a:gd name="connsiteY88" fmla="*/ 6038235 h 6482443"/>
              <a:gd name="connsiteX89" fmla="*/ 4824987 w 5309507"/>
              <a:gd name="connsiteY89" fmla="*/ 6038235 h 6482443"/>
              <a:gd name="connsiteX90" fmla="*/ 4786728 w 5309507"/>
              <a:gd name="connsiteY90" fmla="*/ 6045817 h 6482443"/>
              <a:gd name="connsiteX91" fmla="*/ 4759218 w 5309507"/>
              <a:gd name="connsiteY91" fmla="*/ 6066444 h 6482443"/>
              <a:gd name="connsiteX92" fmla="*/ 4742464 w 5309507"/>
              <a:gd name="connsiteY92" fmla="*/ 6097130 h 6482443"/>
              <a:gd name="connsiteX93" fmla="*/ 4736822 w 5309507"/>
              <a:gd name="connsiteY93" fmla="*/ 6134873 h 6482443"/>
              <a:gd name="connsiteX94" fmla="*/ 4742282 w 5309507"/>
              <a:gd name="connsiteY94" fmla="*/ 6172606 h 6482443"/>
              <a:gd name="connsiteX95" fmla="*/ 4759218 w 5309507"/>
              <a:gd name="connsiteY95" fmla="*/ 6202401 h 6482443"/>
              <a:gd name="connsiteX96" fmla="*/ 4788842 w 5309507"/>
              <a:gd name="connsiteY96" fmla="*/ 6221975 h 6482443"/>
              <a:gd name="connsiteX97" fmla="*/ 4832400 w 5309507"/>
              <a:gd name="connsiteY97" fmla="*/ 6229033 h 6482443"/>
              <a:gd name="connsiteX98" fmla="*/ 4894469 w 5309507"/>
              <a:gd name="connsiteY98" fmla="*/ 6218446 h 6482443"/>
              <a:gd name="connsiteX99" fmla="*/ 4891294 w 5309507"/>
              <a:gd name="connsiteY99" fmla="*/ 6197285 h 6482443"/>
              <a:gd name="connsiteX100" fmla="*/ 4884591 w 5309507"/>
              <a:gd name="connsiteY100" fmla="*/ 6180359 h 6482443"/>
              <a:gd name="connsiteX101" fmla="*/ 4860781 w 5309507"/>
              <a:gd name="connsiteY101" fmla="*/ 6186881 h 6482443"/>
              <a:gd name="connsiteX102" fmla="*/ 4836273 w 5309507"/>
              <a:gd name="connsiteY102" fmla="*/ 6189175 h 6482443"/>
              <a:gd name="connsiteX103" fmla="*/ 4801007 w 5309507"/>
              <a:gd name="connsiteY103" fmla="*/ 6179650 h 6482443"/>
              <a:gd name="connsiteX104" fmla="*/ 4786195 w 5309507"/>
              <a:gd name="connsiteY104" fmla="*/ 6148973 h 6482443"/>
              <a:gd name="connsiteX105" fmla="*/ 4903276 w 5309507"/>
              <a:gd name="connsiteY105" fmla="*/ 6148973 h 6482443"/>
              <a:gd name="connsiteX106" fmla="*/ 4904520 w 5309507"/>
              <a:gd name="connsiteY106" fmla="*/ 6138569 h 6482443"/>
              <a:gd name="connsiteX107" fmla="*/ 4905046 w 5309507"/>
              <a:gd name="connsiteY107" fmla="*/ 6125345 h 6482443"/>
              <a:gd name="connsiteX108" fmla="*/ 4899746 w 5309507"/>
              <a:gd name="connsiteY108" fmla="*/ 6090962 h 6482443"/>
              <a:gd name="connsiteX109" fmla="*/ 4884063 w 5309507"/>
              <a:gd name="connsiteY109" fmla="*/ 6063279 h 6482443"/>
              <a:gd name="connsiteX110" fmla="*/ 4858847 w 5309507"/>
              <a:gd name="connsiteY110" fmla="*/ 6044938 h 6482443"/>
              <a:gd name="connsiteX111" fmla="*/ 4824987 w 5309507"/>
              <a:gd name="connsiteY111" fmla="*/ 6038235 h 6482443"/>
              <a:gd name="connsiteX112" fmla="*/ 4697915 w 5309507"/>
              <a:gd name="connsiteY112" fmla="*/ 6008197 h 6482443"/>
              <a:gd name="connsiteX113" fmla="*/ 4707573 w 5309507"/>
              <a:gd name="connsiteY113" fmla="*/ 6008379 h 6482443"/>
              <a:gd name="connsiteX114" fmla="*/ 4710644 w 5309507"/>
              <a:gd name="connsiteY114" fmla="*/ 6008837 h 6482443"/>
              <a:gd name="connsiteX115" fmla="*/ 4712442 w 5309507"/>
              <a:gd name="connsiteY115" fmla="*/ 6009985 h 6482443"/>
              <a:gd name="connsiteX116" fmla="*/ 4713304 w 5309507"/>
              <a:gd name="connsiteY116" fmla="*/ 6011496 h 6482443"/>
              <a:gd name="connsiteX117" fmla="*/ 4713543 w 5309507"/>
              <a:gd name="connsiteY117" fmla="*/ 6013246 h 6482443"/>
              <a:gd name="connsiteX118" fmla="*/ 4710003 w 5309507"/>
              <a:gd name="connsiteY118" fmla="*/ 6018209 h 6482443"/>
              <a:gd name="connsiteX119" fmla="*/ 4700680 w 5309507"/>
              <a:gd name="connsiteY119" fmla="*/ 6020044 h 6482443"/>
              <a:gd name="connsiteX120" fmla="*/ 4693651 w 5309507"/>
              <a:gd name="connsiteY120" fmla="*/ 6018810 h 6482443"/>
              <a:gd name="connsiteX121" fmla="*/ 4691022 w 5309507"/>
              <a:gd name="connsiteY121" fmla="*/ 6014066 h 6482443"/>
              <a:gd name="connsiteX122" fmla="*/ 4691347 w 5309507"/>
              <a:gd name="connsiteY122" fmla="*/ 6012000 h 6482443"/>
              <a:gd name="connsiteX123" fmla="*/ 4692454 w 5309507"/>
              <a:gd name="connsiteY123" fmla="*/ 6010081 h 6482443"/>
              <a:gd name="connsiteX124" fmla="*/ 4694558 w 5309507"/>
              <a:gd name="connsiteY124" fmla="*/ 6008656 h 6482443"/>
              <a:gd name="connsiteX125" fmla="*/ 4697915 w 5309507"/>
              <a:gd name="connsiteY125" fmla="*/ 6008197 h 6482443"/>
              <a:gd name="connsiteX126" fmla="*/ 4745049 w 5309507"/>
              <a:gd name="connsiteY126" fmla="*/ 5977679 h 6482443"/>
              <a:gd name="connsiteX127" fmla="*/ 4745050 w 5309507"/>
              <a:gd name="connsiteY127" fmla="*/ 5977679 h 6482443"/>
              <a:gd name="connsiteX128" fmla="*/ 4745049 w 5309507"/>
              <a:gd name="connsiteY128" fmla="*/ 5977680 h 6482443"/>
              <a:gd name="connsiteX129" fmla="*/ 5001675 w 5309507"/>
              <a:gd name="connsiteY129" fmla="*/ 5968131 h 6482443"/>
              <a:gd name="connsiteX130" fmla="*/ 5009057 w 5309507"/>
              <a:gd name="connsiteY130" fmla="*/ 5971947 h 6482443"/>
              <a:gd name="connsiteX131" fmla="*/ 5011323 w 5309507"/>
              <a:gd name="connsiteY131" fmla="*/ 5982934 h 6482443"/>
              <a:gd name="connsiteX132" fmla="*/ 5009057 w 5309507"/>
              <a:gd name="connsiteY132" fmla="*/ 5993913 h 6482443"/>
              <a:gd name="connsiteX133" fmla="*/ 5001675 w 5309507"/>
              <a:gd name="connsiteY133" fmla="*/ 5997718 h 6482443"/>
              <a:gd name="connsiteX134" fmla="*/ 4994369 w 5309507"/>
              <a:gd name="connsiteY134" fmla="*/ 5993913 h 6482443"/>
              <a:gd name="connsiteX135" fmla="*/ 4992113 w 5309507"/>
              <a:gd name="connsiteY135" fmla="*/ 5982934 h 6482443"/>
              <a:gd name="connsiteX136" fmla="*/ 4994369 w 5309507"/>
              <a:gd name="connsiteY136" fmla="*/ 5971947 h 6482443"/>
              <a:gd name="connsiteX137" fmla="*/ 5001675 w 5309507"/>
              <a:gd name="connsiteY137" fmla="*/ 5968131 h 6482443"/>
              <a:gd name="connsiteX138" fmla="*/ 4947913 w 5309507"/>
              <a:gd name="connsiteY138" fmla="*/ 5968131 h 6482443"/>
              <a:gd name="connsiteX139" fmla="*/ 4955315 w 5309507"/>
              <a:gd name="connsiteY139" fmla="*/ 5971947 h 6482443"/>
              <a:gd name="connsiteX140" fmla="*/ 4957571 w 5309507"/>
              <a:gd name="connsiteY140" fmla="*/ 5982934 h 6482443"/>
              <a:gd name="connsiteX141" fmla="*/ 4955315 w 5309507"/>
              <a:gd name="connsiteY141" fmla="*/ 5993913 h 6482443"/>
              <a:gd name="connsiteX142" fmla="*/ 4947913 w 5309507"/>
              <a:gd name="connsiteY142" fmla="*/ 5997718 h 6482443"/>
              <a:gd name="connsiteX143" fmla="*/ 4940617 w 5309507"/>
              <a:gd name="connsiteY143" fmla="*/ 5993913 h 6482443"/>
              <a:gd name="connsiteX144" fmla="*/ 4938369 w 5309507"/>
              <a:gd name="connsiteY144" fmla="*/ 5982934 h 6482443"/>
              <a:gd name="connsiteX145" fmla="*/ 4940617 w 5309507"/>
              <a:gd name="connsiteY145" fmla="*/ 5971947 h 6482443"/>
              <a:gd name="connsiteX146" fmla="*/ 4947913 w 5309507"/>
              <a:gd name="connsiteY146" fmla="*/ 5968131 h 6482443"/>
              <a:gd name="connsiteX147" fmla="*/ 4649407 w 5309507"/>
              <a:gd name="connsiteY147" fmla="*/ 5968131 h 6482443"/>
              <a:gd name="connsiteX148" fmla="*/ 4656798 w 5309507"/>
              <a:gd name="connsiteY148" fmla="*/ 5971947 h 6482443"/>
              <a:gd name="connsiteX149" fmla="*/ 4659055 w 5309507"/>
              <a:gd name="connsiteY149" fmla="*/ 5982934 h 6482443"/>
              <a:gd name="connsiteX150" fmla="*/ 4656798 w 5309507"/>
              <a:gd name="connsiteY150" fmla="*/ 5993913 h 6482443"/>
              <a:gd name="connsiteX151" fmla="*/ 4649407 w 5309507"/>
              <a:gd name="connsiteY151" fmla="*/ 5997718 h 6482443"/>
              <a:gd name="connsiteX152" fmla="*/ 4642111 w 5309507"/>
              <a:gd name="connsiteY152" fmla="*/ 5993913 h 6482443"/>
              <a:gd name="connsiteX153" fmla="*/ 4639854 w 5309507"/>
              <a:gd name="connsiteY153" fmla="*/ 5982934 h 6482443"/>
              <a:gd name="connsiteX154" fmla="*/ 4642111 w 5309507"/>
              <a:gd name="connsiteY154" fmla="*/ 5971947 h 6482443"/>
              <a:gd name="connsiteX155" fmla="*/ 4649407 w 5309507"/>
              <a:gd name="connsiteY155" fmla="*/ 5968131 h 6482443"/>
              <a:gd name="connsiteX156" fmla="*/ 4754879 w 5309507"/>
              <a:gd name="connsiteY156" fmla="*/ 5967849 h 6482443"/>
              <a:gd name="connsiteX157" fmla="*/ 4761180 w 5309507"/>
              <a:gd name="connsiteY157" fmla="*/ 5970564 h 6482443"/>
              <a:gd name="connsiteX158" fmla="*/ 4763608 w 5309507"/>
              <a:gd name="connsiteY158" fmla="*/ 5977679 h 6482443"/>
              <a:gd name="connsiteX159" fmla="*/ 4745050 w 5309507"/>
              <a:gd name="connsiteY159" fmla="*/ 5977679 h 6482443"/>
              <a:gd name="connsiteX160" fmla="*/ 4747898 w 5309507"/>
              <a:gd name="connsiteY160" fmla="*/ 5970422 h 6482443"/>
              <a:gd name="connsiteX161" fmla="*/ 4754879 w 5309507"/>
              <a:gd name="connsiteY161" fmla="*/ 5967849 h 6482443"/>
              <a:gd name="connsiteX162" fmla="*/ 4701685 w 5309507"/>
              <a:gd name="connsiteY162" fmla="*/ 5966481 h 6482443"/>
              <a:gd name="connsiteX163" fmla="*/ 4707240 w 5309507"/>
              <a:gd name="connsiteY163" fmla="*/ 5968729 h 6482443"/>
              <a:gd name="connsiteX164" fmla="*/ 4708942 w 5309507"/>
              <a:gd name="connsiteY164" fmla="*/ 5974839 h 6482443"/>
              <a:gd name="connsiteX165" fmla="*/ 4707240 w 5309507"/>
              <a:gd name="connsiteY165" fmla="*/ 5980901 h 6482443"/>
              <a:gd name="connsiteX166" fmla="*/ 4701685 w 5309507"/>
              <a:gd name="connsiteY166" fmla="*/ 5983109 h 6482443"/>
              <a:gd name="connsiteX167" fmla="*/ 4695985 w 5309507"/>
              <a:gd name="connsiteY167" fmla="*/ 5980901 h 6482443"/>
              <a:gd name="connsiteX168" fmla="*/ 4694244 w 5309507"/>
              <a:gd name="connsiteY168" fmla="*/ 5974839 h 6482443"/>
              <a:gd name="connsiteX169" fmla="*/ 4695985 w 5309507"/>
              <a:gd name="connsiteY169" fmla="*/ 5968729 h 6482443"/>
              <a:gd name="connsiteX170" fmla="*/ 4701685 w 5309507"/>
              <a:gd name="connsiteY170" fmla="*/ 5966481 h 6482443"/>
              <a:gd name="connsiteX171" fmla="*/ 4852938 w 5309507"/>
              <a:gd name="connsiteY171" fmla="*/ 5959852 h 6482443"/>
              <a:gd name="connsiteX172" fmla="*/ 4843080 w 5309507"/>
              <a:gd name="connsiteY172" fmla="*/ 5961755 h 6482443"/>
              <a:gd name="connsiteX173" fmla="*/ 4835957 w 5309507"/>
              <a:gd name="connsiteY173" fmla="*/ 5967005 h 6482443"/>
              <a:gd name="connsiteX174" fmla="*/ 4831711 w 5309507"/>
              <a:gd name="connsiteY174" fmla="*/ 5974780 h 6482443"/>
              <a:gd name="connsiteX175" fmla="*/ 4830314 w 5309507"/>
              <a:gd name="connsiteY175" fmla="*/ 5984381 h 6482443"/>
              <a:gd name="connsiteX176" fmla="*/ 4831757 w 5309507"/>
              <a:gd name="connsiteY176" fmla="*/ 5994106 h 6482443"/>
              <a:gd name="connsiteX177" fmla="*/ 4836060 w 5309507"/>
              <a:gd name="connsiteY177" fmla="*/ 6001841 h 6482443"/>
              <a:gd name="connsiteX178" fmla="*/ 4843251 w 5309507"/>
              <a:gd name="connsiteY178" fmla="*/ 6006947 h 6482443"/>
              <a:gd name="connsiteX179" fmla="*/ 4853473 w 5309507"/>
              <a:gd name="connsiteY179" fmla="*/ 6008811 h 6482443"/>
              <a:gd name="connsiteX180" fmla="*/ 4860081 w 5309507"/>
              <a:gd name="connsiteY180" fmla="*/ 6008400 h 6482443"/>
              <a:gd name="connsiteX181" fmla="*/ 4866876 w 5309507"/>
              <a:gd name="connsiteY181" fmla="*/ 6006556 h 6482443"/>
              <a:gd name="connsiteX182" fmla="*/ 4866159 w 5309507"/>
              <a:gd name="connsiteY182" fmla="*/ 6000895 h 6482443"/>
              <a:gd name="connsiteX183" fmla="*/ 4864343 w 5309507"/>
              <a:gd name="connsiteY183" fmla="*/ 5996687 h 6482443"/>
              <a:gd name="connsiteX184" fmla="*/ 4861674 w 5309507"/>
              <a:gd name="connsiteY184" fmla="*/ 5997586 h 6482443"/>
              <a:gd name="connsiteX185" fmla="*/ 4859455 w 5309507"/>
              <a:gd name="connsiteY185" fmla="*/ 5998130 h 6482443"/>
              <a:gd name="connsiteX186" fmla="*/ 4857236 w 5309507"/>
              <a:gd name="connsiteY186" fmla="*/ 5998360 h 6482443"/>
              <a:gd name="connsiteX187" fmla="*/ 4854749 w 5309507"/>
              <a:gd name="connsiteY187" fmla="*/ 5998398 h 6482443"/>
              <a:gd name="connsiteX188" fmla="*/ 4846420 w 5309507"/>
              <a:gd name="connsiteY188" fmla="*/ 5995060 h 6482443"/>
              <a:gd name="connsiteX189" fmla="*/ 4843349 w 5309507"/>
              <a:gd name="connsiteY189" fmla="*/ 5984379 h 6482443"/>
              <a:gd name="connsiteX190" fmla="*/ 4846199 w 5309507"/>
              <a:gd name="connsiteY190" fmla="*/ 5973918 h 6482443"/>
              <a:gd name="connsiteX191" fmla="*/ 4854651 w 5309507"/>
              <a:gd name="connsiteY191" fmla="*/ 5970265 h 6482443"/>
              <a:gd name="connsiteX192" fmla="*/ 4859318 w 5309507"/>
              <a:gd name="connsiteY192" fmla="*/ 5970580 h 6482443"/>
              <a:gd name="connsiteX193" fmla="*/ 4864070 w 5309507"/>
              <a:gd name="connsiteY193" fmla="*/ 5971804 h 6482443"/>
              <a:gd name="connsiteX194" fmla="*/ 4865792 w 5309507"/>
              <a:gd name="connsiteY194" fmla="*/ 5966870 h 6482443"/>
              <a:gd name="connsiteX195" fmla="*/ 4866327 w 5309507"/>
              <a:gd name="connsiteY195" fmla="*/ 5962203 h 6482443"/>
              <a:gd name="connsiteX196" fmla="*/ 4862884 w 5309507"/>
              <a:gd name="connsiteY196" fmla="*/ 5961027 h 6482443"/>
              <a:gd name="connsiteX197" fmla="*/ 4859814 w 5309507"/>
              <a:gd name="connsiteY197" fmla="*/ 5960301 h 6482443"/>
              <a:gd name="connsiteX198" fmla="*/ 4856601 w 5309507"/>
              <a:gd name="connsiteY198" fmla="*/ 5959948 h 6482443"/>
              <a:gd name="connsiteX199" fmla="*/ 4852938 w 5309507"/>
              <a:gd name="connsiteY199" fmla="*/ 5959852 h 6482443"/>
              <a:gd name="connsiteX200" fmla="*/ 4807522 w 5309507"/>
              <a:gd name="connsiteY200" fmla="*/ 5959852 h 6482443"/>
              <a:gd name="connsiteX201" fmla="*/ 4794078 w 5309507"/>
              <a:gd name="connsiteY201" fmla="*/ 5963744 h 6482443"/>
              <a:gd name="connsiteX202" fmla="*/ 4789144 w 5309507"/>
              <a:gd name="connsiteY202" fmla="*/ 5974510 h 6482443"/>
              <a:gd name="connsiteX203" fmla="*/ 4791993 w 5309507"/>
              <a:gd name="connsiteY203" fmla="*/ 5983068 h 6482443"/>
              <a:gd name="connsiteX204" fmla="*/ 4799910 w 5309507"/>
              <a:gd name="connsiteY204" fmla="*/ 5987371 h 6482443"/>
              <a:gd name="connsiteX205" fmla="*/ 4805522 w 5309507"/>
              <a:gd name="connsiteY205" fmla="*/ 5988987 h 6482443"/>
              <a:gd name="connsiteX206" fmla="*/ 4809185 w 5309507"/>
              <a:gd name="connsiteY206" fmla="*/ 5990670 h 6482443"/>
              <a:gd name="connsiteX207" fmla="*/ 4810505 w 5309507"/>
              <a:gd name="connsiteY207" fmla="*/ 5993777 h 6482443"/>
              <a:gd name="connsiteX208" fmla="*/ 4809634 w 5309507"/>
              <a:gd name="connsiteY208" fmla="*/ 5996273 h 6482443"/>
              <a:gd name="connsiteX209" fmla="*/ 4807520 w 5309507"/>
              <a:gd name="connsiteY209" fmla="*/ 5997804 h 6482443"/>
              <a:gd name="connsiteX210" fmla="*/ 4804757 w 5309507"/>
              <a:gd name="connsiteY210" fmla="*/ 5998626 h 6482443"/>
              <a:gd name="connsiteX211" fmla="*/ 4801994 w 5309507"/>
              <a:gd name="connsiteY211" fmla="*/ 5998856 h 6482443"/>
              <a:gd name="connsiteX212" fmla="*/ 4796428 w 5309507"/>
              <a:gd name="connsiteY212" fmla="*/ 5998273 h 6482443"/>
              <a:gd name="connsiteX213" fmla="*/ 4790776 w 5309507"/>
              <a:gd name="connsiteY213" fmla="*/ 5996503 h 6482443"/>
              <a:gd name="connsiteX214" fmla="*/ 4789006 w 5309507"/>
              <a:gd name="connsiteY214" fmla="*/ 6001341 h 6482443"/>
              <a:gd name="connsiteX215" fmla="*/ 4788146 w 5309507"/>
              <a:gd name="connsiteY215" fmla="*/ 6006276 h 6482443"/>
              <a:gd name="connsiteX216" fmla="*/ 4791675 w 5309507"/>
              <a:gd name="connsiteY216" fmla="*/ 6007442 h 6482443"/>
              <a:gd name="connsiteX217" fmla="*/ 4794974 w 5309507"/>
              <a:gd name="connsiteY217" fmla="*/ 6008227 h 6482443"/>
              <a:gd name="connsiteX218" fmla="*/ 4798463 w 5309507"/>
              <a:gd name="connsiteY218" fmla="*/ 6008677 h 6482443"/>
              <a:gd name="connsiteX219" fmla="*/ 4802450 w 5309507"/>
              <a:gd name="connsiteY219" fmla="*/ 6008811 h 6482443"/>
              <a:gd name="connsiteX220" fmla="*/ 4811036 w 5309507"/>
              <a:gd name="connsiteY220" fmla="*/ 6007587 h 6482443"/>
              <a:gd name="connsiteX221" fmla="*/ 4817510 w 5309507"/>
              <a:gd name="connsiteY221" fmla="*/ 6004240 h 6482443"/>
              <a:gd name="connsiteX222" fmla="*/ 4821583 w 5309507"/>
              <a:gd name="connsiteY222" fmla="*/ 5999211 h 6482443"/>
              <a:gd name="connsiteX223" fmla="*/ 4822991 w 5309507"/>
              <a:gd name="connsiteY223" fmla="*/ 5992976 h 6482443"/>
              <a:gd name="connsiteX224" fmla="*/ 4822177 w 5309507"/>
              <a:gd name="connsiteY224" fmla="*/ 5987450 h 6482443"/>
              <a:gd name="connsiteX225" fmla="*/ 4819912 w 5309507"/>
              <a:gd name="connsiteY225" fmla="*/ 5983653 h 6482443"/>
              <a:gd name="connsiteX226" fmla="*/ 4816431 w 5309507"/>
              <a:gd name="connsiteY226" fmla="*/ 5981081 h 6482443"/>
              <a:gd name="connsiteX227" fmla="*/ 4811861 w 5309507"/>
              <a:gd name="connsiteY227" fmla="*/ 5979302 h 6482443"/>
              <a:gd name="connsiteX228" fmla="*/ 4806698 w 5309507"/>
              <a:gd name="connsiteY228" fmla="*/ 5977771 h 6482443"/>
              <a:gd name="connsiteX229" fmla="*/ 4803198 w 5309507"/>
              <a:gd name="connsiteY229" fmla="*/ 5976232 h 6482443"/>
              <a:gd name="connsiteX230" fmla="*/ 4801994 w 5309507"/>
              <a:gd name="connsiteY230" fmla="*/ 5973429 h 6482443"/>
              <a:gd name="connsiteX231" fmla="*/ 4803706 w 5309507"/>
              <a:gd name="connsiteY231" fmla="*/ 5970388 h 6482443"/>
              <a:gd name="connsiteX232" fmla="*/ 4808507 w 5309507"/>
              <a:gd name="connsiteY232" fmla="*/ 5969451 h 6482443"/>
              <a:gd name="connsiteX233" fmla="*/ 4814025 w 5309507"/>
              <a:gd name="connsiteY233" fmla="*/ 5970131 h 6482443"/>
              <a:gd name="connsiteX234" fmla="*/ 4818825 w 5309507"/>
              <a:gd name="connsiteY234" fmla="*/ 5971719 h 6482443"/>
              <a:gd name="connsiteX235" fmla="*/ 4820547 w 5309507"/>
              <a:gd name="connsiteY235" fmla="*/ 5967282 h 6482443"/>
              <a:gd name="connsiteX236" fmla="*/ 4821455 w 5309507"/>
              <a:gd name="connsiteY236" fmla="*/ 5962387 h 6482443"/>
              <a:gd name="connsiteX237" fmla="*/ 4814483 w 5309507"/>
              <a:gd name="connsiteY237" fmla="*/ 5960483 h 6482443"/>
              <a:gd name="connsiteX238" fmla="*/ 4807522 w 5309507"/>
              <a:gd name="connsiteY238" fmla="*/ 5959852 h 6482443"/>
              <a:gd name="connsiteX239" fmla="*/ 4701594 w 5309507"/>
              <a:gd name="connsiteY239" fmla="*/ 5958032 h 6482443"/>
              <a:gd name="connsiteX240" fmla="*/ 4693141 w 5309507"/>
              <a:gd name="connsiteY240" fmla="*/ 5959313 h 6482443"/>
              <a:gd name="connsiteX241" fmla="*/ 4686753 w 5309507"/>
              <a:gd name="connsiteY241" fmla="*/ 5962850 h 6482443"/>
              <a:gd name="connsiteX242" fmla="*/ 4682757 w 5309507"/>
              <a:gd name="connsiteY242" fmla="*/ 5968186 h 6482443"/>
              <a:gd name="connsiteX243" fmla="*/ 4681380 w 5309507"/>
              <a:gd name="connsiteY243" fmla="*/ 5974831 h 6482443"/>
              <a:gd name="connsiteX244" fmla="*/ 4683121 w 5309507"/>
              <a:gd name="connsiteY244" fmla="*/ 5982194 h 6482443"/>
              <a:gd name="connsiteX245" fmla="*/ 4688093 w 5309507"/>
              <a:gd name="connsiteY245" fmla="*/ 5987797 h 6482443"/>
              <a:gd name="connsiteX246" fmla="*/ 4683761 w 5309507"/>
              <a:gd name="connsiteY246" fmla="*/ 5992034 h 6482443"/>
              <a:gd name="connsiteX247" fmla="*/ 4682298 w 5309507"/>
              <a:gd name="connsiteY247" fmla="*/ 5997723 h 6482443"/>
              <a:gd name="connsiteX248" fmla="*/ 4683542 w 5309507"/>
              <a:gd name="connsiteY248" fmla="*/ 6002542 h 6482443"/>
              <a:gd name="connsiteX249" fmla="*/ 4686899 w 5309507"/>
              <a:gd name="connsiteY249" fmla="*/ 6005707 h 6482443"/>
              <a:gd name="connsiteX250" fmla="*/ 4681601 w 5309507"/>
              <a:gd name="connsiteY250" fmla="*/ 6010391 h 6482443"/>
              <a:gd name="connsiteX251" fmla="*/ 4679631 w 5309507"/>
              <a:gd name="connsiteY251" fmla="*/ 6017201 h 6482443"/>
              <a:gd name="connsiteX252" fmla="*/ 4680693 w 5309507"/>
              <a:gd name="connsiteY252" fmla="*/ 6022249 h 6482443"/>
              <a:gd name="connsiteX253" fmla="*/ 4684182 w 5309507"/>
              <a:gd name="connsiteY253" fmla="*/ 6026112 h 6482443"/>
              <a:gd name="connsiteX254" fmla="*/ 4690483 w 5309507"/>
              <a:gd name="connsiteY254" fmla="*/ 6028550 h 6482443"/>
              <a:gd name="connsiteX255" fmla="*/ 4699845 w 5309507"/>
              <a:gd name="connsiteY255" fmla="*/ 6029410 h 6482443"/>
              <a:gd name="connsiteX256" fmla="*/ 4710135 w 5309507"/>
              <a:gd name="connsiteY256" fmla="*/ 6028215 h 6482443"/>
              <a:gd name="connsiteX257" fmla="*/ 4718397 w 5309507"/>
              <a:gd name="connsiteY257" fmla="*/ 6024820 h 6482443"/>
              <a:gd name="connsiteX258" fmla="*/ 4723924 w 5309507"/>
              <a:gd name="connsiteY258" fmla="*/ 6019436 h 6482443"/>
              <a:gd name="connsiteX259" fmla="*/ 4725941 w 5309507"/>
              <a:gd name="connsiteY259" fmla="*/ 6012418 h 6482443"/>
              <a:gd name="connsiteX260" fmla="*/ 4721992 w 5309507"/>
              <a:gd name="connsiteY260" fmla="*/ 6002349 h 6482443"/>
              <a:gd name="connsiteX261" fmla="*/ 4709675 w 5309507"/>
              <a:gd name="connsiteY261" fmla="*/ 5998630 h 6482443"/>
              <a:gd name="connsiteX262" fmla="*/ 4697082 w 5309507"/>
              <a:gd name="connsiteY262" fmla="*/ 5998448 h 6482443"/>
              <a:gd name="connsiteX263" fmla="*/ 4693191 w 5309507"/>
              <a:gd name="connsiteY263" fmla="*/ 5997443 h 6482443"/>
              <a:gd name="connsiteX264" fmla="*/ 4692215 w 5309507"/>
              <a:gd name="connsiteY264" fmla="*/ 5995053 h 6482443"/>
              <a:gd name="connsiteX265" fmla="*/ 4692588 w 5309507"/>
              <a:gd name="connsiteY265" fmla="*/ 5992892 h 6482443"/>
              <a:gd name="connsiteX266" fmla="*/ 4694510 w 5309507"/>
              <a:gd name="connsiteY266" fmla="*/ 5990721 h 6482443"/>
              <a:gd name="connsiteX267" fmla="*/ 4701595 w 5309507"/>
              <a:gd name="connsiteY267" fmla="*/ 5991562 h 6482443"/>
              <a:gd name="connsiteX268" fmla="*/ 4710001 w 5309507"/>
              <a:gd name="connsiteY268" fmla="*/ 5990272 h 6482443"/>
              <a:gd name="connsiteX269" fmla="*/ 4716285 w 5309507"/>
              <a:gd name="connsiteY269" fmla="*/ 5986781 h 6482443"/>
              <a:gd name="connsiteX270" fmla="*/ 4720195 w 5309507"/>
              <a:gd name="connsiteY270" fmla="*/ 5981502 h 6482443"/>
              <a:gd name="connsiteX271" fmla="*/ 4721535 w 5309507"/>
              <a:gd name="connsiteY271" fmla="*/ 5974828 h 6482443"/>
              <a:gd name="connsiteX272" fmla="*/ 4721162 w 5309507"/>
              <a:gd name="connsiteY272" fmla="*/ 5971433 h 6482443"/>
              <a:gd name="connsiteX273" fmla="*/ 4720331 w 5309507"/>
              <a:gd name="connsiteY273" fmla="*/ 5969233 h 6482443"/>
              <a:gd name="connsiteX274" fmla="*/ 4727781 w 5309507"/>
              <a:gd name="connsiteY274" fmla="*/ 5969233 h 6482443"/>
              <a:gd name="connsiteX275" fmla="*/ 4728143 w 5309507"/>
              <a:gd name="connsiteY275" fmla="*/ 5966203 h 6482443"/>
              <a:gd name="connsiteX276" fmla="*/ 4728239 w 5309507"/>
              <a:gd name="connsiteY276" fmla="*/ 5963266 h 6482443"/>
              <a:gd name="connsiteX277" fmla="*/ 4728102 w 5309507"/>
              <a:gd name="connsiteY277" fmla="*/ 5960833 h 6482443"/>
              <a:gd name="connsiteX278" fmla="*/ 4727777 w 5309507"/>
              <a:gd name="connsiteY278" fmla="*/ 5958481 h 6482443"/>
              <a:gd name="connsiteX279" fmla="*/ 4720805 w 5309507"/>
              <a:gd name="connsiteY279" fmla="*/ 5959637 h 6482443"/>
              <a:gd name="connsiteX280" fmla="*/ 4716483 w 5309507"/>
              <a:gd name="connsiteY280" fmla="*/ 5963081 h 6482443"/>
              <a:gd name="connsiteX281" fmla="*/ 4710037 w 5309507"/>
              <a:gd name="connsiteY281" fmla="*/ 5959457 h 6482443"/>
              <a:gd name="connsiteX282" fmla="*/ 4701594 w 5309507"/>
              <a:gd name="connsiteY282" fmla="*/ 5958032 h 6482443"/>
              <a:gd name="connsiteX283" fmla="*/ 5001668 w 5309507"/>
              <a:gd name="connsiteY283" fmla="*/ 5957943 h 6482443"/>
              <a:gd name="connsiteX284" fmla="*/ 4991608 w 5309507"/>
              <a:gd name="connsiteY284" fmla="*/ 5959864 h 6482443"/>
              <a:gd name="connsiteX285" fmla="*/ 4984522 w 5309507"/>
              <a:gd name="connsiteY285" fmla="*/ 5965143 h 6482443"/>
              <a:gd name="connsiteX286" fmla="*/ 4980296 w 5309507"/>
              <a:gd name="connsiteY286" fmla="*/ 5973089 h 6482443"/>
              <a:gd name="connsiteX287" fmla="*/ 4978870 w 5309507"/>
              <a:gd name="connsiteY287" fmla="*/ 5982929 h 6482443"/>
              <a:gd name="connsiteX288" fmla="*/ 4980296 w 5309507"/>
              <a:gd name="connsiteY288" fmla="*/ 5992673 h 6482443"/>
              <a:gd name="connsiteX289" fmla="*/ 4984522 w 5309507"/>
              <a:gd name="connsiteY289" fmla="*/ 6000514 h 6482443"/>
              <a:gd name="connsiteX290" fmla="*/ 4991608 w 5309507"/>
              <a:gd name="connsiteY290" fmla="*/ 6005753 h 6482443"/>
              <a:gd name="connsiteX291" fmla="*/ 5001668 w 5309507"/>
              <a:gd name="connsiteY291" fmla="*/ 6007637 h 6482443"/>
              <a:gd name="connsiteX292" fmla="*/ 5011776 w 5309507"/>
              <a:gd name="connsiteY292" fmla="*/ 6005753 h 6482443"/>
              <a:gd name="connsiteX293" fmla="*/ 5018938 w 5309507"/>
              <a:gd name="connsiteY293" fmla="*/ 6000514 h 6482443"/>
              <a:gd name="connsiteX294" fmla="*/ 5023175 w 5309507"/>
              <a:gd name="connsiteY294" fmla="*/ 5992673 h 6482443"/>
              <a:gd name="connsiteX295" fmla="*/ 5024544 w 5309507"/>
              <a:gd name="connsiteY295" fmla="*/ 5982929 h 6482443"/>
              <a:gd name="connsiteX296" fmla="*/ 5023175 w 5309507"/>
              <a:gd name="connsiteY296" fmla="*/ 5973089 h 6482443"/>
              <a:gd name="connsiteX297" fmla="*/ 5018938 w 5309507"/>
              <a:gd name="connsiteY297" fmla="*/ 5965143 h 6482443"/>
              <a:gd name="connsiteX298" fmla="*/ 5011776 w 5309507"/>
              <a:gd name="connsiteY298" fmla="*/ 5959864 h 6482443"/>
              <a:gd name="connsiteX299" fmla="*/ 5001668 w 5309507"/>
              <a:gd name="connsiteY299" fmla="*/ 5957943 h 6482443"/>
              <a:gd name="connsiteX300" fmla="*/ 4947910 w 5309507"/>
              <a:gd name="connsiteY300" fmla="*/ 5957943 h 6482443"/>
              <a:gd name="connsiteX301" fmla="*/ 4937859 w 5309507"/>
              <a:gd name="connsiteY301" fmla="*/ 5959864 h 6482443"/>
              <a:gd name="connsiteX302" fmla="*/ 4930783 w 5309507"/>
              <a:gd name="connsiteY302" fmla="*/ 5965143 h 6482443"/>
              <a:gd name="connsiteX303" fmla="*/ 4926557 w 5309507"/>
              <a:gd name="connsiteY303" fmla="*/ 5973089 h 6482443"/>
              <a:gd name="connsiteX304" fmla="*/ 4925132 w 5309507"/>
              <a:gd name="connsiteY304" fmla="*/ 5982929 h 6482443"/>
              <a:gd name="connsiteX305" fmla="*/ 4926557 w 5309507"/>
              <a:gd name="connsiteY305" fmla="*/ 5992673 h 6482443"/>
              <a:gd name="connsiteX306" fmla="*/ 4930783 w 5309507"/>
              <a:gd name="connsiteY306" fmla="*/ 6000514 h 6482443"/>
              <a:gd name="connsiteX307" fmla="*/ 4937859 w 5309507"/>
              <a:gd name="connsiteY307" fmla="*/ 6005753 h 6482443"/>
              <a:gd name="connsiteX308" fmla="*/ 4947910 w 5309507"/>
              <a:gd name="connsiteY308" fmla="*/ 6007637 h 6482443"/>
              <a:gd name="connsiteX309" fmla="*/ 4958026 w 5309507"/>
              <a:gd name="connsiteY309" fmla="*/ 6005753 h 6482443"/>
              <a:gd name="connsiteX310" fmla="*/ 4965189 w 5309507"/>
              <a:gd name="connsiteY310" fmla="*/ 6000514 h 6482443"/>
              <a:gd name="connsiteX311" fmla="*/ 4969415 w 5309507"/>
              <a:gd name="connsiteY311" fmla="*/ 5992673 h 6482443"/>
              <a:gd name="connsiteX312" fmla="*/ 4970801 w 5309507"/>
              <a:gd name="connsiteY312" fmla="*/ 5982929 h 6482443"/>
              <a:gd name="connsiteX313" fmla="*/ 4969415 w 5309507"/>
              <a:gd name="connsiteY313" fmla="*/ 5973089 h 6482443"/>
              <a:gd name="connsiteX314" fmla="*/ 4965189 w 5309507"/>
              <a:gd name="connsiteY314" fmla="*/ 5965143 h 6482443"/>
              <a:gd name="connsiteX315" fmla="*/ 4958026 w 5309507"/>
              <a:gd name="connsiteY315" fmla="*/ 5959864 h 6482443"/>
              <a:gd name="connsiteX316" fmla="*/ 4947910 w 5309507"/>
              <a:gd name="connsiteY316" fmla="*/ 5957943 h 6482443"/>
              <a:gd name="connsiteX317" fmla="*/ 4755066 w 5309507"/>
              <a:gd name="connsiteY317" fmla="*/ 5957941 h 6482443"/>
              <a:gd name="connsiteX318" fmla="*/ 4745101 w 5309507"/>
              <a:gd name="connsiteY318" fmla="*/ 5959901 h 6482443"/>
              <a:gd name="connsiteX319" fmla="*/ 4737921 w 5309507"/>
              <a:gd name="connsiteY319" fmla="*/ 5965294 h 6482443"/>
              <a:gd name="connsiteX320" fmla="*/ 4733561 w 5309507"/>
              <a:gd name="connsiteY320" fmla="*/ 5973270 h 6482443"/>
              <a:gd name="connsiteX321" fmla="*/ 4732089 w 5309507"/>
              <a:gd name="connsiteY321" fmla="*/ 5983100 h 6482443"/>
              <a:gd name="connsiteX322" fmla="*/ 4733514 w 5309507"/>
              <a:gd name="connsiteY322" fmla="*/ 5992940 h 6482443"/>
              <a:gd name="connsiteX323" fmla="*/ 4737922 w 5309507"/>
              <a:gd name="connsiteY323" fmla="*/ 6000706 h 6482443"/>
              <a:gd name="connsiteX324" fmla="*/ 4745649 w 5309507"/>
              <a:gd name="connsiteY324" fmla="*/ 6005803 h 6482443"/>
              <a:gd name="connsiteX325" fmla="*/ 4757000 w 5309507"/>
              <a:gd name="connsiteY325" fmla="*/ 6007638 h 6482443"/>
              <a:gd name="connsiteX326" fmla="*/ 4773170 w 5309507"/>
              <a:gd name="connsiteY326" fmla="*/ 6004893 h 6482443"/>
              <a:gd name="connsiteX327" fmla="*/ 4772339 w 5309507"/>
              <a:gd name="connsiteY327" fmla="*/ 5999375 h 6482443"/>
              <a:gd name="connsiteX328" fmla="*/ 4770598 w 5309507"/>
              <a:gd name="connsiteY328" fmla="*/ 5994967 h 6482443"/>
              <a:gd name="connsiteX329" fmla="*/ 4764391 w 5309507"/>
              <a:gd name="connsiteY329" fmla="*/ 5996649 h 6482443"/>
              <a:gd name="connsiteX330" fmla="*/ 4758003 w 5309507"/>
              <a:gd name="connsiteY330" fmla="*/ 5997252 h 6482443"/>
              <a:gd name="connsiteX331" fmla="*/ 4748813 w 5309507"/>
              <a:gd name="connsiteY331" fmla="*/ 5994776 h 6482443"/>
              <a:gd name="connsiteX332" fmla="*/ 4744960 w 5309507"/>
              <a:gd name="connsiteY332" fmla="*/ 5986782 h 6482443"/>
              <a:gd name="connsiteX333" fmla="*/ 4775473 w 5309507"/>
              <a:gd name="connsiteY333" fmla="*/ 5986782 h 6482443"/>
              <a:gd name="connsiteX334" fmla="*/ 4775778 w 5309507"/>
              <a:gd name="connsiteY334" fmla="*/ 5984076 h 6482443"/>
              <a:gd name="connsiteX335" fmla="*/ 4775921 w 5309507"/>
              <a:gd name="connsiteY335" fmla="*/ 5980633 h 6482443"/>
              <a:gd name="connsiteX336" fmla="*/ 4774544 w 5309507"/>
              <a:gd name="connsiteY336" fmla="*/ 5971672 h 6482443"/>
              <a:gd name="connsiteX337" fmla="*/ 4770451 w 5309507"/>
              <a:gd name="connsiteY337" fmla="*/ 5964463 h 6482443"/>
              <a:gd name="connsiteX338" fmla="*/ 4763892 w 5309507"/>
              <a:gd name="connsiteY338" fmla="*/ 5959682 h 6482443"/>
              <a:gd name="connsiteX339" fmla="*/ 4755066 w 5309507"/>
              <a:gd name="connsiteY339" fmla="*/ 5957941 h 6482443"/>
              <a:gd name="connsiteX340" fmla="*/ 4649402 w 5309507"/>
              <a:gd name="connsiteY340" fmla="*/ 5957937 h 6482443"/>
              <a:gd name="connsiteX341" fmla="*/ 4639351 w 5309507"/>
              <a:gd name="connsiteY341" fmla="*/ 5959869 h 6482443"/>
              <a:gd name="connsiteX342" fmla="*/ 4632265 w 5309507"/>
              <a:gd name="connsiteY342" fmla="*/ 5965148 h 6482443"/>
              <a:gd name="connsiteX343" fmla="*/ 4628039 w 5309507"/>
              <a:gd name="connsiteY343" fmla="*/ 5973085 h 6482443"/>
              <a:gd name="connsiteX344" fmla="*/ 4626614 w 5309507"/>
              <a:gd name="connsiteY344" fmla="*/ 5982934 h 6482443"/>
              <a:gd name="connsiteX345" fmla="*/ 4628039 w 5309507"/>
              <a:gd name="connsiteY345" fmla="*/ 5992669 h 6482443"/>
              <a:gd name="connsiteX346" fmla="*/ 4632265 w 5309507"/>
              <a:gd name="connsiteY346" fmla="*/ 6000521 h 6482443"/>
              <a:gd name="connsiteX347" fmla="*/ 4639351 w 5309507"/>
              <a:gd name="connsiteY347" fmla="*/ 6005751 h 6482443"/>
              <a:gd name="connsiteX348" fmla="*/ 4649402 w 5309507"/>
              <a:gd name="connsiteY348" fmla="*/ 6007644 h 6482443"/>
              <a:gd name="connsiteX349" fmla="*/ 4659519 w 5309507"/>
              <a:gd name="connsiteY349" fmla="*/ 6005751 h 6482443"/>
              <a:gd name="connsiteX350" fmla="*/ 4666671 w 5309507"/>
              <a:gd name="connsiteY350" fmla="*/ 6000521 h 6482443"/>
              <a:gd name="connsiteX351" fmla="*/ 4670908 w 5309507"/>
              <a:gd name="connsiteY351" fmla="*/ 5992669 h 6482443"/>
              <a:gd name="connsiteX352" fmla="*/ 4672285 w 5309507"/>
              <a:gd name="connsiteY352" fmla="*/ 5982934 h 6482443"/>
              <a:gd name="connsiteX353" fmla="*/ 4670908 w 5309507"/>
              <a:gd name="connsiteY353" fmla="*/ 5973085 h 6482443"/>
              <a:gd name="connsiteX354" fmla="*/ 4666671 w 5309507"/>
              <a:gd name="connsiteY354" fmla="*/ 5965148 h 6482443"/>
              <a:gd name="connsiteX355" fmla="*/ 4659519 w 5309507"/>
              <a:gd name="connsiteY355" fmla="*/ 5959869 h 6482443"/>
              <a:gd name="connsiteX356" fmla="*/ 4649402 w 5309507"/>
              <a:gd name="connsiteY356" fmla="*/ 5957937 h 6482443"/>
              <a:gd name="connsiteX357" fmla="*/ 4494816 w 5309507"/>
              <a:gd name="connsiteY357" fmla="*/ 5950998 h 6482443"/>
              <a:gd name="connsiteX358" fmla="*/ 4463432 w 5309507"/>
              <a:gd name="connsiteY358" fmla="*/ 5982381 h 6482443"/>
              <a:gd name="connsiteX359" fmla="*/ 4494816 w 5309507"/>
              <a:gd name="connsiteY359" fmla="*/ 6013776 h 6482443"/>
              <a:gd name="connsiteX360" fmla="*/ 4526210 w 5309507"/>
              <a:gd name="connsiteY360" fmla="*/ 5982381 h 6482443"/>
              <a:gd name="connsiteX361" fmla="*/ 4494816 w 5309507"/>
              <a:gd name="connsiteY361" fmla="*/ 5950998 h 6482443"/>
              <a:gd name="connsiteX362" fmla="*/ 4882524 w 5309507"/>
              <a:gd name="connsiteY362" fmla="*/ 5941122 h 6482443"/>
              <a:gd name="connsiteX363" fmla="*/ 4879359 w 5309507"/>
              <a:gd name="connsiteY363" fmla="*/ 5941207 h 6482443"/>
              <a:gd name="connsiteX364" fmla="*/ 4876194 w 5309507"/>
              <a:gd name="connsiteY364" fmla="*/ 5941580 h 6482443"/>
              <a:gd name="connsiteX365" fmla="*/ 4876194 w 5309507"/>
              <a:gd name="connsiteY365" fmla="*/ 6007810 h 6482443"/>
              <a:gd name="connsiteX366" fmla="*/ 4879398 w 5309507"/>
              <a:gd name="connsiteY366" fmla="*/ 6008183 h 6482443"/>
              <a:gd name="connsiteX367" fmla="*/ 4882525 w 5309507"/>
              <a:gd name="connsiteY367" fmla="*/ 6008268 h 6482443"/>
              <a:gd name="connsiteX368" fmla="*/ 4885690 w 5309507"/>
              <a:gd name="connsiteY368" fmla="*/ 6008183 h 6482443"/>
              <a:gd name="connsiteX369" fmla="*/ 4888951 w 5309507"/>
              <a:gd name="connsiteY369" fmla="*/ 6007810 h 6482443"/>
              <a:gd name="connsiteX370" fmla="*/ 4888951 w 5309507"/>
              <a:gd name="connsiteY370" fmla="*/ 5983216 h 6482443"/>
              <a:gd name="connsiteX371" fmla="*/ 4889811 w 5309507"/>
              <a:gd name="connsiteY371" fmla="*/ 5977038 h 6482443"/>
              <a:gd name="connsiteX372" fmla="*/ 4891982 w 5309507"/>
              <a:gd name="connsiteY372" fmla="*/ 5973385 h 6482443"/>
              <a:gd name="connsiteX373" fmla="*/ 4894927 w 5309507"/>
              <a:gd name="connsiteY373" fmla="*/ 5971615 h 6482443"/>
              <a:gd name="connsiteX374" fmla="*/ 4898092 w 5309507"/>
              <a:gd name="connsiteY374" fmla="*/ 5971165 h 6482443"/>
              <a:gd name="connsiteX375" fmla="*/ 4903332 w 5309507"/>
              <a:gd name="connsiteY375" fmla="*/ 5973786 h 6482443"/>
              <a:gd name="connsiteX376" fmla="*/ 4904880 w 5309507"/>
              <a:gd name="connsiteY376" fmla="*/ 5981302 h 6482443"/>
              <a:gd name="connsiteX377" fmla="*/ 4904880 w 5309507"/>
              <a:gd name="connsiteY377" fmla="*/ 6007808 h 6482443"/>
              <a:gd name="connsiteX378" fmla="*/ 4908141 w 5309507"/>
              <a:gd name="connsiteY378" fmla="*/ 6008181 h 6482443"/>
              <a:gd name="connsiteX379" fmla="*/ 4911306 w 5309507"/>
              <a:gd name="connsiteY379" fmla="*/ 6008266 h 6482443"/>
              <a:gd name="connsiteX380" fmla="*/ 4914462 w 5309507"/>
              <a:gd name="connsiteY380" fmla="*/ 6008181 h 6482443"/>
              <a:gd name="connsiteX381" fmla="*/ 4917723 w 5309507"/>
              <a:gd name="connsiteY381" fmla="*/ 6007808 h 6482443"/>
              <a:gd name="connsiteX382" fmla="*/ 4917723 w 5309507"/>
              <a:gd name="connsiteY382" fmla="*/ 5977869 h 6482443"/>
              <a:gd name="connsiteX383" fmla="*/ 4913697 w 5309507"/>
              <a:gd name="connsiteY383" fmla="*/ 5964204 h 6482443"/>
              <a:gd name="connsiteX384" fmla="*/ 4901887 w 5309507"/>
              <a:gd name="connsiteY384" fmla="*/ 5959853 h 6482443"/>
              <a:gd name="connsiteX385" fmla="*/ 4896915 w 5309507"/>
              <a:gd name="connsiteY385" fmla="*/ 5960579 h 6482443"/>
              <a:gd name="connsiteX386" fmla="*/ 4893195 w 5309507"/>
              <a:gd name="connsiteY386" fmla="*/ 5962338 h 6482443"/>
              <a:gd name="connsiteX387" fmla="*/ 4890623 w 5309507"/>
              <a:gd name="connsiteY387" fmla="*/ 5964509 h 6482443"/>
              <a:gd name="connsiteX388" fmla="*/ 4888949 w 5309507"/>
              <a:gd name="connsiteY388" fmla="*/ 5966461 h 6482443"/>
              <a:gd name="connsiteX389" fmla="*/ 4888949 w 5309507"/>
              <a:gd name="connsiteY389" fmla="*/ 5941580 h 6482443"/>
              <a:gd name="connsiteX390" fmla="*/ 4885688 w 5309507"/>
              <a:gd name="connsiteY390" fmla="*/ 5941207 h 6482443"/>
              <a:gd name="connsiteX391" fmla="*/ 4882524 w 5309507"/>
              <a:gd name="connsiteY391" fmla="*/ 5941122 h 6482443"/>
              <a:gd name="connsiteX392" fmla="*/ 4588519 w 5309507"/>
              <a:gd name="connsiteY392" fmla="*/ 5941122 h 6482443"/>
              <a:gd name="connsiteX393" fmla="*/ 4585345 w 5309507"/>
              <a:gd name="connsiteY393" fmla="*/ 5941207 h 6482443"/>
              <a:gd name="connsiteX394" fmla="*/ 4582180 w 5309507"/>
              <a:gd name="connsiteY394" fmla="*/ 5941580 h 6482443"/>
              <a:gd name="connsiteX395" fmla="*/ 4582180 w 5309507"/>
              <a:gd name="connsiteY395" fmla="*/ 6007810 h 6482443"/>
              <a:gd name="connsiteX396" fmla="*/ 4585402 w 5309507"/>
              <a:gd name="connsiteY396" fmla="*/ 6008183 h 6482443"/>
              <a:gd name="connsiteX397" fmla="*/ 4588519 w 5309507"/>
              <a:gd name="connsiteY397" fmla="*/ 6008268 h 6482443"/>
              <a:gd name="connsiteX398" fmla="*/ 4591675 w 5309507"/>
              <a:gd name="connsiteY398" fmla="*/ 6008183 h 6482443"/>
              <a:gd name="connsiteX399" fmla="*/ 4594945 w 5309507"/>
              <a:gd name="connsiteY399" fmla="*/ 6007810 h 6482443"/>
              <a:gd name="connsiteX400" fmla="*/ 4594945 w 5309507"/>
              <a:gd name="connsiteY400" fmla="*/ 5983216 h 6482443"/>
              <a:gd name="connsiteX401" fmla="*/ 4595804 w 5309507"/>
              <a:gd name="connsiteY401" fmla="*/ 5977038 h 6482443"/>
              <a:gd name="connsiteX402" fmla="*/ 4597976 w 5309507"/>
              <a:gd name="connsiteY402" fmla="*/ 5973385 h 6482443"/>
              <a:gd name="connsiteX403" fmla="*/ 4600912 w 5309507"/>
              <a:gd name="connsiteY403" fmla="*/ 5971615 h 6482443"/>
              <a:gd name="connsiteX404" fmla="*/ 4604087 w 5309507"/>
              <a:gd name="connsiteY404" fmla="*/ 5971165 h 6482443"/>
              <a:gd name="connsiteX405" fmla="*/ 4609327 w 5309507"/>
              <a:gd name="connsiteY405" fmla="*/ 5973786 h 6482443"/>
              <a:gd name="connsiteX406" fmla="*/ 4610866 w 5309507"/>
              <a:gd name="connsiteY406" fmla="*/ 5981302 h 6482443"/>
              <a:gd name="connsiteX407" fmla="*/ 4610866 w 5309507"/>
              <a:gd name="connsiteY407" fmla="*/ 6007808 h 6482443"/>
              <a:gd name="connsiteX408" fmla="*/ 4614127 w 5309507"/>
              <a:gd name="connsiteY408" fmla="*/ 6008181 h 6482443"/>
              <a:gd name="connsiteX409" fmla="*/ 4617292 w 5309507"/>
              <a:gd name="connsiteY409" fmla="*/ 6008266 h 6482443"/>
              <a:gd name="connsiteX410" fmla="*/ 4620457 w 5309507"/>
              <a:gd name="connsiteY410" fmla="*/ 6008181 h 6482443"/>
              <a:gd name="connsiteX411" fmla="*/ 4623718 w 5309507"/>
              <a:gd name="connsiteY411" fmla="*/ 6007808 h 6482443"/>
              <a:gd name="connsiteX412" fmla="*/ 4623716 w 5309507"/>
              <a:gd name="connsiteY412" fmla="*/ 6007808 h 6482443"/>
              <a:gd name="connsiteX413" fmla="*/ 4623716 w 5309507"/>
              <a:gd name="connsiteY413" fmla="*/ 5977869 h 6482443"/>
              <a:gd name="connsiteX414" fmla="*/ 4619681 w 5309507"/>
              <a:gd name="connsiteY414" fmla="*/ 5964204 h 6482443"/>
              <a:gd name="connsiteX415" fmla="*/ 4607882 w 5309507"/>
              <a:gd name="connsiteY415" fmla="*/ 5959853 h 6482443"/>
              <a:gd name="connsiteX416" fmla="*/ 4602910 w 5309507"/>
              <a:gd name="connsiteY416" fmla="*/ 5960579 h 6482443"/>
              <a:gd name="connsiteX417" fmla="*/ 4599190 w 5309507"/>
              <a:gd name="connsiteY417" fmla="*/ 5962338 h 6482443"/>
              <a:gd name="connsiteX418" fmla="*/ 4596618 w 5309507"/>
              <a:gd name="connsiteY418" fmla="*/ 5964509 h 6482443"/>
              <a:gd name="connsiteX419" fmla="*/ 4594945 w 5309507"/>
              <a:gd name="connsiteY419" fmla="*/ 5966461 h 6482443"/>
              <a:gd name="connsiteX420" fmla="*/ 4594945 w 5309507"/>
              <a:gd name="connsiteY420" fmla="*/ 5941580 h 6482443"/>
              <a:gd name="connsiteX421" fmla="*/ 4591675 w 5309507"/>
              <a:gd name="connsiteY421" fmla="*/ 5941207 h 6482443"/>
              <a:gd name="connsiteX422" fmla="*/ 4588519 w 5309507"/>
              <a:gd name="connsiteY422" fmla="*/ 5941122 h 6482443"/>
              <a:gd name="connsiteX423" fmla="*/ 5041789 w 5309507"/>
              <a:gd name="connsiteY423" fmla="*/ 5941034 h 6482443"/>
              <a:gd name="connsiteX424" fmla="*/ 5035372 w 5309507"/>
              <a:gd name="connsiteY424" fmla="*/ 5941578 h 6482443"/>
              <a:gd name="connsiteX425" fmla="*/ 5035372 w 5309507"/>
              <a:gd name="connsiteY425" fmla="*/ 5991895 h 6482443"/>
              <a:gd name="connsiteX426" fmla="*/ 5039579 w 5309507"/>
              <a:gd name="connsiteY426" fmla="*/ 6004422 h 6482443"/>
              <a:gd name="connsiteX427" fmla="*/ 5050766 w 5309507"/>
              <a:gd name="connsiteY427" fmla="*/ 6008267 h 6482443"/>
              <a:gd name="connsiteX428" fmla="*/ 5054514 w 5309507"/>
              <a:gd name="connsiteY428" fmla="*/ 6008085 h 6482443"/>
              <a:gd name="connsiteX429" fmla="*/ 5057995 w 5309507"/>
              <a:gd name="connsiteY429" fmla="*/ 6007444 h 6482443"/>
              <a:gd name="connsiteX430" fmla="*/ 5058166 w 5309507"/>
              <a:gd name="connsiteY430" fmla="*/ 6006144 h 6482443"/>
              <a:gd name="connsiteX431" fmla="*/ 5058168 w 5309507"/>
              <a:gd name="connsiteY431" fmla="*/ 6006144 h 6482443"/>
              <a:gd name="connsiteX432" fmla="*/ 5058168 w 5309507"/>
              <a:gd name="connsiteY432" fmla="*/ 6004834 h 6482443"/>
              <a:gd name="connsiteX433" fmla="*/ 5057174 w 5309507"/>
              <a:gd name="connsiteY433" fmla="*/ 5997586 h 6482443"/>
              <a:gd name="connsiteX434" fmla="*/ 5055501 w 5309507"/>
              <a:gd name="connsiteY434" fmla="*/ 5997862 h 6482443"/>
              <a:gd name="connsiteX435" fmla="*/ 5053924 w 5309507"/>
              <a:gd name="connsiteY435" fmla="*/ 5997939 h 6482443"/>
              <a:gd name="connsiteX436" fmla="*/ 5051208 w 5309507"/>
              <a:gd name="connsiteY436" fmla="*/ 5997586 h 6482443"/>
              <a:gd name="connsiteX437" fmla="*/ 5049449 w 5309507"/>
              <a:gd name="connsiteY437" fmla="*/ 5996277 h 6482443"/>
              <a:gd name="connsiteX438" fmla="*/ 5048445 w 5309507"/>
              <a:gd name="connsiteY438" fmla="*/ 5993599 h 6482443"/>
              <a:gd name="connsiteX439" fmla="*/ 5048129 w 5309507"/>
              <a:gd name="connsiteY439" fmla="*/ 5989085 h 6482443"/>
              <a:gd name="connsiteX440" fmla="*/ 5048129 w 5309507"/>
              <a:gd name="connsiteY440" fmla="*/ 5941578 h 6482443"/>
              <a:gd name="connsiteX441" fmla="*/ 5041789 w 5309507"/>
              <a:gd name="connsiteY441" fmla="*/ 5941034 h 6482443"/>
              <a:gd name="connsiteX442" fmla="*/ 5278926 w 5309507"/>
              <a:gd name="connsiteY442" fmla="*/ 3706427 h 6482443"/>
              <a:gd name="connsiteX443" fmla="*/ 5064087 w 5309507"/>
              <a:gd name="connsiteY443" fmla="*/ 3921266 h 6482443"/>
              <a:gd name="connsiteX444" fmla="*/ 5064087 w 5309507"/>
              <a:gd name="connsiteY444" fmla="*/ 3928886 h 6482443"/>
              <a:gd name="connsiteX445" fmla="*/ 5282736 w 5309507"/>
              <a:gd name="connsiteY445" fmla="*/ 3710237 h 6482443"/>
              <a:gd name="connsiteX446" fmla="*/ 5240826 w 5309507"/>
              <a:gd name="connsiteY446" fmla="*/ 3706427 h 6482443"/>
              <a:gd name="connsiteX447" fmla="*/ 5064087 w 5309507"/>
              <a:gd name="connsiteY447" fmla="*/ 3883166 h 6482443"/>
              <a:gd name="connsiteX448" fmla="*/ 5064087 w 5309507"/>
              <a:gd name="connsiteY448" fmla="*/ 3890786 h 6482443"/>
              <a:gd name="connsiteX449" fmla="*/ 5244636 w 5309507"/>
              <a:gd name="connsiteY449" fmla="*/ 3710237 h 6482443"/>
              <a:gd name="connsiteX450" fmla="*/ 5202726 w 5309507"/>
              <a:gd name="connsiteY450" fmla="*/ 3706427 h 6482443"/>
              <a:gd name="connsiteX451" fmla="*/ 5064087 w 5309507"/>
              <a:gd name="connsiteY451" fmla="*/ 3845066 h 6482443"/>
              <a:gd name="connsiteX452" fmla="*/ 5064087 w 5309507"/>
              <a:gd name="connsiteY452" fmla="*/ 3852686 h 6482443"/>
              <a:gd name="connsiteX453" fmla="*/ 5206536 w 5309507"/>
              <a:gd name="connsiteY453" fmla="*/ 3710237 h 6482443"/>
              <a:gd name="connsiteX454" fmla="*/ 5164626 w 5309507"/>
              <a:gd name="connsiteY454" fmla="*/ 3706427 h 6482443"/>
              <a:gd name="connsiteX455" fmla="*/ 5064087 w 5309507"/>
              <a:gd name="connsiteY455" fmla="*/ 3806966 h 6482443"/>
              <a:gd name="connsiteX456" fmla="*/ 5064087 w 5309507"/>
              <a:gd name="connsiteY456" fmla="*/ 3814586 h 6482443"/>
              <a:gd name="connsiteX457" fmla="*/ 5168436 w 5309507"/>
              <a:gd name="connsiteY457" fmla="*/ 3710237 h 6482443"/>
              <a:gd name="connsiteX458" fmla="*/ 5126526 w 5309507"/>
              <a:gd name="connsiteY458" fmla="*/ 3706427 h 6482443"/>
              <a:gd name="connsiteX459" fmla="*/ 5064087 w 5309507"/>
              <a:gd name="connsiteY459" fmla="*/ 3768866 h 6482443"/>
              <a:gd name="connsiteX460" fmla="*/ 5064087 w 5309507"/>
              <a:gd name="connsiteY460" fmla="*/ 3776486 h 6482443"/>
              <a:gd name="connsiteX461" fmla="*/ 5130336 w 5309507"/>
              <a:gd name="connsiteY461" fmla="*/ 3710237 h 6482443"/>
              <a:gd name="connsiteX462" fmla="*/ 5088426 w 5309507"/>
              <a:gd name="connsiteY462" fmla="*/ 3706427 h 6482443"/>
              <a:gd name="connsiteX463" fmla="*/ 5064087 w 5309507"/>
              <a:gd name="connsiteY463" fmla="*/ 3730766 h 6482443"/>
              <a:gd name="connsiteX464" fmla="*/ 5064087 w 5309507"/>
              <a:gd name="connsiteY464" fmla="*/ 3738386 h 6482443"/>
              <a:gd name="connsiteX465" fmla="*/ 5092236 w 5309507"/>
              <a:gd name="connsiteY465" fmla="*/ 3710237 h 6482443"/>
              <a:gd name="connsiteX466" fmla="*/ 0 w 5309507"/>
              <a:gd name="connsiteY466" fmla="*/ 0 h 6482443"/>
              <a:gd name="connsiteX467" fmla="*/ 5309507 w 5309507"/>
              <a:gd name="connsiteY467" fmla="*/ 0 h 6482443"/>
              <a:gd name="connsiteX468" fmla="*/ 5309507 w 5309507"/>
              <a:gd name="connsiteY468" fmla="*/ 3713946 h 6482443"/>
              <a:gd name="connsiteX469" fmla="*/ 5064087 w 5309507"/>
              <a:gd name="connsiteY469" fmla="*/ 3959366 h 6482443"/>
              <a:gd name="connsiteX470" fmla="*/ 5064087 w 5309507"/>
              <a:gd name="connsiteY470" fmla="*/ 3966986 h 6482443"/>
              <a:gd name="connsiteX471" fmla="*/ 5309507 w 5309507"/>
              <a:gd name="connsiteY471" fmla="*/ 3721566 h 6482443"/>
              <a:gd name="connsiteX472" fmla="*/ 5309507 w 5309507"/>
              <a:gd name="connsiteY472" fmla="*/ 3752046 h 6482443"/>
              <a:gd name="connsiteX473" fmla="*/ 5064087 w 5309507"/>
              <a:gd name="connsiteY473" fmla="*/ 3997466 h 6482443"/>
              <a:gd name="connsiteX474" fmla="*/ 5064087 w 5309507"/>
              <a:gd name="connsiteY474" fmla="*/ 4005086 h 6482443"/>
              <a:gd name="connsiteX475" fmla="*/ 5309507 w 5309507"/>
              <a:gd name="connsiteY475" fmla="*/ 3759666 h 6482443"/>
              <a:gd name="connsiteX476" fmla="*/ 5309507 w 5309507"/>
              <a:gd name="connsiteY476" fmla="*/ 3790146 h 6482443"/>
              <a:gd name="connsiteX477" fmla="*/ 5064087 w 5309507"/>
              <a:gd name="connsiteY477" fmla="*/ 4035566 h 6482443"/>
              <a:gd name="connsiteX478" fmla="*/ 5064087 w 5309507"/>
              <a:gd name="connsiteY478" fmla="*/ 4043187 h 6482443"/>
              <a:gd name="connsiteX479" fmla="*/ 5309507 w 5309507"/>
              <a:gd name="connsiteY479" fmla="*/ 3797767 h 6482443"/>
              <a:gd name="connsiteX480" fmla="*/ 5309507 w 5309507"/>
              <a:gd name="connsiteY480" fmla="*/ 3828247 h 6482443"/>
              <a:gd name="connsiteX481" fmla="*/ 5064087 w 5309507"/>
              <a:gd name="connsiteY481" fmla="*/ 4073667 h 6482443"/>
              <a:gd name="connsiteX482" fmla="*/ 5064087 w 5309507"/>
              <a:gd name="connsiteY482" fmla="*/ 4081286 h 6482443"/>
              <a:gd name="connsiteX483" fmla="*/ 5309507 w 5309507"/>
              <a:gd name="connsiteY483" fmla="*/ 3835866 h 6482443"/>
              <a:gd name="connsiteX484" fmla="*/ 5309507 w 5309507"/>
              <a:gd name="connsiteY484" fmla="*/ 3866347 h 6482443"/>
              <a:gd name="connsiteX485" fmla="*/ 5064087 w 5309507"/>
              <a:gd name="connsiteY485" fmla="*/ 4111767 h 6482443"/>
              <a:gd name="connsiteX486" fmla="*/ 5064087 w 5309507"/>
              <a:gd name="connsiteY486" fmla="*/ 4119386 h 6482443"/>
              <a:gd name="connsiteX487" fmla="*/ 5309507 w 5309507"/>
              <a:gd name="connsiteY487" fmla="*/ 3873966 h 6482443"/>
              <a:gd name="connsiteX488" fmla="*/ 5309507 w 5309507"/>
              <a:gd name="connsiteY488" fmla="*/ 3904446 h 6482443"/>
              <a:gd name="connsiteX489" fmla="*/ 5064087 w 5309507"/>
              <a:gd name="connsiteY489" fmla="*/ 4149866 h 6482443"/>
              <a:gd name="connsiteX490" fmla="*/ 5064087 w 5309507"/>
              <a:gd name="connsiteY490" fmla="*/ 4157486 h 6482443"/>
              <a:gd name="connsiteX491" fmla="*/ 5309507 w 5309507"/>
              <a:gd name="connsiteY491" fmla="*/ 3912066 h 6482443"/>
              <a:gd name="connsiteX492" fmla="*/ 5309507 w 5309507"/>
              <a:gd name="connsiteY492" fmla="*/ 3942546 h 6482443"/>
              <a:gd name="connsiteX493" fmla="*/ 5064087 w 5309507"/>
              <a:gd name="connsiteY493" fmla="*/ 4187966 h 6482443"/>
              <a:gd name="connsiteX494" fmla="*/ 5064087 w 5309507"/>
              <a:gd name="connsiteY494" fmla="*/ 4195586 h 6482443"/>
              <a:gd name="connsiteX495" fmla="*/ 5309507 w 5309507"/>
              <a:gd name="connsiteY495" fmla="*/ 3950166 h 6482443"/>
              <a:gd name="connsiteX496" fmla="*/ 5309507 w 5309507"/>
              <a:gd name="connsiteY496" fmla="*/ 3980646 h 6482443"/>
              <a:gd name="connsiteX497" fmla="*/ 5064087 w 5309507"/>
              <a:gd name="connsiteY497" fmla="*/ 4226066 h 6482443"/>
              <a:gd name="connsiteX498" fmla="*/ 5064087 w 5309507"/>
              <a:gd name="connsiteY498" fmla="*/ 4233687 h 6482443"/>
              <a:gd name="connsiteX499" fmla="*/ 5309507 w 5309507"/>
              <a:gd name="connsiteY499" fmla="*/ 3988267 h 6482443"/>
              <a:gd name="connsiteX500" fmla="*/ 5309507 w 5309507"/>
              <a:gd name="connsiteY500" fmla="*/ 4018746 h 6482443"/>
              <a:gd name="connsiteX501" fmla="*/ 5064087 w 5309507"/>
              <a:gd name="connsiteY501" fmla="*/ 4264166 h 6482443"/>
              <a:gd name="connsiteX502" fmla="*/ 5064087 w 5309507"/>
              <a:gd name="connsiteY502" fmla="*/ 4271787 h 6482443"/>
              <a:gd name="connsiteX503" fmla="*/ 5309507 w 5309507"/>
              <a:gd name="connsiteY503" fmla="*/ 4026367 h 6482443"/>
              <a:gd name="connsiteX504" fmla="*/ 5309507 w 5309507"/>
              <a:gd name="connsiteY504" fmla="*/ 4056847 h 6482443"/>
              <a:gd name="connsiteX505" fmla="*/ 5064087 w 5309507"/>
              <a:gd name="connsiteY505" fmla="*/ 4302267 h 6482443"/>
              <a:gd name="connsiteX506" fmla="*/ 5064087 w 5309507"/>
              <a:gd name="connsiteY506" fmla="*/ 4309886 h 6482443"/>
              <a:gd name="connsiteX507" fmla="*/ 5309507 w 5309507"/>
              <a:gd name="connsiteY507" fmla="*/ 4064466 h 6482443"/>
              <a:gd name="connsiteX508" fmla="*/ 5309507 w 5309507"/>
              <a:gd name="connsiteY508" fmla="*/ 4094947 h 6482443"/>
              <a:gd name="connsiteX509" fmla="*/ 5064087 w 5309507"/>
              <a:gd name="connsiteY509" fmla="*/ 4340367 h 6482443"/>
              <a:gd name="connsiteX510" fmla="*/ 5064087 w 5309507"/>
              <a:gd name="connsiteY510" fmla="*/ 4347986 h 6482443"/>
              <a:gd name="connsiteX511" fmla="*/ 5309507 w 5309507"/>
              <a:gd name="connsiteY511" fmla="*/ 4102566 h 6482443"/>
              <a:gd name="connsiteX512" fmla="*/ 5309507 w 5309507"/>
              <a:gd name="connsiteY512" fmla="*/ 4133046 h 6482443"/>
              <a:gd name="connsiteX513" fmla="*/ 5064087 w 5309507"/>
              <a:gd name="connsiteY513" fmla="*/ 4378466 h 6482443"/>
              <a:gd name="connsiteX514" fmla="*/ 5064087 w 5309507"/>
              <a:gd name="connsiteY514" fmla="*/ 4386086 h 6482443"/>
              <a:gd name="connsiteX515" fmla="*/ 5309507 w 5309507"/>
              <a:gd name="connsiteY515" fmla="*/ 4140666 h 6482443"/>
              <a:gd name="connsiteX516" fmla="*/ 5309507 w 5309507"/>
              <a:gd name="connsiteY516" fmla="*/ 4171146 h 6482443"/>
              <a:gd name="connsiteX517" fmla="*/ 5064087 w 5309507"/>
              <a:gd name="connsiteY517" fmla="*/ 4416566 h 6482443"/>
              <a:gd name="connsiteX518" fmla="*/ 5064087 w 5309507"/>
              <a:gd name="connsiteY518" fmla="*/ 4424186 h 6482443"/>
              <a:gd name="connsiteX519" fmla="*/ 5309507 w 5309507"/>
              <a:gd name="connsiteY519" fmla="*/ 4178766 h 6482443"/>
              <a:gd name="connsiteX520" fmla="*/ 5309507 w 5309507"/>
              <a:gd name="connsiteY520" fmla="*/ 4209246 h 6482443"/>
              <a:gd name="connsiteX521" fmla="*/ 5064087 w 5309507"/>
              <a:gd name="connsiteY521" fmla="*/ 4454666 h 6482443"/>
              <a:gd name="connsiteX522" fmla="*/ 5064087 w 5309507"/>
              <a:gd name="connsiteY522" fmla="*/ 4462286 h 6482443"/>
              <a:gd name="connsiteX523" fmla="*/ 5309507 w 5309507"/>
              <a:gd name="connsiteY523" fmla="*/ 4216866 h 6482443"/>
              <a:gd name="connsiteX524" fmla="*/ 5309507 w 5309507"/>
              <a:gd name="connsiteY524" fmla="*/ 4247346 h 6482443"/>
              <a:gd name="connsiteX525" fmla="*/ 5064087 w 5309507"/>
              <a:gd name="connsiteY525" fmla="*/ 4492766 h 6482443"/>
              <a:gd name="connsiteX526" fmla="*/ 5064087 w 5309507"/>
              <a:gd name="connsiteY526" fmla="*/ 4500387 h 6482443"/>
              <a:gd name="connsiteX527" fmla="*/ 5309507 w 5309507"/>
              <a:gd name="connsiteY527" fmla="*/ 4254967 h 6482443"/>
              <a:gd name="connsiteX528" fmla="*/ 5309507 w 5309507"/>
              <a:gd name="connsiteY528" fmla="*/ 4285446 h 6482443"/>
              <a:gd name="connsiteX529" fmla="*/ 5064087 w 5309507"/>
              <a:gd name="connsiteY529" fmla="*/ 4530866 h 6482443"/>
              <a:gd name="connsiteX530" fmla="*/ 5064087 w 5309507"/>
              <a:gd name="connsiteY530" fmla="*/ 4538486 h 6482443"/>
              <a:gd name="connsiteX531" fmla="*/ 5309507 w 5309507"/>
              <a:gd name="connsiteY531" fmla="*/ 4293066 h 6482443"/>
              <a:gd name="connsiteX532" fmla="*/ 5309507 w 5309507"/>
              <a:gd name="connsiteY532" fmla="*/ 4323547 h 6482443"/>
              <a:gd name="connsiteX533" fmla="*/ 5064087 w 5309507"/>
              <a:gd name="connsiteY533" fmla="*/ 4568967 h 6482443"/>
              <a:gd name="connsiteX534" fmla="*/ 5064087 w 5309507"/>
              <a:gd name="connsiteY534" fmla="*/ 4576586 h 6482443"/>
              <a:gd name="connsiteX535" fmla="*/ 5309507 w 5309507"/>
              <a:gd name="connsiteY535" fmla="*/ 4331166 h 6482443"/>
              <a:gd name="connsiteX536" fmla="*/ 5309507 w 5309507"/>
              <a:gd name="connsiteY536" fmla="*/ 4361646 h 6482443"/>
              <a:gd name="connsiteX537" fmla="*/ 5064087 w 5309507"/>
              <a:gd name="connsiteY537" fmla="*/ 4607066 h 6482443"/>
              <a:gd name="connsiteX538" fmla="*/ 5064087 w 5309507"/>
              <a:gd name="connsiteY538" fmla="*/ 4614686 h 6482443"/>
              <a:gd name="connsiteX539" fmla="*/ 5309507 w 5309507"/>
              <a:gd name="connsiteY539" fmla="*/ 4369266 h 6482443"/>
              <a:gd name="connsiteX540" fmla="*/ 5309507 w 5309507"/>
              <a:gd name="connsiteY540" fmla="*/ 4399746 h 6482443"/>
              <a:gd name="connsiteX541" fmla="*/ 5064087 w 5309507"/>
              <a:gd name="connsiteY541" fmla="*/ 4645166 h 6482443"/>
              <a:gd name="connsiteX542" fmla="*/ 5064087 w 5309507"/>
              <a:gd name="connsiteY542" fmla="*/ 4652786 h 6482443"/>
              <a:gd name="connsiteX543" fmla="*/ 5309507 w 5309507"/>
              <a:gd name="connsiteY543" fmla="*/ 4407366 h 6482443"/>
              <a:gd name="connsiteX544" fmla="*/ 5309507 w 5309507"/>
              <a:gd name="connsiteY544" fmla="*/ 4437846 h 6482443"/>
              <a:gd name="connsiteX545" fmla="*/ 5064087 w 5309507"/>
              <a:gd name="connsiteY545" fmla="*/ 4683266 h 6482443"/>
              <a:gd name="connsiteX546" fmla="*/ 5064087 w 5309507"/>
              <a:gd name="connsiteY546" fmla="*/ 4690886 h 6482443"/>
              <a:gd name="connsiteX547" fmla="*/ 5309507 w 5309507"/>
              <a:gd name="connsiteY547" fmla="*/ 4445466 h 6482443"/>
              <a:gd name="connsiteX548" fmla="*/ 5309507 w 5309507"/>
              <a:gd name="connsiteY548" fmla="*/ 4475946 h 6482443"/>
              <a:gd name="connsiteX549" fmla="*/ 5064087 w 5309507"/>
              <a:gd name="connsiteY549" fmla="*/ 4721366 h 6482443"/>
              <a:gd name="connsiteX550" fmla="*/ 5064087 w 5309507"/>
              <a:gd name="connsiteY550" fmla="*/ 4728987 h 6482443"/>
              <a:gd name="connsiteX551" fmla="*/ 5309507 w 5309507"/>
              <a:gd name="connsiteY551" fmla="*/ 4483567 h 6482443"/>
              <a:gd name="connsiteX552" fmla="*/ 5309507 w 5309507"/>
              <a:gd name="connsiteY552" fmla="*/ 4514046 h 6482443"/>
              <a:gd name="connsiteX553" fmla="*/ 5064087 w 5309507"/>
              <a:gd name="connsiteY553" fmla="*/ 4759466 h 6482443"/>
              <a:gd name="connsiteX554" fmla="*/ 5064087 w 5309507"/>
              <a:gd name="connsiteY554" fmla="*/ 4767087 h 6482443"/>
              <a:gd name="connsiteX555" fmla="*/ 5309507 w 5309507"/>
              <a:gd name="connsiteY555" fmla="*/ 4521667 h 6482443"/>
              <a:gd name="connsiteX556" fmla="*/ 5309507 w 5309507"/>
              <a:gd name="connsiteY556" fmla="*/ 4552147 h 6482443"/>
              <a:gd name="connsiteX557" fmla="*/ 5064087 w 5309507"/>
              <a:gd name="connsiteY557" fmla="*/ 4797567 h 6482443"/>
              <a:gd name="connsiteX558" fmla="*/ 5064087 w 5309507"/>
              <a:gd name="connsiteY558" fmla="*/ 4805186 h 6482443"/>
              <a:gd name="connsiteX559" fmla="*/ 5309507 w 5309507"/>
              <a:gd name="connsiteY559" fmla="*/ 4559766 h 6482443"/>
              <a:gd name="connsiteX560" fmla="*/ 5309507 w 5309507"/>
              <a:gd name="connsiteY560" fmla="*/ 4590247 h 6482443"/>
              <a:gd name="connsiteX561" fmla="*/ 5064087 w 5309507"/>
              <a:gd name="connsiteY561" fmla="*/ 4835667 h 6482443"/>
              <a:gd name="connsiteX562" fmla="*/ 5064087 w 5309507"/>
              <a:gd name="connsiteY562" fmla="*/ 4843286 h 6482443"/>
              <a:gd name="connsiteX563" fmla="*/ 5309507 w 5309507"/>
              <a:gd name="connsiteY563" fmla="*/ 4597866 h 6482443"/>
              <a:gd name="connsiteX564" fmla="*/ 5309507 w 5309507"/>
              <a:gd name="connsiteY564" fmla="*/ 4628346 h 6482443"/>
              <a:gd name="connsiteX565" fmla="*/ 5064087 w 5309507"/>
              <a:gd name="connsiteY565" fmla="*/ 4873766 h 6482443"/>
              <a:gd name="connsiteX566" fmla="*/ 5064087 w 5309507"/>
              <a:gd name="connsiteY566" fmla="*/ 4881386 h 6482443"/>
              <a:gd name="connsiteX567" fmla="*/ 5309507 w 5309507"/>
              <a:gd name="connsiteY567" fmla="*/ 4635966 h 6482443"/>
              <a:gd name="connsiteX568" fmla="*/ 5309507 w 5309507"/>
              <a:gd name="connsiteY568" fmla="*/ 4666446 h 6482443"/>
              <a:gd name="connsiteX569" fmla="*/ 5064087 w 5309507"/>
              <a:gd name="connsiteY569" fmla="*/ 4911866 h 6482443"/>
              <a:gd name="connsiteX570" fmla="*/ 5064087 w 5309507"/>
              <a:gd name="connsiteY570" fmla="*/ 4919486 h 6482443"/>
              <a:gd name="connsiteX571" fmla="*/ 5309507 w 5309507"/>
              <a:gd name="connsiteY571" fmla="*/ 4674066 h 6482443"/>
              <a:gd name="connsiteX572" fmla="*/ 5309507 w 5309507"/>
              <a:gd name="connsiteY572" fmla="*/ 4704546 h 6482443"/>
              <a:gd name="connsiteX573" fmla="*/ 5064087 w 5309507"/>
              <a:gd name="connsiteY573" fmla="*/ 4949966 h 6482443"/>
              <a:gd name="connsiteX574" fmla="*/ 5064087 w 5309507"/>
              <a:gd name="connsiteY574" fmla="*/ 4957587 h 6482443"/>
              <a:gd name="connsiteX575" fmla="*/ 5309507 w 5309507"/>
              <a:gd name="connsiteY575" fmla="*/ 4712167 h 6482443"/>
              <a:gd name="connsiteX576" fmla="*/ 5309507 w 5309507"/>
              <a:gd name="connsiteY576" fmla="*/ 4742646 h 6482443"/>
              <a:gd name="connsiteX577" fmla="*/ 5064087 w 5309507"/>
              <a:gd name="connsiteY577" fmla="*/ 4988066 h 6482443"/>
              <a:gd name="connsiteX578" fmla="*/ 5064087 w 5309507"/>
              <a:gd name="connsiteY578" fmla="*/ 4995687 h 6482443"/>
              <a:gd name="connsiteX579" fmla="*/ 5309507 w 5309507"/>
              <a:gd name="connsiteY579" fmla="*/ 4750267 h 6482443"/>
              <a:gd name="connsiteX580" fmla="*/ 5309507 w 5309507"/>
              <a:gd name="connsiteY580" fmla="*/ 4780747 h 6482443"/>
              <a:gd name="connsiteX581" fmla="*/ 5064087 w 5309507"/>
              <a:gd name="connsiteY581" fmla="*/ 5026167 h 6482443"/>
              <a:gd name="connsiteX582" fmla="*/ 5064087 w 5309507"/>
              <a:gd name="connsiteY582" fmla="*/ 5033786 h 6482443"/>
              <a:gd name="connsiteX583" fmla="*/ 5309507 w 5309507"/>
              <a:gd name="connsiteY583" fmla="*/ 4788366 h 6482443"/>
              <a:gd name="connsiteX584" fmla="*/ 5309507 w 5309507"/>
              <a:gd name="connsiteY584" fmla="*/ 4818847 h 6482443"/>
              <a:gd name="connsiteX585" fmla="*/ 5064087 w 5309507"/>
              <a:gd name="connsiteY585" fmla="*/ 5064267 h 6482443"/>
              <a:gd name="connsiteX586" fmla="*/ 5064087 w 5309507"/>
              <a:gd name="connsiteY586" fmla="*/ 5071886 h 6482443"/>
              <a:gd name="connsiteX587" fmla="*/ 5309507 w 5309507"/>
              <a:gd name="connsiteY587" fmla="*/ 4826466 h 6482443"/>
              <a:gd name="connsiteX588" fmla="*/ 5309507 w 5309507"/>
              <a:gd name="connsiteY588" fmla="*/ 4856946 h 6482443"/>
              <a:gd name="connsiteX589" fmla="*/ 5064087 w 5309507"/>
              <a:gd name="connsiteY589" fmla="*/ 5102366 h 6482443"/>
              <a:gd name="connsiteX590" fmla="*/ 5064087 w 5309507"/>
              <a:gd name="connsiteY590" fmla="*/ 5109986 h 6482443"/>
              <a:gd name="connsiteX591" fmla="*/ 5309507 w 5309507"/>
              <a:gd name="connsiteY591" fmla="*/ 4864566 h 6482443"/>
              <a:gd name="connsiteX592" fmla="*/ 5309507 w 5309507"/>
              <a:gd name="connsiteY592" fmla="*/ 4895046 h 6482443"/>
              <a:gd name="connsiteX593" fmla="*/ 5064087 w 5309507"/>
              <a:gd name="connsiteY593" fmla="*/ 5140466 h 6482443"/>
              <a:gd name="connsiteX594" fmla="*/ 5064087 w 5309507"/>
              <a:gd name="connsiteY594" fmla="*/ 5148086 h 6482443"/>
              <a:gd name="connsiteX595" fmla="*/ 5309507 w 5309507"/>
              <a:gd name="connsiteY595" fmla="*/ 4902666 h 6482443"/>
              <a:gd name="connsiteX596" fmla="*/ 5309507 w 5309507"/>
              <a:gd name="connsiteY596" fmla="*/ 4933146 h 6482443"/>
              <a:gd name="connsiteX597" fmla="*/ 5064087 w 5309507"/>
              <a:gd name="connsiteY597" fmla="*/ 5178566 h 6482443"/>
              <a:gd name="connsiteX598" fmla="*/ 5064087 w 5309507"/>
              <a:gd name="connsiteY598" fmla="*/ 5186186 h 6482443"/>
              <a:gd name="connsiteX599" fmla="*/ 5309507 w 5309507"/>
              <a:gd name="connsiteY599" fmla="*/ 4940766 h 6482443"/>
              <a:gd name="connsiteX600" fmla="*/ 5309507 w 5309507"/>
              <a:gd name="connsiteY600" fmla="*/ 4971246 h 6482443"/>
              <a:gd name="connsiteX601" fmla="*/ 5064087 w 5309507"/>
              <a:gd name="connsiteY601" fmla="*/ 5216666 h 6482443"/>
              <a:gd name="connsiteX602" fmla="*/ 5064087 w 5309507"/>
              <a:gd name="connsiteY602" fmla="*/ 5224287 h 6482443"/>
              <a:gd name="connsiteX603" fmla="*/ 5309507 w 5309507"/>
              <a:gd name="connsiteY603" fmla="*/ 4978867 h 6482443"/>
              <a:gd name="connsiteX604" fmla="*/ 5309507 w 5309507"/>
              <a:gd name="connsiteY604" fmla="*/ 5009346 h 6482443"/>
              <a:gd name="connsiteX605" fmla="*/ 5064087 w 5309507"/>
              <a:gd name="connsiteY605" fmla="*/ 5254766 h 6482443"/>
              <a:gd name="connsiteX606" fmla="*/ 5064087 w 5309507"/>
              <a:gd name="connsiteY606" fmla="*/ 5262386 h 6482443"/>
              <a:gd name="connsiteX607" fmla="*/ 5309507 w 5309507"/>
              <a:gd name="connsiteY607" fmla="*/ 5016966 h 6482443"/>
              <a:gd name="connsiteX608" fmla="*/ 5309507 w 5309507"/>
              <a:gd name="connsiteY608" fmla="*/ 5047447 h 6482443"/>
              <a:gd name="connsiteX609" fmla="*/ 5064087 w 5309507"/>
              <a:gd name="connsiteY609" fmla="*/ 5292867 h 6482443"/>
              <a:gd name="connsiteX610" fmla="*/ 5064087 w 5309507"/>
              <a:gd name="connsiteY610" fmla="*/ 5300486 h 6482443"/>
              <a:gd name="connsiteX611" fmla="*/ 5309507 w 5309507"/>
              <a:gd name="connsiteY611" fmla="*/ 5055066 h 6482443"/>
              <a:gd name="connsiteX612" fmla="*/ 5309507 w 5309507"/>
              <a:gd name="connsiteY612" fmla="*/ 5085546 h 6482443"/>
              <a:gd name="connsiteX613" fmla="*/ 5064087 w 5309507"/>
              <a:gd name="connsiteY613" fmla="*/ 5330966 h 6482443"/>
              <a:gd name="connsiteX614" fmla="*/ 5064087 w 5309507"/>
              <a:gd name="connsiteY614" fmla="*/ 5338586 h 6482443"/>
              <a:gd name="connsiteX615" fmla="*/ 5309507 w 5309507"/>
              <a:gd name="connsiteY615" fmla="*/ 5093166 h 6482443"/>
              <a:gd name="connsiteX616" fmla="*/ 5309507 w 5309507"/>
              <a:gd name="connsiteY616" fmla="*/ 5123646 h 6482443"/>
              <a:gd name="connsiteX617" fmla="*/ 5064087 w 5309507"/>
              <a:gd name="connsiteY617" fmla="*/ 5369066 h 6482443"/>
              <a:gd name="connsiteX618" fmla="*/ 5064087 w 5309507"/>
              <a:gd name="connsiteY618" fmla="*/ 5376686 h 6482443"/>
              <a:gd name="connsiteX619" fmla="*/ 5309507 w 5309507"/>
              <a:gd name="connsiteY619" fmla="*/ 5131266 h 6482443"/>
              <a:gd name="connsiteX620" fmla="*/ 5309507 w 5309507"/>
              <a:gd name="connsiteY620" fmla="*/ 5162699 h 6482443"/>
              <a:gd name="connsiteX621" fmla="*/ 5064087 w 5309507"/>
              <a:gd name="connsiteY621" fmla="*/ 5408119 h 6482443"/>
              <a:gd name="connsiteX622" fmla="*/ 5064087 w 5309507"/>
              <a:gd name="connsiteY622" fmla="*/ 5415739 h 6482443"/>
              <a:gd name="connsiteX623" fmla="*/ 5309507 w 5309507"/>
              <a:gd name="connsiteY623" fmla="*/ 5170319 h 6482443"/>
              <a:gd name="connsiteX624" fmla="*/ 5309507 w 5309507"/>
              <a:gd name="connsiteY624" fmla="*/ 5200798 h 6482443"/>
              <a:gd name="connsiteX625" fmla="*/ 5064087 w 5309507"/>
              <a:gd name="connsiteY625" fmla="*/ 5446218 h 6482443"/>
              <a:gd name="connsiteX626" fmla="*/ 5064087 w 5309507"/>
              <a:gd name="connsiteY626" fmla="*/ 5453838 h 6482443"/>
              <a:gd name="connsiteX627" fmla="*/ 5309507 w 5309507"/>
              <a:gd name="connsiteY627" fmla="*/ 5208418 h 6482443"/>
              <a:gd name="connsiteX628" fmla="*/ 5309507 w 5309507"/>
              <a:gd name="connsiteY628" fmla="*/ 5238899 h 6482443"/>
              <a:gd name="connsiteX629" fmla="*/ 5064087 w 5309507"/>
              <a:gd name="connsiteY629" fmla="*/ 5484319 h 6482443"/>
              <a:gd name="connsiteX630" fmla="*/ 5064087 w 5309507"/>
              <a:gd name="connsiteY630" fmla="*/ 5491938 h 6482443"/>
              <a:gd name="connsiteX631" fmla="*/ 5309507 w 5309507"/>
              <a:gd name="connsiteY631" fmla="*/ 5246518 h 6482443"/>
              <a:gd name="connsiteX632" fmla="*/ 5309507 w 5309507"/>
              <a:gd name="connsiteY632" fmla="*/ 5276998 h 6482443"/>
              <a:gd name="connsiteX633" fmla="*/ 5064087 w 5309507"/>
              <a:gd name="connsiteY633" fmla="*/ 5522418 h 6482443"/>
              <a:gd name="connsiteX634" fmla="*/ 5064087 w 5309507"/>
              <a:gd name="connsiteY634" fmla="*/ 5530038 h 6482443"/>
              <a:gd name="connsiteX635" fmla="*/ 5309507 w 5309507"/>
              <a:gd name="connsiteY635" fmla="*/ 5284618 h 6482443"/>
              <a:gd name="connsiteX636" fmla="*/ 5309507 w 5309507"/>
              <a:gd name="connsiteY636" fmla="*/ 5315098 h 6482443"/>
              <a:gd name="connsiteX637" fmla="*/ 5064087 w 5309507"/>
              <a:gd name="connsiteY637" fmla="*/ 5560518 h 6482443"/>
              <a:gd name="connsiteX638" fmla="*/ 5064087 w 5309507"/>
              <a:gd name="connsiteY638" fmla="*/ 5568138 h 6482443"/>
              <a:gd name="connsiteX639" fmla="*/ 5309507 w 5309507"/>
              <a:gd name="connsiteY639" fmla="*/ 5322718 h 6482443"/>
              <a:gd name="connsiteX640" fmla="*/ 5309507 w 5309507"/>
              <a:gd name="connsiteY640" fmla="*/ 5353198 h 6482443"/>
              <a:gd name="connsiteX641" fmla="*/ 5064087 w 5309507"/>
              <a:gd name="connsiteY641" fmla="*/ 5598618 h 6482443"/>
              <a:gd name="connsiteX642" fmla="*/ 5064087 w 5309507"/>
              <a:gd name="connsiteY642" fmla="*/ 5606238 h 6482443"/>
              <a:gd name="connsiteX643" fmla="*/ 5309507 w 5309507"/>
              <a:gd name="connsiteY643" fmla="*/ 5360818 h 6482443"/>
              <a:gd name="connsiteX644" fmla="*/ 5309507 w 5309507"/>
              <a:gd name="connsiteY644" fmla="*/ 5391298 h 6482443"/>
              <a:gd name="connsiteX645" fmla="*/ 5064087 w 5309507"/>
              <a:gd name="connsiteY645" fmla="*/ 5636718 h 6482443"/>
              <a:gd name="connsiteX646" fmla="*/ 5064087 w 5309507"/>
              <a:gd name="connsiteY646" fmla="*/ 5644339 h 6482443"/>
              <a:gd name="connsiteX647" fmla="*/ 5309507 w 5309507"/>
              <a:gd name="connsiteY647" fmla="*/ 5398919 h 6482443"/>
              <a:gd name="connsiteX648" fmla="*/ 5309507 w 5309507"/>
              <a:gd name="connsiteY648" fmla="*/ 5429398 h 6482443"/>
              <a:gd name="connsiteX649" fmla="*/ 5064087 w 5309507"/>
              <a:gd name="connsiteY649" fmla="*/ 5674818 h 6482443"/>
              <a:gd name="connsiteX650" fmla="*/ 5064087 w 5309507"/>
              <a:gd name="connsiteY650" fmla="*/ 5682439 h 6482443"/>
              <a:gd name="connsiteX651" fmla="*/ 5309507 w 5309507"/>
              <a:gd name="connsiteY651" fmla="*/ 5437019 h 6482443"/>
              <a:gd name="connsiteX652" fmla="*/ 5309507 w 5309507"/>
              <a:gd name="connsiteY652" fmla="*/ 5467499 h 6482443"/>
              <a:gd name="connsiteX653" fmla="*/ 5087824 w 5309507"/>
              <a:gd name="connsiteY653" fmla="*/ 5689182 h 6482443"/>
              <a:gd name="connsiteX654" fmla="*/ 5095443 w 5309507"/>
              <a:gd name="connsiteY654" fmla="*/ 5689182 h 6482443"/>
              <a:gd name="connsiteX655" fmla="*/ 5309507 w 5309507"/>
              <a:gd name="connsiteY655" fmla="*/ 5475118 h 6482443"/>
              <a:gd name="connsiteX656" fmla="*/ 5309507 w 5309507"/>
              <a:gd name="connsiteY656" fmla="*/ 5505599 h 6482443"/>
              <a:gd name="connsiteX657" fmla="*/ 5125924 w 5309507"/>
              <a:gd name="connsiteY657" fmla="*/ 5689182 h 6482443"/>
              <a:gd name="connsiteX658" fmla="*/ 5133543 w 5309507"/>
              <a:gd name="connsiteY658" fmla="*/ 5689182 h 6482443"/>
              <a:gd name="connsiteX659" fmla="*/ 5309507 w 5309507"/>
              <a:gd name="connsiteY659" fmla="*/ 5513218 h 6482443"/>
              <a:gd name="connsiteX660" fmla="*/ 5309507 w 5309507"/>
              <a:gd name="connsiteY660" fmla="*/ 5543698 h 6482443"/>
              <a:gd name="connsiteX661" fmla="*/ 5164023 w 5309507"/>
              <a:gd name="connsiteY661" fmla="*/ 5689182 h 6482443"/>
              <a:gd name="connsiteX662" fmla="*/ 5171643 w 5309507"/>
              <a:gd name="connsiteY662" fmla="*/ 5689182 h 6482443"/>
              <a:gd name="connsiteX663" fmla="*/ 5309507 w 5309507"/>
              <a:gd name="connsiteY663" fmla="*/ 5551318 h 6482443"/>
              <a:gd name="connsiteX664" fmla="*/ 5309507 w 5309507"/>
              <a:gd name="connsiteY664" fmla="*/ 5581798 h 6482443"/>
              <a:gd name="connsiteX665" fmla="*/ 5202123 w 5309507"/>
              <a:gd name="connsiteY665" fmla="*/ 5689182 h 6482443"/>
              <a:gd name="connsiteX666" fmla="*/ 5209743 w 5309507"/>
              <a:gd name="connsiteY666" fmla="*/ 5689182 h 6482443"/>
              <a:gd name="connsiteX667" fmla="*/ 5309507 w 5309507"/>
              <a:gd name="connsiteY667" fmla="*/ 5589418 h 6482443"/>
              <a:gd name="connsiteX668" fmla="*/ 5309507 w 5309507"/>
              <a:gd name="connsiteY668" fmla="*/ 5619898 h 6482443"/>
              <a:gd name="connsiteX669" fmla="*/ 5240223 w 5309507"/>
              <a:gd name="connsiteY669" fmla="*/ 5689182 h 6482443"/>
              <a:gd name="connsiteX670" fmla="*/ 5247844 w 5309507"/>
              <a:gd name="connsiteY670" fmla="*/ 5689182 h 6482443"/>
              <a:gd name="connsiteX671" fmla="*/ 5309507 w 5309507"/>
              <a:gd name="connsiteY671" fmla="*/ 5627519 h 6482443"/>
              <a:gd name="connsiteX672" fmla="*/ 5309507 w 5309507"/>
              <a:gd name="connsiteY672" fmla="*/ 5657998 h 6482443"/>
              <a:gd name="connsiteX673" fmla="*/ 5278323 w 5309507"/>
              <a:gd name="connsiteY673" fmla="*/ 5689182 h 6482443"/>
              <a:gd name="connsiteX674" fmla="*/ 5285944 w 5309507"/>
              <a:gd name="connsiteY674" fmla="*/ 5689182 h 6482443"/>
              <a:gd name="connsiteX675" fmla="*/ 5309507 w 5309507"/>
              <a:gd name="connsiteY675" fmla="*/ 5665619 h 6482443"/>
              <a:gd name="connsiteX676" fmla="*/ 5309507 w 5309507"/>
              <a:gd name="connsiteY676" fmla="*/ 6482443 h 6482443"/>
              <a:gd name="connsiteX677" fmla="*/ 0 w 5309507"/>
              <a:gd name="connsiteY67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</a:cxnLst>
            <a:rect l="l" t="t" r="r" b="b"/>
            <a:pathLst>
              <a:path w="5309507" h="6482443">
                <a:moveTo>
                  <a:pt x="4820609" y="6076189"/>
                </a:moveTo>
                <a:cubicBezTo>
                  <a:pt x="4831110" y="6076189"/>
                  <a:pt x="4839284" y="6079718"/>
                  <a:pt x="4845137" y="6086756"/>
                </a:cubicBezTo>
                <a:cubicBezTo>
                  <a:pt x="4850989" y="6093794"/>
                  <a:pt x="4854144" y="6103051"/>
                  <a:pt x="4854622" y="6114505"/>
                </a:cubicBezTo>
                <a:lnTo>
                  <a:pt x="4782293" y="6114505"/>
                </a:lnTo>
                <a:cubicBezTo>
                  <a:pt x="4783489" y="6102333"/>
                  <a:pt x="4787190" y="6092903"/>
                  <a:pt x="4793395" y="6086210"/>
                </a:cubicBezTo>
                <a:cubicBezTo>
                  <a:pt x="4799601" y="6079536"/>
                  <a:pt x="4808666" y="6076189"/>
                  <a:pt x="4820609" y="6076189"/>
                </a:cubicBezTo>
                <a:close/>
                <a:moveTo>
                  <a:pt x="4450830" y="6042471"/>
                </a:moveTo>
                <a:cubicBezTo>
                  <a:pt x="4449425" y="6048581"/>
                  <a:pt x="4448717" y="6054807"/>
                  <a:pt x="4448717" y="6061156"/>
                </a:cubicBezTo>
                <a:cubicBezTo>
                  <a:pt x="4448717" y="6064217"/>
                  <a:pt x="4448889" y="6067448"/>
                  <a:pt x="4449243" y="6070862"/>
                </a:cubicBezTo>
                <a:cubicBezTo>
                  <a:pt x="4449596" y="6074266"/>
                  <a:pt x="4450133" y="6077510"/>
                  <a:pt x="4450830" y="6080549"/>
                </a:cubicBezTo>
                <a:lnTo>
                  <a:pt x="4474457" y="6080549"/>
                </a:lnTo>
                <a:lnTo>
                  <a:pt x="4474457" y="6224797"/>
                </a:lnTo>
                <a:cubicBezTo>
                  <a:pt x="4482921" y="6226203"/>
                  <a:pt x="4491039" y="6226911"/>
                  <a:pt x="4498794" y="6226911"/>
                </a:cubicBezTo>
                <a:cubicBezTo>
                  <a:pt x="4506788" y="6226911"/>
                  <a:pt x="4515021" y="6226203"/>
                  <a:pt x="4523484" y="6224797"/>
                </a:cubicBezTo>
                <a:lnTo>
                  <a:pt x="4523486" y="6224797"/>
                </a:lnTo>
                <a:lnTo>
                  <a:pt x="4523486" y="6042471"/>
                </a:lnTo>
                <a:close/>
                <a:moveTo>
                  <a:pt x="4572492" y="6040358"/>
                </a:moveTo>
                <a:cubicBezTo>
                  <a:pt x="4568963" y="6040358"/>
                  <a:pt x="4564785" y="6040472"/>
                  <a:pt x="4559965" y="6040703"/>
                </a:cubicBezTo>
                <a:cubicBezTo>
                  <a:pt x="4555146" y="6040942"/>
                  <a:pt x="4549916" y="6041650"/>
                  <a:pt x="4544273" y="6042826"/>
                </a:cubicBezTo>
                <a:lnTo>
                  <a:pt x="4612338" y="6224444"/>
                </a:lnTo>
                <a:cubicBezTo>
                  <a:pt x="4616336" y="6225381"/>
                  <a:pt x="4620571" y="6225973"/>
                  <a:pt x="4625038" y="6226203"/>
                </a:cubicBezTo>
                <a:cubicBezTo>
                  <a:pt x="4629495" y="6226442"/>
                  <a:pt x="4633502" y="6226567"/>
                  <a:pt x="4637030" y="6226567"/>
                </a:cubicBezTo>
                <a:cubicBezTo>
                  <a:pt x="4640320" y="6226567"/>
                  <a:pt x="4644432" y="6226442"/>
                  <a:pt x="4649375" y="6226203"/>
                </a:cubicBezTo>
                <a:cubicBezTo>
                  <a:pt x="4654310" y="6225973"/>
                  <a:pt x="4659003" y="6225505"/>
                  <a:pt x="4663479" y="6224797"/>
                </a:cubicBezTo>
                <a:lnTo>
                  <a:pt x="4732594" y="6042826"/>
                </a:lnTo>
                <a:cubicBezTo>
                  <a:pt x="4726723" y="6041650"/>
                  <a:pt x="4721483" y="6040942"/>
                  <a:pt x="4716902" y="6040703"/>
                </a:cubicBezTo>
                <a:cubicBezTo>
                  <a:pt x="4712322" y="6040472"/>
                  <a:pt x="4708268" y="6040358"/>
                  <a:pt x="4704739" y="6040358"/>
                </a:cubicBezTo>
                <a:cubicBezTo>
                  <a:pt x="4700263" y="6040358"/>
                  <a:pt x="4695798" y="6040532"/>
                  <a:pt x="4691332" y="6040885"/>
                </a:cubicBezTo>
                <a:cubicBezTo>
                  <a:pt x="4686867" y="6041229"/>
                  <a:pt x="4682641" y="6041764"/>
                  <a:pt x="4678643" y="6042472"/>
                </a:cubicBezTo>
                <a:lnTo>
                  <a:pt x="4639494" y="6178248"/>
                </a:lnTo>
                <a:lnTo>
                  <a:pt x="4599638" y="6042472"/>
                </a:lnTo>
                <a:cubicBezTo>
                  <a:pt x="4595642" y="6041525"/>
                  <a:pt x="4591291" y="6040942"/>
                  <a:pt x="4586596" y="6040703"/>
                </a:cubicBezTo>
                <a:cubicBezTo>
                  <a:pt x="4581891" y="6040472"/>
                  <a:pt x="4577187" y="6040358"/>
                  <a:pt x="4572492" y="6040358"/>
                </a:cubicBezTo>
                <a:close/>
                <a:moveTo>
                  <a:pt x="4272377" y="6040358"/>
                </a:moveTo>
                <a:cubicBezTo>
                  <a:pt x="4268848" y="6040358"/>
                  <a:pt x="4264670" y="6040472"/>
                  <a:pt x="4259850" y="6040703"/>
                </a:cubicBezTo>
                <a:cubicBezTo>
                  <a:pt x="4255031" y="6040942"/>
                  <a:pt x="4249799" y="6041650"/>
                  <a:pt x="4244158" y="6042826"/>
                </a:cubicBezTo>
                <a:lnTo>
                  <a:pt x="4312222" y="6224444"/>
                </a:lnTo>
                <a:cubicBezTo>
                  <a:pt x="4316218" y="6225381"/>
                  <a:pt x="4320455" y="6225973"/>
                  <a:pt x="4324920" y="6226203"/>
                </a:cubicBezTo>
                <a:cubicBezTo>
                  <a:pt x="4329387" y="6226442"/>
                  <a:pt x="4333383" y="6226567"/>
                  <a:pt x="4336912" y="6226567"/>
                </a:cubicBezTo>
                <a:cubicBezTo>
                  <a:pt x="4340201" y="6226567"/>
                  <a:pt x="4344313" y="6226442"/>
                  <a:pt x="4349248" y="6226203"/>
                </a:cubicBezTo>
                <a:cubicBezTo>
                  <a:pt x="4354193" y="6225973"/>
                  <a:pt x="4358887" y="6225505"/>
                  <a:pt x="4363363" y="6224797"/>
                </a:cubicBezTo>
                <a:lnTo>
                  <a:pt x="4432490" y="6042826"/>
                </a:lnTo>
                <a:cubicBezTo>
                  <a:pt x="4426610" y="6041650"/>
                  <a:pt x="4421379" y="6040942"/>
                  <a:pt x="4416789" y="6040703"/>
                </a:cubicBezTo>
                <a:cubicBezTo>
                  <a:pt x="4412209" y="6040472"/>
                  <a:pt x="4408146" y="6040358"/>
                  <a:pt x="4404626" y="6040358"/>
                </a:cubicBezTo>
                <a:cubicBezTo>
                  <a:pt x="4400159" y="6040358"/>
                  <a:pt x="4395685" y="6040532"/>
                  <a:pt x="4391228" y="6040885"/>
                </a:cubicBezTo>
                <a:cubicBezTo>
                  <a:pt x="4386754" y="6041229"/>
                  <a:pt x="4382528" y="6041764"/>
                  <a:pt x="4378530" y="6042472"/>
                </a:cubicBezTo>
                <a:lnTo>
                  <a:pt x="4339381" y="6178248"/>
                </a:lnTo>
                <a:lnTo>
                  <a:pt x="4299534" y="6042472"/>
                </a:lnTo>
                <a:cubicBezTo>
                  <a:pt x="4295527" y="6041525"/>
                  <a:pt x="4291185" y="6040942"/>
                  <a:pt x="4286481" y="6040703"/>
                </a:cubicBezTo>
                <a:cubicBezTo>
                  <a:pt x="4281777" y="6040472"/>
                  <a:pt x="4277081" y="6040358"/>
                  <a:pt x="4272377" y="6040358"/>
                </a:cubicBezTo>
                <a:close/>
                <a:moveTo>
                  <a:pt x="5003787" y="6038235"/>
                </a:moveTo>
                <a:cubicBezTo>
                  <a:pt x="4981678" y="6038235"/>
                  <a:pt x="4964219" y="6043293"/>
                  <a:pt x="4951404" y="6053401"/>
                </a:cubicBezTo>
                <a:cubicBezTo>
                  <a:pt x="4938590" y="6063509"/>
                  <a:pt x="4932193" y="6077508"/>
                  <a:pt x="4932193" y="6095371"/>
                </a:cubicBezTo>
                <a:cubicBezTo>
                  <a:pt x="4932193" y="6110183"/>
                  <a:pt x="4935893" y="6121284"/>
                  <a:pt x="4943295" y="6128695"/>
                </a:cubicBezTo>
                <a:cubicBezTo>
                  <a:pt x="4950705" y="6136097"/>
                  <a:pt x="4960984" y="6141690"/>
                  <a:pt x="4974152" y="6145448"/>
                </a:cubicBezTo>
                <a:lnTo>
                  <a:pt x="4996021" y="6151788"/>
                </a:lnTo>
                <a:cubicBezTo>
                  <a:pt x="5002131" y="6153681"/>
                  <a:pt x="5006893" y="6155852"/>
                  <a:pt x="5010307" y="6158320"/>
                </a:cubicBezTo>
                <a:cubicBezTo>
                  <a:pt x="5013711" y="6160787"/>
                  <a:pt x="5015413" y="6164840"/>
                  <a:pt x="5015413" y="6170483"/>
                </a:cubicBezTo>
                <a:cubicBezTo>
                  <a:pt x="5015413" y="6174489"/>
                  <a:pt x="5014303" y="6177711"/>
                  <a:pt x="5012067" y="6180179"/>
                </a:cubicBezTo>
                <a:cubicBezTo>
                  <a:pt x="5009829" y="6182655"/>
                  <a:pt x="5007066" y="6184653"/>
                  <a:pt x="5003785" y="6186183"/>
                </a:cubicBezTo>
                <a:cubicBezTo>
                  <a:pt x="5000485" y="6187712"/>
                  <a:pt x="4996899" y="6188774"/>
                  <a:pt x="4993017" y="6189348"/>
                </a:cubicBezTo>
                <a:cubicBezTo>
                  <a:pt x="4989144" y="6189942"/>
                  <a:pt x="4985559" y="6190238"/>
                  <a:pt x="4982269" y="6190238"/>
                </a:cubicBezTo>
                <a:cubicBezTo>
                  <a:pt x="4974744" y="6190238"/>
                  <a:pt x="4967505" y="6189475"/>
                  <a:pt x="4960572" y="6187944"/>
                </a:cubicBezTo>
                <a:cubicBezTo>
                  <a:pt x="4953640" y="6186413"/>
                  <a:pt x="4946295" y="6184128"/>
                  <a:pt x="4938531" y="6181069"/>
                </a:cubicBezTo>
                <a:cubicBezTo>
                  <a:pt x="4935720" y="6187181"/>
                  <a:pt x="4933426" y="6193473"/>
                  <a:pt x="4931656" y="6199936"/>
                </a:cubicBezTo>
                <a:cubicBezTo>
                  <a:pt x="4929897" y="6206410"/>
                  <a:pt x="4928779" y="6212807"/>
                  <a:pt x="4928309" y="6219156"/>
                </a:cubicBezTo>
                <a:cubicBezTo>
                  <a:pt x="4933244" y="6221040"/>
                  <a:pt x="4937823" y="6222562"/>
                  <a:pt x="4942060" y="6223738"/>
                </a:cubicBezTo>
                <a:cubicBezTo>
                  <a:pt x="4946297" y="6224913"/>
                  <a:pt x="4950580" y="6225909"/>
                  <a:pt x="4954931" y="6226740"/>
                </a:cubicBezTo>
                <a:cubicBezTo>
                  <a:pt x="4959281" y="6227563"/>
                  <a:pt x="4963803" y="6228146"/>
                  <a:pt x="4968509" y="6228499"/>
                </a:cubicBezTo>
                <a:cubicBezTo>
                  <a:pt x="4973215" y="6228852"/>
                  <a:pt x="4978387" y="6229034"/>
                  <a:pt x="4984030" y="6229034"/>
                </a:cubicBezTo>
                <a:cubicBezTo>
                  <a:pt x="4996489" y="6229034"/>
                  <a:pt x="5007658" y="6227448"/>
                  <a:pt x="5017536" y="6224273"/>
                </a:cubicBezTo>
                <a:cubicBezTo>
                  <a:pt x="5027414" y="6221097"/>
                  <a:pt x="5035809" y="6216746"/>
                  <a:pt x="5042752" y="6211219"/>
                </a:cubicBezTo>
                <a:cubicBezTo>
                  <a:pt x="5049674" y="6205691"/>
                  <a:pt x="5054964" y="6199180"/>
                  <a:pt x="5058617" y="6191646"/>
                </a:cubicBezTo>
                <a:cubicBezTo>
                  <a:pt x="5062260" y="6184130"/>
                  <a:pt x="5064087" y="6176011"/>
                  <a:pt x="5064087" y="6167309"/>
                </a:cubicBezTo>
                <a:cubicBezTo>
                  <a:pt x="5064087" y="6158846"/>
                  <a:pt x="5063025" y="6151683"/>
                  <a:pt x="5060911" y="6145803"/>
                </a:cubicBezTo>
                <a:cubicBezTo>
                  <a:pt x="5058799" y="6139922"/>
                  <a:pt x="5055854" y="6134989"/>
                  <a:pt x="5052095" y="6130991"/>
                </a:cubicBezTo>
                <a:cubicBezTo>
                  <a:pt x="5048329" y="6126993"/>
                  <a:pt x="5043805" y="6123638"/>
                  <a:pt x="5038517" y="6120940"/>
                </a:cubicBezTo>
                <a:cubicBezTo>
                  <a:pt x="5033219" y="6118234"/>
                  <a:pt x="5027282" y="6115940"/>
                  <a:pt x="5020703" y="6114056"/>
                </a:cubicBezTo>
                <a:lnTo>
                  <a:pt x="5000603" y="6108060"/>
                </a:lnTo>
                <a:cubicBezTo>
                  <a:pt x="4994732" y="6106187"/>
                  <a:pt x="4990200" y="6104189"/>
                  <a:pt x="4987025" y="6102075"/>
                </a:cubicBezTo>
                <a:cubicBezTo>
                  <a:pt x="4983860" y="6099952"/>
                  <a:pt x="4982272" y="6096318"/>
                  <a:pt x="4982272" y="6091135"/>
                </a:cubicBezTo>
                <a:cubicBezTo>
                  <a:pt x="4982272" y="6085732"/>
                  <a:pt x="4984501" y="6081793"/>
                  <a:pt x="4988966" y="6079326"/>
                </a:cubicBezTo>
                <a:cubicBezTo>
                  <a:pt x="4993431" y="6076858"/>
                  <a:pt x="4999666" y="6075615"/>
                  <a:pt x="5007660" y="6075615"/>
                </a:cubicBezTo>
                <a:cubicBezTo>
                  <a:pt x="5015185" y="6075615"/>
                  <a:pt x="5022356" y="6076505"/>
                  <a:pt x="5029175" y="6078264"/>
                </a:cubicBezTo>
                <a:cubicBezTo>
                  <a:pt x="5035993" y="6080023"/>
                  <a:pt x="5042217" y="6082089"/>
                  <a:pt x="5047860" y="6084431"/>
                </a:cubicBezTo>
                <a:cubicBezTo>
                  <a:pt x="5050452" y="6079497"/>
                  <a:pt x="5052680" y="6073740"/>
                  <a:pt x="5054564" y="6067152"/>
                </a:cubicBezTo>
                <a:cubicBezTo>
                  <a:pt x="5056448" y="6060572"/>
                  <a:pt x="5057624" y="6054223"/>
                  <a:pt x="5058093" y="6048113"/>
                </a:cubicBezTo>
                <a:cubicBezTo>
                  <a:pt x="5048921" y="6044824"/>
                  <a:pt x="5039866" y="6042356"/>
                  <a:pt x="5030936" y="6040703"/>
                </a:cubicBezTo>
                <a:cubicBezTo>
                  <a:pt x="5022003" y="6039058"/>
                  <a:pt x="5012948" y="6038235"/>
                  <a:pt x="5003787" y="6038235"/>
                </a:cubicBezTo>
                <a:close/>
                <a:moveTo>
                  <a:pt x="4824987" y="6038235"/>
                </a:moveTo>
                <a:cubicBezTo>
                  <a:pt x="4810405" y="6038235"/>
                  <a:pt x="4797657" y="6040770"/>
                  <a:pt x="4786728" y="6045817"/>
                </a:cubicBezTo>
                <a:cubicBezTo>
                  <a:pt x="4775789" y="6050877"/>
                  <a:pt x="4766628" y="6057752"/>
                  <a:pt x="4759218" y="6066444"/>
                </a:cubicBezTo>
                <a:cubicBezTo>
                  <a:pt x="4751816" y="6075146"/>
                  <a:pt x="4746221" y="6085377"/>
                  <a:pt x="4742464" y="6097130"/>
                </a:cubicBezTo>
                <a:cubicBezTo>
                  <a:pt x="4738697" y="6108891"/>
                  <a:pt x="4736822" y="6121466"/>
                  <a:pt x="4736822" y="6134873"/>
                </a:cubicBezTo>
                <a:cubicBezTo>
                  <a:pt x="4736822" y="6148508"/>
                  <a:pt x="4738638" y="6161083"/>
                  <a:pt x="4742282" y="6172606"/>
                </a:cubicBezTo>
                <a:cubicBezTo>
                  <a:pt x="4745925" y="6184128"/>
                  <a:pt x="4751568" y="6194063"/>
                  <a:pt x="4759218" y="6202401"/>
                </a:cubicBezTo>
                <a:cubicBezTo>
                  <a:pt x="4766858" y="6210750"/>
                  <a:pt x="4776725" y="6217271"/>
                  <a:pt x="4788842" y="6221975"/>
                </a:cubicBezTo>
                <a:cubicBezTo>
                  <a:pt x="4800948" y="6226671"/>
                  <a:pt x="4815464" y="6229033"/>
                  <a:pt x="4832400" y="6229033"/>
                </a:cubicBezTo>
                <a:cubicBezTo>
                  <a:pt x="4855436" y="6229033"/>
                  <a:pt x="4876128" y="6225504"/>
                  <a:pt x="4894469" y="6218446"/>
                </a:cubicBezTo>
                <a:cubicBezTo>
                  <a:pt x="4894230" y="6210931"/>
                  <a:pt x="4893169" y="6203873"/>
                  <a:pt x="4891294" y="6197285"/>
                </a:cubicBezTo>
                <a:cubicBezTo>
                  <a:pt x="4889410" y="6190706"/>
                  <a:pt x="4887173" y="6185065"/>
                  <a:pt x="4884591" y="6180359"/>
                </a:cubicBezTo>
                <a:cubicBezTo>
                  <a:pt x="4877066" y="6183179"/>
                  <a:pt x="4869129" y="6185359"/>
                  <a:pt x="4860781" y="6186881"/>
                </a:cubicBezTo>
                <a:cubicBezTo>
                  <a:pt x="4852433" y="6188420"/>
                  <a:pt x="4844266" y="6189175"/>
                  <a:pt x="4836273" y="6189175"/>
                </a:cubicBezTo>
                <a:cubicBezTo>
                  <a:pt x="4821690" y="6189175"/>
                  <a:pt x="4809946" y="6186001"/>
                  <a:pt x="4801007" y="6179650"/>
                </a:cubicBezTo>
                <a:cubicBezTo>
                  <a:pt x="4792075" y="6173301"/>
                  <a:pt x="4787131" y="6163079"/>
                  <a:pt x="4786195" y="6148973"/>
                </a:cubicBezTo>
                <a:lnTo>
                  <a:pt x="4903276" y="6148973"/>
                </a:lnTo>
                <a:cubicBezTo>
                  <a:pt x="4903746" y="6146381"/>
                  <a:pt x="4904167" y="6142920"/>
                  <a:pt x="4904520" y="6138569"/>
                </a:cubicBezTo>
                <a:cubicBezTo>
                  <a:pt x="4904875" y="6134218"/>
                  <a:pt x="4905046" y="6129810"/>
                  <a:pt x="4905046" y="6125345"/>
                </a:cubicBezTo>
                <a:cubicBezTo>
                  <a:pt x="4905044" y="6113117"/>
                  <a:pt x="4903275" y="6101663"/>
                  <a:pt x="4899746" y="6090962"/>
                </a:cubicBezTo>
                <a:cubicBezTo>
                  <a:pt x="4896226" y="6080262"/>
                  <a:pt x="4890996" y="6071034"/>
                  <a:pt x="4884063" y="6063279"/>
                </a:cubicBezTo>
                <a:cubicBezTo>
                  <a:pt x="4877120" y="6055513"/>
                  <a:pt x="4868716" y="6049403"/>
                  <a:pt x="4858847" y="6044938"/>
                </a:cubicBezTo>
                <a:cubicBezTo>
                  <a:pt x="4848969" y="6040472"/>
                  <a:pt x="4837685" y="6038235"/>
                  <a:pt x="4824987" y="6038235"/>
                </a:cubicBezTo>
                <a:close/>
                <a:moveTo>
                  <a:pt x="4697915" y="6008197"/>
                </a:moveTo>
                <a:lnTo>
                  <a:pt x="4707573" y="6008379"/>
                </a:lnTo>
                <a:cubicBezTo>
                  <a:pt x="4708854" y="6008379"/>
                  <a:pt x="4709878" y="6008522"/>
                  <a:pt x="4710644" y="6008837"/>
                </a:cubicBezTo>
                <a:cubicBezTo>
                  <a:pt x="4711400" y="6009153"/>
                  <a:pt x="4712001" y="6009515"/>
                  <a:pt x="4712442" y="6009985"/>
                </a:cubicBezTo>
                <a:cubicBezTo>
                  <a:pt x="4712863" y="6010443"/>
                  <a:pt x="4713159" y="6010941"/>
                  <a:pt x="4713304" y="6011496"/>
                </a:cubicBezTo>
                <a:cubicBezTo>
                  <a:pt x="4713457" y="6012050"/>
                  <a:pt x="4713543" y="6012634"/>
                  <a:pt x="4713543" y="6013246"/>
                </a:cubicBezTo>
                <a:cubicBezTo>
                  <a:pt x="4713543" y="6015329"/>
                  <a:pt x="4712356" y="6016974"/>
                  <a:pt x="4710003" y="6018209"/>
                </a:cubicBezTo>
                <a:cubicBezTo>
                  <a:pt x="4707641" y="6019424"/>
                  <a:pt x="4704534" y="6020044"/>
                  <a:pt x="4700680" y="6020044"/>
                </a:cubicBezTo>
                <a:cubicBezTo>
                  <a:pt x="4697735" y="6020044"/>
                  <a:pt x="4695393" y="6019632"/>
                  <a:pt x="4693651" y="6018810"/>
                </a:cubicBezTo>
                <a:cubicBezTo>
                  <a:pt x="4691901" y="6017978"/>
                  <a:pt x="4691022" y="6016391"/>
                  <a:pt x="4691022" y="6014066"/>
                </a:cubicBezTo>
                <a:cubicBezTo>
                  <a:pt x="4691022" y="6013387"/>
                  <a:pt x="4691136" y="6012709"/>
                  <a:pt x="4691347" y="6012000"/>
                </a:cubicBezTo>
                <a:cubicBezTo>
                  <a:pt x="4691564" y="6011305"/>
                  <a:pt x="4691928" y="6010654"/>
                  <a:pt x="4692454" y="6010081"/>
                </a:cubicBezTo>
                <a:cubicBezTo>
                  <a:pt x="4692961" y="6009498"/>
                  <a:pt x="4693678" y="6009028"/>
                  <a:pt x="4694558" y="6008656"/>
                </a:cubicBezTo>
                <a:cubicBezTo>
                  <a:pt x="4695448" y="6008292"/>
                  <a:pt x="4696566" y="6008129"/>
                  <a:pt x="4697915" y="6008197"/>
                </a:cubicBezTo>
                <a:close/>
                <a:moveTo>
                  <a:pt x="4745049" y="5977679"/>
                </a:moveTo>
                <a:lnTo>
                  <a:pt x="4745050" y="5977679"/>
                </a:lnTo>
                <a:lnTo>
                  <a:pt x="4745049" y="5977680"/>
                </a:lnTo>
                <a:close/>
                <a:moveTo>
                  <a:pt x="5001675" y="5968131"/>
                </a:moveTo>
                <a:cubicBezTo>
                  <a:pt x="5005098" y="5968131"/>
                  <a:pt x="5007574" y="5969403"/>
                  <a:pt x="5009057" y="5971947"/>
                </a:cubicBezTo>
                <a:cubicBezTo>
                  <a:pt x="5010568" y="5974482"/>
                  <a:pt x="5011323" y="5978153"/>
                  <a:pt x="5011323" y="5982934"/>
                </a:cubicBezTo>
                <a:cubicBezTo>
                  <a:pt x="5011323" y="5987717"/>
                  <a:pt x="5010568" y="5991369"/>
                  <a:pt x="5009057" y="5993913"/>
                </a:cubicBezTo>
                <a:cubicBezTo>
                  <a:pt x="5007574" y="5996457"/>
                  <a:pt x="5005098" y="5997718"/>
                  <a:pt x="5001675" y="5997718"/>
                </a:cubicBezTo>
                <a:cubicBezTo>
                  <a:pt x="4998300" y="5997718"/>
                  <a:pt x="4995861" y="5996455"/>
                  <a:pt x="4994369" y="5993913"/>
                </a:cubicBezTo>
                <a:cubicBezTo>
                  <a:pt x="4992869" y="5991369"/>
                  <a:pt x="4992113" y="5987717"/>
                  <a:pt x="4992113" y="5982934"/>
                </a:cubicBezTo>
                <a:cubicBezTo>
                  <a:pt x="4992113" y="5978153"/>
                  <a:pt x="4992867" y="5974482"/>
                  <a:pt x="4994369" y="5971947"/>
                </a:cubicBezTo>
                <a:cubicBezTo>
                  <a:pt x="4995861" y="5969403"/>
                  <a:pt x="4998300" y="5968131"/>
                  <a:pt x="5001675" y="5968131"/>
                </a:cubicBezTo>
                <a:close/>
                <a:moveTo>
                  <a:pt x="4947913" y="5968131"/>
                </a:moveTo>
                <a:cubicBezTo>
                  <a:pt x="4951345" y="5968131"/>
                  <a:pt x="4953813" y="5969403"/>
                  <a:pt x="4955315" y="5971947"/>
                </a:cubicBezTo>
                <a:cubicBezTo>
                  <a:pt x="4956826" y="5974482"/>
                  <a:pt x="4957571" y="5978153"/>
                  <a:pt x="4957571" y="5982934"/>
                </a:cubicBezTo>
                <a:cubicBezTo>
                  <a:pt x="4957571" y="5987717"/>
                  <a:pt x="4956826" y="5991369"/>
                  <a:pt x="4955315" y="5993913"/>
                </a:cubicBezTo>
                <a:cubicBezTo>
                  <a:pt x="4953814" y="5996457"/>
                  <a:pt x="4951347" y="5997718"/>
                  <a:pt x="4947913" y="5997718"/>
                </a:cubicBezTo>
                <a:cubicBezTo>
                  <a:pt x="4944547" y="5997718"/>
                  <a:pt x="4942108" y="5996455"/>
                  <a:pt x="4940617" y="5993913"/>
                </a:cubicBezTo>
                <a:cubicBezTo>
                  <a:pt x="4939106" y="5991369"/>
                  <a:pt x="4938369" y="5987717"/>
                  <a:pt x="4938369" y="5982934"/>
                </a:cubicBezTo>
                <a:cubicBezTo>
                  <a:pt x="4938369" y="5978153"/>
                  <a:pt x="4939106" y="5974482"/>
                  <a:pt x="4940617" y="5971947"/>
                </a:cubicBezTo>
                <a:cubicBezTo>
                  <a:pt x="4942108" y="5969403"/>
                  <a:pt x="4944547" y="5968131"/>
                  <a:pt x="4947913" y="5968131"/>
                </a:cubicBezTo>
                <a:close/>
                <a:moveTo>
                  <a:pt x="4649407" y="5968131"/>
                </a:moveTo>
                <a:cubicBezTo>
                  <a:pt x="4652831" y="5968131"/>
                  <a:pt x="4655298" y="5969403"/>
                  <a:pt x="4656798" y="5971947"/>
                </a:cubicBezTo>
                <a:cubicBezTo>
                  <a:pt x="4658309" y="5974482"/>
                  <a:pt x="4659055" y="5978153"/>
                  <a:pt x="4659055" y="5982934"/>
                </a:cubicBezTo>
                <a:cubicBezTo>
                  <a:pt x="4659055" y="5987717"/>
                  <a:pt x="4658309" y="5991369"/>
                  <a:pt x="4656798" y="5993913"/>
                </a:cubicBezTo>
                <a:cubicBezTo>
                  <a:pt x="4655298" y="5996457"/>
                  <a:pt x="4652831" y="5997718"/>
                  <a:pt x="4649407" y="5997718"/>
                </a:cubicBezTo>
                <a:cubicBezTo>
                  <a:pt x="4646032" y="5997718"/>
                  <a:pt x="4643602" y="5996455"/>
                  <a:pt x="4642111" y="5993913"/>
                </a:cubicBezTo>
                <a:cubicBezTo>
                  <a:pt x="4640600" y="5991369"/>
                  <a:pt x="4639854" y="5987717"/>
                  <a:pt x="4639854" y="5982934"/>
                </a:cubicBezTo>
                <a:cubicBezTo>
                  <a:pt x="4639854" y="5978153"/>
                  <a:pt x="4640600" y="5974482"/>
                  <a:pt x="4642111" y="5971947"/>
                </a:cubicBezTo>
                <a:cubicBezTo>
                  <a:pt x="4643602" y="5969403"/>
                  <a:pt x="4646032" y="5968131"/>
                  <a:pt x="4649407" y="5968131"/>
                </a:cubicBezTo>
                <a:close/>
                <a:moveTo>
                  <a:pt x="4754879" y="5967849"/>
                </a:moveTo>
                <a:cubicBezTo>
                  <a:pt x="4757575" y="5967849"/>
                  <a:pt x="4759680" y="5968768"/>
                  <a:pt x="4761180" y="5970564"/>
                </a:cubicBezTo>
                <a:cubicBezTo>
                  <a:pt x="4762671" y="5972371"/>
                  <a:pt x="4763485" y="5974753"/>
                  <a:pt x="4763608" y="5977679"/>
                </a:cubicBezTo>
                <a:lnTo>
                  <a:pt x="4745050" y="5977679"/>
                </a:lnTo>
                <a:lnTo>
                  <a:pt x="4747898" y="5970422"/>
                </a:lnTo>
                <a:cubicBezTo>
                  <a:pt x="4749495" y="5968720"/>
                  <a:pt x="4751820" y="5967849"/>
                  <a:pt x="4754879" y="5967849"/>
                </a:cubicBezTo>
                <a:close/>
                <a:moveTo>
                  <a:pt x="4701685" y="5966481"/>
                </a:moveTo>
                <a:cubicBezTo>
                  <a:pt x="4704257" y="5966481"/>
                  <a:pt x="4706112" y="5967235"/>
                  <a:pt x="4707240" y="5968729"/>
                </a:cubicBezTo>
                <a:cubicBezTo>
                  <a:pt x="4708378" y="5970240"/>
                  <a:pt x="4708942" y="5972266"/>
                  <a:pt x="4708942" y="5974839"/>
                </a:cubicBezTo>
                <a:cubicBezTo>
                  <a:pt x="4708944" y="5977411"/>
                  <a:pt x="4708378" y="5979438"/>
                  <a:pt x="4707240" y="5980901"/>
                </a:cubicBezTo>
                <a:cubicBezTo>
                  <a:pt x="4706112" y="5982372"/>
                  <a:pt x="4704257" y="5983109"/>
                  <a:pt x="4701685" y="5983109"/>
                </a:cubicBezTo>
                <a:cubicBezTo>
                  <a:pt x="4699046" y="5983109"/>
                  <a:pt x="4697152" y="5982372"/>
                  <a:pt x="4695985" y="5980901"/>
                </a:cubicBezTo>
                <a:cubicBezTo>
                  <a:pt x="4694829" y="5979438"/>
                  <a:pt x="4694244" y="5977411"/>
                  <a:pt x="4694244" y="5974839"/>
                </a:cubicBezTo>
                <a:cubicBezTo>
                  <a:pt x="4694244" y="5972266"/>
                  <a:pt x="4694827" y="5970240"/>
                  <a:pt x="4695985" y="5968729"/>
                </a:cubicBezTo>
                <a:cubicBezTo>
                  <a:pt x="4697152" y="5967237"/>
                  <a:pt x="4699044" y="5966481"/>
                  <a:pt x="4701685" y="5966481"/>
                </a:cubicBezTo>
                <a:close/>
                <a:moveTo>
                  <a:pt x="4852938" y="5959852"/>
                </a:moveTo>
                <a:cubicBezTo>
                  <a:pt x="4849190" y="5959852"/>
                  <a:pt x="4845901" y="5960483"/>
                  <a:pt x="4843080" y="5961755"/>
                </a:cubicBezTo>
                <a:cubicBezTo>
                  <a:pt x="4840240" y="5963018"/>
                  <a:pt x="4837860" y="5964777"/>
                  <a:pt x="4835957" y="5967005"/>
                </a:cubicBezTo>
                <a:cubicBezTo>
                  <a:pt x="4834073" y="5969233"/>
                  <a:pt x="4832647" y="5971843"/>
                  <a:pt x="4831711" y="5974780"/>
                </a:cubicBezTo>
                <a:cubicBezTo>
                  <a:pt x="4830783" y="5977745"/>
                  <a:pt x="4830314" y="5980949"/>
                  <a:pt x="4830314" y="5984381"/>
                </a:cubicBezTo>
                <a:cubicBezTo>
                  <a:pt x="4830314" y="5987881"/>
                  <a:pt x="4830801" y="5991123"/>
                  <a:pt x="4831757" y="5994106"/>
                </a:cubicBezTo>
                <a:cubicBezTo>
                  <a:pt x="4832722" y="5997097"/>
                  <a:pt x="4834157" y="5999680"/>
                  <a:pt x="4836060" y="6001841"/>
                </a:cubicBezTo>
                <a:cubicBezTo>
                  <a:pt x="4837964" y="6004010"/>
                  <a:pt x="4840354" y="6005723"/>
                  <a:pt x="4843251" y="6006947"/>
                </a:cubicBezTo>
                <a:cubicBezTo>
                  <a:pt x="4846148" y="6008179"/>
                  <a:pt x="4849552" y="6008811"/>
                  <a:pt x="4853473" y="6008811"/>
                </a:cubicBezTo>
                <a:cubicBezTo>
                  <a:pt x="4855778" y="6008811"/>
                  <a:pt x="4857978" y="6008677"/>
                  <a:pt x="4860081" y="6008400"/>
                </a:cubicBezTo>
                <a:cubicBezTo>
                  <a:pt x="4862195" y="6008133"/>
                  <a:pt x="4864452" y="6007521"/>
                  <a:pt x="4866876" y="6006556"/>
                </a:cubicBezTo>
                <a:cubicBezTo>
                  <a:pt x="4866876" y="6004376"/>
                  <a:pt x="4866637" y="6002501"/>
                  <a:pt x="4866159" y="6000895"/>
                </a:cubicBezTo>
                <a:cubicBezTo>
                  <a:pt x="4865672" y="5999297"/>
                  <a:pt x="4865060" y="5997902"/>
                  <a:pt x="4864343" y="5996687"/>
                </a:cubicBezTo>
                <a:cubicBezTo>
                  <a:pt x="4863319" y="5997051"/>
                  <a:pt x="4862429" y="5997356"/>
                  <a:pt x="4861674" y="5997586"/>
                </a:cubicBezTo>
                <a:cubicBezTo>
                  <a:pt x="4860918" y="5997834"/>
                  <a:pt x="4860181" y="5998005"/>
                  <a:pt x="4859455" y="5998130"/>
                </a:cubicBezTo>
                <a:cubicBezTo>
                  <a:pt x="4858718" y="5998264"/>
                  <a:pt x="4857990" y="5998332"/>
                  <a:pt x="4857236" y="5998360"/>
                </a:cubicBezTo>
                <a:cubicBezTo>
                  <a:pt x="4856479" y="5998389"/>
                  <a:pt x="4855657" y="5998398"/>
                  <a:pt x="4854749" y="5998398"/>
                </a:cubicBezTo>
                <a:cubicBezTo>
                  <a:pt x="4851249" y="5998398"/>
                  <a:pt x="4848477" y="5997297"/>
                  <a:pt x="4846420" y="5995060"/>
                </a:cubicBezTo>
                <a:cubicBezTo>
                  <a:pt x="4844363" y="5992832"/>
                  <a:pt x="4843349" y="5989266"/>
                  <a:pt x="4843349" y="5984379"/>
                </a:cubicBezTo>
                <a:cubicBezTo>
                  <a:pt x="4843349" y="5979857"/>
                  <a:pt x="4844295" y="5976376"/>
                  <a:pt x="4846199" y="5973918"/>
                </a:cubicBezTo>
                <a:cubicBezTo>
                  <a:pt x="4848100" y="5971488"/>
                  <a:pt x="4850922" y="5970265"/>
                  <a:pt x="4854651" y="5970265"/>
                </a:cubicBezTo>
                <a:cubicBezTo>
                  <a:pt x="4856401" y="5970265"/>
                  <a:pt x="4857969" y="5970370"/>
                  <a:pt x="4859318" y="5970580"/>
                </a:cubicBezTo>
                <a:cubicBezTo>
                  <a:pt x="4860684" y="5970791"/>
                  <a:pt x="4862263" y="5971201"/>
                  <a:pt x="4864070" y="5971804"/>
                </a:cubicBezTo>
                <a:cubicBezTo>
                  <a:pt x="4864844" y="5970225"/>
                  <a:pt x="4865428" y="5968572"/>
                  <a:pt x="4865792" y="5966870"/>
                </a:cubicBezTo>
                <a:cubicBezTo>
                  <a:pt x="4866156" y="5965148"/>
                  <a:pt x="4866327" y="5963600"/>
                  <a:pt x="4866327" y="5962203"/>
                </a:cubicBezTo>
                <a:cubicBezTo>
                  <a:pt x="4865055" y="5961725"/>
                  <a:pt x="4863917" y="5961332"/>
                  <a:pt x="4862884" y="5961027"/>
                </a:cubicBezTo>
                <a:cubicBezTo>
                  <a:pt x="4861860" y="5960722"/>
                  <a:pt x="4860838" y="5960483"/>
                  <a:pt x="4859814" y="5960301"/>
                </a:cubicBezTo>
                <a:cubicBezTo>
                  <a:pt x="4858791" y="5960110"/>
                  <a:pt x="4857719" y="5960014"/>
                  <a:pt x="4856601" y="5959948"/>
                </a:cubicBezTo>
                <a:cubicBezTo>
                  <a:pt x="4855482" y="5959880"/>
                  <a:pt x="4854267" y="5959852"/>
                  <a:pt x="4852938" y="5959852"/>
                </a:cubicBezTo>
                <a:close/>
                <a:moveTo>
                  <a:pt x="4807522" y="5959852"/>
                </a:moveTo>
                <a:cubicBezTo>
                  <a:pt x="4801844" y="5959852"/>
                  <a:pt x="4797368" y="5961152"/>
                  <a:pt x="4794078" y="5963744"/>
                </a:cubicBezTo>
                <a:cubicBezTo>
                  <a:pt x="4790779" y="5966334"/>
                  <a:pt x="4789144" y="5969931"/>
                  <a:pt x="4789144" y="5974510"/>
                </a:cubicBezTo>
                <a:cubicBezTo>
                  <a:pt x="4789144" y="5978316"/>
                  <a:pt x="4790089" y="5981156"/>
                  <a:pt x="4791993" y="5983068"/>
                </a:cubicBezTo>
                <a:cubicBezTo>
                  <a:pt x="4793894" y="5984961"/>
                  <a:pt x="4796535" y="5986395"/>
                  <a:pt x="4799910" y="5987371"/>
                </a:cubicBezTo>
                <a:lnTo>
                  <a:pt x="4805522" y="5988987"/>
                </a:lnTo>
                <a:cubicBezTo>
                  <a:pt x="4807090" y="5989465"/>
                  <a:pt x="4808305" y="5990038"/>
                  <a:pt x="4809185" y="5990670"/>
                </a:cubicBezTo>
                <a:cubicBezTo>
                  <a:pt x="4810055" y="5991301"/>
                  <a:pt x="4810505" y="5992343"/>
                  <a:pt x="4810505" y="5993777"/>
                </a:cubicBezTo>
                <a:cubicBezTo>
                  <a:pt x="4810505" y="5994810"/>
                  <a:pt x="4810218" y="5995641"/>
                  <a:pt x="4809634" y="5996273"/>
                </a:cubicBezTo>
                <a:cubicBezTo>
                  <a:pt x="4809069" y="5996913"/>
                  <a:pt x="4808352" y="5997422"/>
                  <a:pt x="4807520" y="5997804"/>
                </a:cubicBezTo>
                <a:cubicBezTo>
                  <a:pt x="4806669" y="5998205"/>
                  <a:pt x="4805751" y="5998483"/>
                  <a:pt x="4804757" y="5998626"/>
                </a:cubicBezTo>
                <a:cubicBezTo>
                  <a:pt x="4803753" y="5998780"/>
                  <a:pt x="4802836" y="5998856"/>
                  <a:pt x="4801994" y="5998856"/>
                </a:cubicBezTo>
                <a:cubicBezTo>
                  <a:pt x="4800061" y="5998856"/>
                  <a:pt x="4798206" y="5998665"/>
                  <a:pt x="4796428" y="5998273"/>
                </a:cubicBezTo>
                <a:cubicBezTo>
                  <a:pt x="4794640" y="5997871"/>
                  <a:pt x="4792756" y="5997297"/>
                  <a:pt x="4790776" y="5996503"/>
                </a:cubicBezTo>
                <a:cubicBezTo>
                  <a:pt x="4790048" y="5998080"/>
                  <a:pt x="4789456" y="5999688"/>
                  <a:pt x="4789006" y="6001341"/>
                </a:cubicBezTo>
                <a:cubicBezTo>
                  <a:pt x="4788548" y="6003006"/>
                  <a:pt x="4788271" y="6004640"/>
                  <a:pt x="4788146" y="6006276"/>
                </a:cubicBezTo>
                <a:cubicBezTo>
                  <a:pt x="4789409" y="6006754"/>
                  <a:pt x="4790585" y="6007146"/>
                  <a:pt x="4791675" y="6007442"/>
                </a:cubicBezTo>
                <a:cubicBezTo>
                  <a:pt x="4792754" y="6007758"/>
                  <a:pt x="4793864" y="6008008"/>
                  <a:pt x="4794974" y="6008227"/>
                </a:cubicBezTo>
                <a:cubicBezTo>
                  <a:pt x="4796092" y="6008429"/>
                  <a:pt x="4797259" y="6008581"/>
                  <a:pt x="4798463" y="6008677"/>
                </a:cubicBezTo>
                <a:cubicBezTo>
                  <a:pt x="4799667" y="6008763"/>
                  <a:pt x="4800987" y="6008811"/>
                  <a:pt x="4802450" y="6008811"/>
                </a:cubicBezTo>
                <a:cubicBezTo>
                  <a:pt x="4805643" y="6008811"/>
                  <a:pt x="4808503" y="6008400"/>
                  <a:pt x="4811036" y="6007587"/>
                </a:cubicBezTo>
                <a:cubicBezTo>
                  <a:pt x="4813571" y="6006773"/>
                  <a:pt x="4815732" y="6005655"/>
                  <a:pt x="4817510" y="6004240"/>
                </a:cubicBezTo>
                <a:cubicBezTo>
                  <a:pt x="4819289" y="6002826"/>
                  <a:pt x="4820647" y="6001143"/>
                  <a:pt x="4821583" y="5999211"/>
                </a:cubicBezTo>
                <a:cubicBezTo>
                  <a:pt x="4822511" y="5997299"/>
                  <a:pt x="4822989" y="5995213"/>
                  <a:pt x="4822991" y="5992976"/>
                </a:cubicBezTo>
                <a:cubicBezTo>
                  <a:pt x="4822991" y="5990796"/>
                  <a:pt x="4822713" y="5988961"/>
                  <a:pt x="4822177" y="5987450"/>
                </a:cubicBezTo>
                <a:cubicBezTo>
                  <a:pt x="4821622" y="5985947"/>
                  <a:pt x="4820868" y="5984677"/>
                  <a:pt x="4819912" y="5983653"/>
                </a:cubicBezTo>
                <a:cubicBezTo>
                  <a:pt x="4818947" y="5982620"/>
                  <a:pt x="4817780" y="5981769"/>
                  <a:pt x="4816431" y="5981081"/>
                </a:cubicBezTo>
                <a:cubicBezTo>
                  <a:pt x="4815065" y="5980373"/>
                  <a:pt x="4813543" y="5979800"/>
                  <a:pt x="4811861" y="5979302"/>
                </a:cubicBezTo>
                <a:lnTo>
                  <a:pt x="4806698" y="5977771"/>
                </a:lnTo>
                <a:cubicBezTo>
                  <a:pt x="4805187" y="5977293"/>
                  <a:pt x="4804029" y="5976776"/>
                  <a:pt x="4803198" y="5976232"/>
                </a:cubicBezTo>
                <a:cubicBezTo>
                  <a:pt x="4802395" y="5975686"/>
                  <a:pt x="4801994" y="5974749"/>
                  <a:pt x="4801994" y="5973429"/>
                </a:cubicBezTo>
                <a:cubicBezTo>
                  <a:pt x="4801994" y="5972032"/>
                  <a:pt x="4802559" y="5971028"/>
                  <a:pt x="4803706" y="5970388"/>
                </a:cubicBezTo>
                <a:cubicBezTo>
                  <a:pt x="4804853" y="5969758"/>
                  <a:pt x="4806461" y="5969451"/>
                  <a:pt x="4808507" y="5969451"/>
                </a:cubicBezTo>
                <a:cubicBezTo>
                  <a:pt x="4810439" y="5969451"/>
                  <a:pt x="4812285" y="5969662"/>
                  <a:pt x="4814025" y="5970131"/>
                </a:cubicBezTo>
                <a:cubicBezTo>
                  <a:pt x="4815785" y="5970580"/>
                  <a:pt x="4817371" y="5971107"/>
                  <a:pt x="4818825" y="5971719"/>
                </a:cubicBezTo>
                <a:cubicBezTo>
                  <a:pt x="4819494" y="5970438"/>
                  <a:pt x="4820049" y="5968955"/>
                  <a:pt x="4820547" y="5967282"/>
                </a:cubicBezTo>
                <a:cubicBezTo>
                  <a:pt x="4821025" y="5965580"/>
                  <a:pt x="4821321" y="5963964"/>
                  <a:pt x="4821455" y="5962387"/>
                </a:cubicBezTo>
                <a:cubicBezTo>
                  <a:pt x="4819093" y="5961553"/>
                  <a:pt x="4816777" y="5960904"/>
                  <a:pt x="4814483" y="5960483"/>
                </a:cubicBezTo>
                <a:cubicBezTo>
                  <a:pt x="4812189" y="5960071"/>
                  <a:pt x="4809864" y="5959852"/>
                  <a:pt x="4807522" y="5959852"/>
                </a:cubicBezTo>
                <a:close/>
                <a:moveTo>
                  <a:pt x="4701594" y="5958032"/>
                </a:moveTo>
                <a:cubicBezTo>
                  <a:pt x="4698457" y="5958032"/>
                  <a:pt x="4695646" y="5958453"/>
                  <a:pt x="4693141" y="5959313"/>
                </a:cubicBezTo>
                <a:cubicBezTo>
                  <a:pt x="4690617" y="5960174"/>
                  <a:pt x="4688494" y="5961350"/>
                  <a:pt x="4686753" y="5962850"/>
                </a:cubicBezTo>
                <a:cubicBezTo>
                  <a:pt x="4685003" y="5964352"/>
                  <a:pt x="4683683" y="5966131"/>
                  <a:pt x="4682757" y="5968186"/>
                </a:cubicBezTo>
                <a:cubicBezTo>
                  <a:pt x="4681838" y="5970232"/>
                  <a:pt x="4681380" y="5972461"/>
                  <a:pt x="4681380" y="5974831"/>
                </a:cubicBezTo>
                <a:cubicBezTo>
                  <a:pt x="4681380" y="5977538"/>
                  <a:pt x="4681954" y="5979985"/>
                  <a:pt x="4683121" y="5982194"/>
                </a:cubicBezTo>
                <a:cubicBezTo>
                  <a:pt x="4684279" y="5984403"/>
                  <a:pt x="4685941" y="5986269"/>
                  <a:pt x="4688093" y="5987797"/>
                </a:cubicBezTo>
                <a:cubicBezTo>
                  <a:pt x="4686189" y="5989146"/>
                  <a:pt x="4684735" y="5990552"/>
                  <a:pt x="4683761" y="5992034"/>
                </a:cubicBezTo>
                <a:cubicBezTo>
                  <a:pt x="4682785" y="5993497"/>
                  <a:pt x="4682298" y="5995392"/>
                  <a:pt x="4682298" y="5997723"/>
                </a:cubicBezTo>
                <a:cubicBezTo>
                  <a:pt x="4682298" y="5999673"/>
                  <a:pt x="4682710" y="6001289"/>
                  <a:pt x="4683542" y="6002542"/>
                </a:cubicBezTo>
                <a:cubicBezTo>
                  <a:pt x="4684364" y="6003805"/>
                  <a:pt x="4685483" y="6004856"/>
                  <a:pt x="4686899" y="6005707"/>
                </a:cubicBezTo>
                <a:cubicBezTo>
                  <a:pt x="4684691" y="6007064"/>
                  <a:pt x="4682932" y="6008623"/>
                  <a:pt x="4681601" y="6010391"/>
                </a:cubicBezTo>
                <a:cubicBezTo>
                  <a:pt x="4680291" y="6012170"/>
                  <a:pt x="4679631" y="6014446"/>
                  <a:pt x="4679631" y="6017201"/>
                </a:cubicBezTo>
                <a:cubicBezTo>
                  <a:pt x="4679631" y="6019036"/>
                  <a:pt x="4679985" y="6020719"/>
                  <a:pt x="4680693" y="6022249"/>
                </a:cubicBezTo>
                <a:cubicBezTo>
                  <a:pt x="4681401" y="6023789"/>
                  <a:pt x="4682568" y="6025070"/>
                  <a:pt x="4684182" y="6026112"/>
                </a:cubicBezTo>
                <a:cubicBezTo>
                  <a:pt x="4685807" y="6027154"/>
                  <a:pt x="4687902" y="6027956"/>
                  <a:pt x="4690483" y="6028550"/>
                </a:cubicBezTo>
                <a:cubicBezTo>
                  <a:pt x="4693047" y="6029114"/>
                  <a:pt x="4696163" y="6029410"/>
                  <a:pt x="4699845" y="6029410"/>
                </a:cubicBezTo>
                <a:cubicBezTo>
                  <a:pt x="4703527" y="6029410"/>
                  <a:pt x="4706951" y="6029018"/>
                  <a:pt x="4710135" y="6028215"/>
                </a:cubicBezTo>
                <a:cubicBezTo>
                  <a:pt x="4713329" y="6027432"/>
                  <a:pt x="4716083" y="6026283"/>
                  <a:pt x="4718397" y="6024820"/>
                </a:cubicBezTo>
                <a:cubicBezTo>
                  <a:pt x="4720730" y="6023348"/>
                  <a:pt x="4722575" y="6021559"/>
                  <a:pt x="4723924" y="6019436"/>
                </a:cubicBezTo>
                <a:cubicBezTo>
                  <a:pt x="4725263" y="6017333"/>
                  <a:pt x="4725941" y="6014980"/>
                  <a:pt x="4725941" y="6012418"/>
                </a:cubicBezTo>
                <a:cubicBezTo>
                  <a:pt x="4725941" y="6008067"/>
                  <a:pt x="4724621" y="6004711"/>
                  <a:pt x="4721992" y="6002349"/>
                </a:cubicBezTo>
                <a:cubicBezTo>
                  <a:pt x="4719353" y="6000005"/>
                  <a:pt x="4715250" y="5998763"/>
                  <a:pt x="4709675" y="5998630"/>
                </a:cubicBezTo>
                <a:lnTo>
                  <a:pt x="4697082" y="5998448"/>
                </a:lnTo>
                <a:cubicBezTo>
                  <a:pt x="4695132" y="5998380"/>
                  <a:pt x="4693830" y="5998055"/>
                  <a:pt x="4693191" y="5997443"/>
                </a:cubicBezTo>
                <a:cubicBezTo>
                  <a:pt x="4692542" y="5996823"/>
                  <a:pt x="4692215" y="5996037"/>
                  <a:pt x="4692215" y="5995053"/>
                </a:cubicBezTo>
                <a:cubicBezTo>
                  <a:pt x="4692215" y="5994373"/>
                  <a:pt x="4692349" y="5993667"/>
                  <a:pt x="4692588" y="5992892"/>
                </a:cubicBezTo>
                <a:cubicBezTo>
                  <a:pt x="4692836" y="5992136"/>
                  <a:pt x="4693477" y="5991421"/>
                  <a:pt x="4694510" y="5990721"/>
                </a:cubicBezTo>
                <a:cubicBezTo>
                  <a:pt x="4696604" y="5991296"/>
                  <a:pt x="4698966" y="5991562"/>
                  <a:pt x="4701595" y="5991562"/>
                </a:cubicBezTo>
                <a:cubicBezTo>
                  <a:pt x="4704712" y="5991562"/>
                  <a:pt x="4707524" y="5991132"/>
                  <a:pt x="4710001" y="5990272"/>
                </a:cubicBezTo>
                <a:cubicBezTo>
                  <a:pt x="4712478" y="5989410"/>
                  <a:pt x="4714583" y="5988254"/>
                  <a:pt x="4716285" y="5986781"/>
                </a:cubicBezTo>
                <a:cubicBezTo>
                  <a:pt x="4718006" y="5985309"/>
                  <a:pt x="4719307" y="5983550"/>
                  <a:pt x="4720195" y="5981502"/>
                </a:cubicBezTo>
                <a:cubicBezTo>
                  <a:pt x="4721085" y="5979447"/>
                  <a:pt x="4721535" y="5977227"/>
                  <a:pt x="4721535" y="5974828"/>
                </a:cubicBezTo>
                <a:cubicBezTo>
                  <a:pt x="4721535" y="5973422"/>
                  <a:pt x="4721410" y="5972295"/>
                  <a:pt x="4721162" y="5971433"/>
                </a:cubicBezTo>
                <a:cubicBezTo>
                  <a:pt x="4720923" y="5970582"/>
                  <a:pt x="4720636" y="5969836"/>
                  <a:pt x="4720331" y="5969233"/>
                </a:cubicBezTo>
                <a:lnTo>
                  <a:pt x="4727781" y="5969233"/>
                </a:lnTo>
                <a:cubicBezTo>
                  <a:pt x="4727962" y="5968192"/>
                  <a:pt x="4728085" y="5967168"/>
                  <a:pt x="4728143" y="5966203"/>
                </a:cubicBezTo>
                <a:cubicBezTo>
                  <a:pt x="4728211" y="5965218"/>
                  <a:pt x="4728239" y="5964253"/>
                  <a:pt x="4728239" y="5963266"/>
                </a:cubicBezTo>
                <a:cubicBezTo>
                  <a:pt x="4728235" y="5962412"/>
                  <a:pt x="4728198" y="5961598"/>
                  <a:pt x="4728102" y="5960833"/>
                </a:cubicBezTo>
                <a:cubicBezTo>
                  <a:pt x="4728005" y="5960058"/>
                  <a:pt x="4727900" y="5959273"/>
                  <a:pt x="4727777" y="5958481"/>
                </a:cubicBezTo>
                <a:cubicBezTo>
                  <a:pt x="4724840" y="5958481"/>
                  <a:pt x="4722507" y="5958854"/>
                  <a:pt x="4720805" y="5959637"/>
                </a:cubicBezTo>
                <a:cubicBezTo>
                  <a:pt x="4719084" y="5960394"/>
                  <a:pt x="4717630" y="5961550"/>
                  <a:pt x="4716483" y="5963081"/>
                </a:cubicBezTo>
                <a:cubicBezTo>
                  <a:pt x="4714752" y="5961609"/>
                  <a:pt x="4712629" y="5960394"/>
                  <a:pt x="4710037" y="5959457"/>
                </a:cubicBezTo>
                <a:cubicBezTo>
                  <a:pt x="4707474" y="5958510"/>
                  <a:pt x="4704653" y="5958032"/>
                  <a:pt x="4701594" y="5958032"/>
                </a:cubicBezTo>
                <a:close/>
                <a:moveTo>
                  <a:pt x="5001668" y="5957943"/>
                </a:moveTo>
                <a:cubicBezTo>
                  <a:pt x="4997805" y="5957943"/>
                  <a:pt x="4994448" y="5958583"/>
                  <a:pt x="4991608" y="5959864"/>
                </a:cubicBezTo>
                <a:cubicBezTo>
                  <a:pt x="4988748" y="5961145"/>
                  <a:pt x="4986406" y="5962904"/>
                  <a:pt x="4984522" y="5965143"/>
                </a:cubicBezTo>
                <a:cubicBezTo>
                  <a:pt x="4982667" y="5967391"/>
                  <a:pt x="4981252" y="5970040"/>
                  <a:pt x="4980296" y="5973089"/>
                </a:cubicBezTo>
                <a:cubicBezTo>
                  <a:pt x="4979349" y="5976159"/>
                  <a:pt x="4978870" y="5979438"/>
                  <a:pt x="4978870" y="5982929"/>
                </a:cubicBezTo>
                <a:cubicBezTo>
                  <a:pt x="4978870" y="5986429"/>
                  <a:pt x="4979349" y="5989671"/>
                  <a:pt x="4980296" y="5992673"/>
                </a:cubicBezTo>
                <a:cubicBezTo>
                  <a:pt x="4981252" y="5995666"/>
                  <a:pt x="4982667" y="5998296"/>
                  <a:pt x="4984522" y="6000514"/>
                </a:cubicBezTo>
                <a:cubicBezTo>
                  <a:pt x="4986406" y="6002761"/>
                  <a:pt x="4988748" y="6004510"/>
                  <a:pt x="4991608" y="6005753"/>
                </a:cubicBezTo>
                <a:cubicBezTo>
                  <a:pt x="4994448" y="6007005"/>
                  <a:pt x="4997804" y="6007637"/>
                  <a:pt x="5001668" y="6007637"/>
                </a:cubicBezTo>
                <a:cubicBezTo>
                  <a:pt x="5005521" y="6007637"/>
                  <a:pt x="5008887" y="6007005"/>
                  <a:pt x="5011776" y="6005753"/>
                </a:cubicBezTo>
                <a:cubicBezTo>
                  <a:pt x="5014655" y="6004510"/>
                  <a:pt x="5017046" y="6002759"/>
                  <a:pt x="5018938" y="6000514"/>
                </a:cubicBezTo>
                <a:cubicBezTo>
                  <a:pt x="5020831" y="5998294"/>
                  <a:pt x="5022248" y="5995665"/>
                  <a:pt x="5023175" y="5992673"/>
                </a:cubicBezTo>
                <a:cubicBezTo>
                  <a:pt x="5024083" y="5989671"/>
                  <a:pt x="5024544" y="5986429"/>
                  <a:pt x="5024544" y="5982929"/>
                </a:cubicBezTo>
                <a:cubicBezTo>
                  <a:pt x="5024544" y="5979438"/>
                  <a:pt x="5024085" y="5976159"/>
                  <a:pt x="5023175" y="5973089"/>
                </a:cubicBezTo>
                <a:cubicBezTo>
                  <a:pt x="5022248" y="5970038"/>
                  <a:pt x="5020833" y="5967389"/>
                  <a:pt x="5018938" y="5965143"/>
                </a:cubicBezTo>
                <a:cubicBezTo>
                  <a:pt x="5017046" y="5962906"/>
                  <a:pt x="5014655" y="5961147"/>
                  <a:pt x="5011776" y="5959864"/>
                </a:cubicBezTo>
                <a:cubicBezTo>
                  <a:pt x="5008887" y="5958583"/>
                  <a:pt x="5005521" y="5957943"/>
                  <a:pt x="5001668" y="5957943"/>
                </a:cubicBezTo>
                <a:close/>
                <a:moveTo>
                  <a:pt x="4947910" y="5957943"/>
                </a:moveTo>
                <a:cubicBezTo>
                  <a:pt x="4944056" y="5957943"/>
                  <a:pt x="4940699" y="5958583"/>
                  <a:pt x="4937859" y="5959864"/>
                </a:cubicBezTo>
                <a:cubicBezTo>
                  <a:pt x="4934999" y="5961145"/>
                  <a:pt x="4932648" y="5962904"/>
                  <a:pt x="4930783" y="5965143"/>
                </a:cubicBezTo>
                <a:cubicBezTo>
                  <a:pt x="4928909" y="5967391"/>
                  <a:pt x="4927503" y="5970040"/>
                  <a:pt x="4926557" y="5973089"/>
                </a:cubicBezTo>
                <a:cubicBezTo>
                  <a:pt x="4925601" y="5976159"/>
                  <a:pt x="4925132" y="5979438"/>
                  <a:pt x="4925132" y="5982929"/>
                </a:cubicBezTo>
                <a:cubicBezTo>
                  <a:pt x="4925132" y="5986429"/>
                  <a:pt x="4925601" y="5989671"/>
                  <a:pt x="4926557" y="5992673"/>
                </a:cubicBezTo>
                <a:cubicBezTo>
                  <a:pt x="4927505" y="5995666"/>
                  <a:pt x="4928910" y="5998296"/>
                  <a:pt x="4930783" y="6000514"/>
                </a:cubicBezTo>
                <a:cubicBezTo>
                  <a:pt x="4932648" y="6002761"/>
                  <a:pt x="4935001" y="6004510"/>
                  <a:pt x="4937859" y="6005753"/>
                </a:cubicBezTo>
                <a:cubicBezTo>
                  <a:pt x="4940699" y="6007005"/>
                  <a:pt x="4944054" y="6007637"/>
                  <a:pt x="4947910" y="6007637"/>
                </a:cubicBezTo>
                <a:cubicBezTo>
                  <a:pt x="4951782" y="6007637"/>
                  <a:pt x="4955147" y="6007005"/>
                  <a:pt x="4958026" y="6005753"/>
                </a:cubicBezTo>
                <a:cubicBezTo>
                  <a:pt x="4960906" y="6004510"/>
                  <a:pt x="4963285" y="6002759"/>
                  <a:pt x="4965189" y="6000514"/>
                </a:cubicBezTo>
                <a:cubicBezTo>
                  <a:pt x="4967093" y="5998294"/>
                  <a:pt x="4968507" y="5995665"/>
                  <a:pt x="4969415" y="5992673"/>
                </a:cubicBezTo>
                <a:cubicBezTo>
                  <a:pt x="4970334" y="5989671"/>
                  <a:pt x="4970801" y="5986429"/>
                  <a:pt x="4970801" y="5982929"/>
                </a:cubicBezTo>
                <a:cubicBezTo>
                  <a:pt x="4970803" y="5979438"/>
                  <a:pt x="4970334" y="5976159"/>
                  <a:pt x="4969415" y="5973089"/>
                </a:cubicBezTo>
                <a:cubicBezTo>
                  <a:pt x="4968507" y="5970038"/>
                  <a:pt x="4967093" y="5967389"/>
                  <a:pt x="4965189" y="5965143"/>
                </a:cubicBezTo>
                <a:cubicBezTo>
                  <a:pt x="4963285" y="5962906"/>
                  <a:pt x="4960906" y="5961147"/>
                  <a:pt x="4958026" y="5959864"/>
                </a:cubicBezTo>
                <a:cubicBezTo>
                  <a:pt x="4955147" y="5958583"/>
                  <a:pt x="4951782" y="5957943"/>
                  <a:pt x="4947910" y="5957943"/>
                </a:cubicBezTo>
                <a:close/>
                <a:moveTo>
                  <a:pt x="4755066" y="5957941"/>
                </a:moveTo>
                <a:cubicBezTo>
                  <a:pt x="4751270" y="5957941"/>
                  <a:pt x="4747952" y="5958590"/>
                  <a:pt x="4745101" y="5959901"/>
                </a:cubicBezTo>
                <a:cubicBezTo>
                  <a:pt x="4742243" y="5961231"/>
                  <a:pt x="4739862" y="5963018"/>
                  <a:pt x="4737921" y="5965294"/>
                </a:cubicBezTo>
                <a:cubicBezTo>
                  <a:pt x="4735999" y="5967551"/>
                  <a:pt x="4734535" y="5970220"/>
                  <a:pt x="4733561" y="5973270"/>
                </a:cubicBezTo>
                <a:cubicBezTo>
                  <a:pt x="4732585" y="5976350"/>
                  <a:pt x="4732089" y="5979620"/>
                  <a:pt x="4732089" y="5983100"/>
                </a:cubicBezTo>
                <a:cubicBezTo>
                  <a:pt x="4732089" y="5986657"/>
                  <a:pt x="4732567" y="5989947"/>
                  <a:pt x="4733514" y="5992940"/>
                </a:cubicBezTo>
                <a:cubicBezTo>
                  <a:pt x="4734479" y="5995952"/>
                  <a:pt x="4735944" y="5998535"/>
                  <a:pt x="4737922" y="6000706"/>
                </a:cubicBezTo>
                <a:cubicBezTo>
                  <a:pt x="4739920" y="6002886"/>
                  <a:pt x="4742493" y="6004579"/>
                  <a:pt x="4745649" y="6005803"/>
                </a:cubicBezTo>
                <a:cubicBezTo>
                  <a:pt x="4748805" y="6007036"/>
                  <a:pt x="4752592" y="6007638"/>
                  <a:pt x="4757000" y="6007638"/>
                </a:cubicBezTo>
                <a:cubicBezTo>
                  <a:pt x="4763005" y="6007638"/>
                  <a:pt x="4768389" y="6006731"/>
                  <a:pt x="4773170" y="6004893"/>
                </a:cubicBezTo>
                <a:cubicBezTo>
                  <a:pt x="4773104" y="6002924"/>
                  <a:pt x="4772837" y="6001088"/>
                  <a:pt x="4772339" y="5999375"/>
                </a:cubicBezTo>
                <a:cubicBezTo>
                  <a:pt x="4771852" y="5997663"/>
                  <a:pt x="4771277" y="5996191"/>
                  <a:pt x="4770598" y="5994967"/>
                </a:cubicBezTo>
                <a:cubicBezTo>
                  <a:pt x="4768637" y="5995704"/>
                  <a:pt x="4766562" y="5996268"/>
                  <a:pt x="4764391" y="5996649"/>
                </a:cubicBezTo>
                <a:cubicBezTo>
                  <a:pt x="4762231" y="5997061"/>
                  <a:pt x="4760088" y="5997252"/>
                  <a:pt x="4758003" y="5997252"/>
                </a:cubicBezTo>
                <a:cubicBezTo>
                  <a:pt x="4754206" y="5997252"/>
                  <a:pt x="4751138" y="5996439"/>
                  <a:pt x="4748813" y="5994776"/>
                </a:cubicBezTo>
                <a:cubicBezTo>
                  <a:pt x="4746491" y="5993122"/>
                  <a:pt x="4745199" y="5990464"/>
                  <a:pt x="4744960" y="5986782"/>
                </a:cubicBezTo>
                <a:lnTo>
                  <a:pt x="4775473" y="5986782"/>
                </a:lnTo>
                <a:cubicBezTo>
                  <a:pt x="4775587" y="5986113"/>
                  <a:pt x="4775693" y="5985214"/>
                  <a:pt x="4775778" y="5984076"/>
                </a:cubicBezTo>
                <a:cubicBezTo>
                  <a:pt x="4775883" y="5982938"/>
                  <a:pt x="4775921" y="5981800"/>
                  <a:pt x="4775921" y="5980633"/>
                </a:cubicBezTo>
                <a:cubicBezTo>
                  <a:pt x="4775921" y="5977449"/>
                  <a:pt x="4775471" y="5974455"/>
                  <a:pt x="4774544" y="5971672"/>
                </a:cubicBezTo>
                <a:cubicBezTo>
                  <a:pt x="4773625" y="5968880"/>
                  <a:pt x="4772258" y="5966481"/>
                  <a:pt x="4770451" y="5964463"/>
                </a:cubicBezTo>
                <a:cubicBezTo>
                  <a:pt x="4768653" y="5962445"/>
                  <a:pt x="4766464" y="5960858"/>
                  <a:pt x="4763892" y="5959682"/>
                </a:cubicBezTo>
                <a:cubicBezTo>
                  <a:pt x="4761310" y="5958515"/>
                  <a:pt x="4758374" y="5957941"/>
                  <a:pt x="4755066" y="5957941"/>
                </a:cubicBezTo>
                <a:close/>
                <a:moveTo>
                  <a:pt x="4649402" y="5957937"/>
                </a:moveTo>
                <a:cubicBezTo>
                  <a:pt x="4645538" y="5957937"/>
                  <a:pt x="4642191" y="5958578"/>
                  <a:pt x="4639351" y="5959869"/>
                </a:cubicBezTo>
                <a:cubicBezTo>
                  <a:pt x="4636491" y="5961150"/>
                  <a:pt x="4634140" y="5962900"/>
                  <a:pt x="4632265" y="5965148"/>
                </a:cubicBezTo>
                <a:cubicBezTo>
                  <a:pt x="4630401" y="5967385"/>
                  <a:pt x="4629004" y="5970034"/>
                  <a:pt x="4628039" y="5973085"/>
                </a:cubicBezTo>
                <a:cubicBezTo>
                  <a:pt x="4627083" y="5976155"/>
                  <a:pt x="4626614" y="5979434"/>
                  <a:pt x="4626614" y="5982934"/>
                </a:cubicBezTo>
                <a:cubicBezTo>
                  <a:pt x="4626614" y="5986424"/>
                  <a:pt x="4627081" y="5989676"/>
                  <a:pt x="4628039" y="5992669"/>
                </a:cubicBezTo>
                <a:cubicBezTo>
                  <a:pt x="4629004" y="5995663"/>
                  <a:pt x="4630401" y="5998292"/>
                  <a:pt x="4632265" y="6000521"/>
                </a:cubicBezTo>
                <a:cubicBezTo>
                  <a:pt x="4634140" y="6002758"/>
                  <a:pt x="4636491" y="6004508"/>
                  <a:pt x="4639351" y="6005751"/>
                </a:cubicBezTo>
                <a:cubicBezTo>
                  <a:pt x="4642191" y="6007004"/>
                  <a:pt x="4645538" y="6007644"/>
                  <a:pt x="4649402" y="6007644"/>
                </a:cubicBezTo>
                <a:cubicBezTo>
                  <a:pt x="4653264" y="6007644"/>
                  <a:pt x="4656631" y="6007004"/>
                  <a:pt x="4659519" y="6005751"/>
                </a:cubicBezTo>
                <a:cubicBezTo>
                  <a:pt x="4662387" y="6004508"/>
                  <a:pt x="4664769" y="6002758"/>
                  <a:pt x="4666671" y="6000521"/>
                </a:cubicBezTo>
                <a:cubicBezTo>
                  <a:pt x="4668574" y="5998292"/>
                  <a:pt x="4669989" y="5995663"/>
                  <a:pt x="4670908" y="5992669"/>
                </a:cubicBezTo>
                <a:cubicBezTo>
                  <a:pt x="4671816" y="5989676"/>
                  <a:pt x="4672285" y="5986425"/>
                  <a:pt x="4672285" y="5982934"/>
                </a:cubicBezTo>
                <a:cubicBezTo>
                  <a:pt x="4672285" y="5979434"/>
                  <a:pt x="4671817" y="5976153"/>
                  <a:pt x="4670908" y="5973085"/>
                </a:cubicBezTo>
                <a:cubicBezTo>
                  <a:pt x="4669989" y="5970034"/>
                  <a:pt x="4668574" y="5967385"/>
                  <a:pt x="4666671" y="5965148"/>
                </a:cubicBezTo>
                <a:cubicBezTo>
                  <a:pt x="4664767" y="5962900"/>
                  <a:pt x="4662387" y="5961150"/>
                  <a:pt x="4659519" y="5959869"/>
                </a:cubicBezTo>
                <a:cubicBezTo>
                  <a:pt x="4656631" y="5958578"/>
                  <a:pt x="4653264" y="5957937"/>
                  <a:pt x="4649402" y="5957937"/>
                </a:cubicBezTo>
                <a:close/>
                <a:moveTo>
                  <a:pt x="4494816" y="5950998"/>
                </a:moveTo>
                <a:cubicBezTo>
                  <a:pt x="4477479" y="5950998"/>
                  <a:pt x="4463432" y="5965045"/>
                  <a:pt x="4463432" y="5982381"/>
                </a:cubicBezTo>
                <a:cubicBezTo>
                  <a:pt x="4463432" y="5999720"/>
                  <a:pt x="4477479" y="6013776"/>
                  <a:pt x="4494816" y="6013776"/>
                </a:cubicBezTo>
                <a:cubicBezTo>
                  <a:pt x="4512154" y="6013776"/>
                  <a:pt x="4526210" y="5999718"/>
                  <a:pt x="4526210" y="5982381"/>
                </a:cubicBezTo>
                <a:cubicBezTo>
                  <a:pt x="4526210" y="5965045"/>
                  <a:pt x="4512153" y="5950998"/>
                  <a:pt x="4494816" y="5950998"/>
                </a:cubicBezTo>
                <a:close/>
                <a:moveTo>
                  <a:pt x="4882524" y="5941122"/>
                </a:moveTo>
                <a:cubicBezTo>
                  <a:pt x="4881491" y="5941122"/>
                  <a:pt x="4880440" y="5941150"/>
                  <a:pt x="4879359" y="5941207"/>
                </a:cubicBezTo>
                <a:cubicBezTo>
                  <a:pt x="4878269" y="5941275"/>
                  <a:pt x="4877218" y="5941398"/>
                  <a:pt x="4876194" y="5941580"/>
                </a:cubicBezTo>
                <a:lnTo>
                  <a:pt x="4876194" y="6007810"/>
                </a:lnTo>
                <a:cubicBezTo>
                  <a:pt x="4877284" y="6007992"/>
                  <a:pt x="4878356" y="6008106"/>
                  <a:pt x="4879398" y="6008183"/>
                </a:cubicBezTo>
                <a:cubicBezTo>
                  <a:pt x="4880460" y="6008249"/>
                  <a:pt x="4881493" y="6008268"/>
                  <a:pt x="4882525" y="6008268"/>
                </a:cubicBezTo>
                <a:cubicBezTo>
                  <a:pt x="4883558" y="6008268"/>
                  <a:pt x="4884609" y="6008249"/>
                  <a:pt x="4885690" y="6008183"/>
                </a:cubicBezTo>
                <a:cubicBezTo>
                  <a:pt x="4886780" y="6008106"/>
                  <a:pt x="4887861" y="6007992"/>
                  <a:pt x="4888951" y="6007810"/>
                </a:cubicBezTo>
                <a:lnTo>
                  <a:pt x="4888951" y="5983216"/>
                </a:lnTo>
                <a:cubicBezTo>
                  <a:pt x="4888951" y="5980672"/>
                  <a:pt x="4889237" y="5978626"/>
                  <a:pt x="4889811" y="5977038"/>
                </a:cubicBezTo>
                <a:cubicBezTo>
                  <a:pt x="4890386" y="5975479"/>
                  <a:pt x="4891112" y="5974255"/>
                  <a:pt x="4891982" y="5973385"/>
                </a:cubicBezTo>
                <a:cubicBezTo>
                  <a:pt x="4892853" y="5972514"/>
                  <a:pt x="4893837" y="5971920"/>
                  <a:pt x="4894927" y="5971615"/>
                </a:cubicBezTo>
                <a:cubicBezTo>
                  <a:pt x="4896007" y="5971319"/>
                  <a:pt x="4897070" y="5971165"/>
                  <a:pt x="4898092" y="5971165"/>
                </a:cubicBezTo>
                <a:cubicBezTo>
                  <a:pt x="4900558" y="5971165"/>
                  <a:pt x="4902308" y="5972036"/>
                  <a:pt x="4903332" y="5973786"/>
                </a:cubicBezTo>
                <a:cubicBezTo>
                  <a:pt x="4904365" y="5975554"/>
                  <a:pt x="4904880" y="5978041"/>
                  <a:pt x="4904880" y="5981302"/>
                </a:cubicBezTo>
                <a:lnTo>
                  <a:pt x="4904880" y="6007808"/>
                </a:lnTo>
                <a:cubicBezTo>
                  <a:pt x="4905961" y="6007990"/>
                  <a:pt x="4907051" y="6008104"/>
                  <a:pt x="4908141" y="6008181"/>
                </a:cubicBezTo>
                <a:cubicBezTo>
                  <a:pt x="4909212" y="6008247"/>
                  <a:pt x="4910273" y="6008266"/>
                  <a:pt x="4911306" y="6008266"/>
                </a:cubicBezTo>
                <a:cubicBezTo>
                  <a:pt x="4912330" y="6008266"/>
                  <a:pt x="4913381" y="6008247"/>
                  <a:pt x="4914462" y="6008181"/>
                </a:cubicBezTo>
                <a:cubicBezTo>
                  <a:pt x="4915552" y="6008104"/>
                  <a:pt x="4916642" y="6007990"/>
                  <a:pt x="4917723" y="6007808"/>
                </a:cubicBezTo>
                <a:lnTo>
                  <a:pt x="4917723" y="5977869"/>
                </a:lnTo>
                <a:cubicBezTo>
                  <a:pt x="4917723" y="5971654"/>
                  <a:pt x="4916374" y="5967101"/>
                  <a:pt x="4913697" y="5964204"/>
                </a:cubicBezTo>
                <a:cubicBezTo>
                  <a:pt x="4911019" y="5961296"/>
                  <a:pt x="4907069" y="5959853"/>
                  <a:pt x="4901887" y="5959853"/>
                </a:cubicBezTo>
                <a:cubicBezTo>
                  <a:pt x="4900023" y="5959853"/>
                  <a:pt x="4898369" y="5960101"/>
                  <a:pt x="4896915" y="5960579"/>
                </a:cubicBezTo>
                <a:cubicBezTo>
                  <a:pt x="4895461" y="5961066"/>
                  <a:pt x="4894228" y="5961650"/>
                  <a:pt x="4893195" y="5962338"/>
                </a:cubicBezTo>
                <a:cubicBezTo>
                  <a:pt x="4892182" y="5963038"/>
                  <a:pt x="4891311" y="5963764"/>
                  <a:pt x="4890623" y="5964509"/>
                </a:cubicBezTo>
                <a:cubicBezTo>
                  <a:pt x="4889934" y="5965275"/>
                  <a:pt x="4889370" y="5965926"/>
                  <a:pt x="4888949" y="5966461"/>
                </a:cubicBezTo>
                <a:lnTo>
                  <a:pt x="4888949" y="5941580"/>
                </a:lnTo>
                <a:cubicBezTo>
                  <a:pt x="4887859" y="5941398"/>
                  <a:pt x="4886778" y="5941275"/>
                  <a:pt x="4885688" y="5941207"/>
                </a:cubicBezTo>
                <a:cubicBezTo>
                  <a:pt x="4884609" y="5941150"/>
                  <a:pt x="4883557" y="5941122"/>
                  <a:pt x="4882524" y="5941122"/>
                </a:cubicBezTo>
                <a:close/>
                <a:moveTo>
                  <a:pt x="4588519" y="5941122"/>
                </a:moveTo>
                <a:cubicBezTo>
                  <a:pt x="4587497" y="5941122"/>
                  <a:pt x="4586435" y="5941150"/>
                  <a:pt x="4585345" y="5941207"/>
                </a:cubicBezTo>
                <a:cubicBezTo>
                  <a:pt x="4584275" y="5941275"/>
                  <a:pt x="4583204" y="5941398"/>
                  <a:pt x="4582180" y="5941580"/>
                </a:cubicBezTo>
                <a:lnTo>
                  <a:pt x="4582180" y="6007810"/>
                </a:lnTo>
                <a:cubicBezTo>
                  <a:pt x="4583279" y="6007992"/>
                  <a:pt x="4584341" y="6008106"/>
                  <a:pt x="4585402" y="6008183"/>
                </a:cubicBezTo>
                <a:cubicBezTo>
                  <a:pt x="4586444" y="6008249"/>
                  <a:pt x="4587495" y="6008268"/>
                  <a:pt x="4588519" y="6008268"/>
                </a:cubicBezTo>
                <a:cubicBezTo>
                  <a:pt x="4589543" y="6008268"/>
                  <a:pt x="4590604" y="6008249"/>
                  <a:pt x="4591675" y="6008183"/>
                </a:cubicBezTo>
                <a:cubicBezTo>
                  <a:pt x="4592773" y="6008106"/>
                  <a:pt x="4593855" y="6007992"/>
                  <a:pt x="4594945" y="6007810"/>
                </a:cubicBezTo>
                <a:lnTo>
                  <a:pt x="4594945" y="5983216"/>
                </a:lnTo>
                <a:cubicBezTo>
                  <a:pt x="4594945" y="5980672"/>
                  <a:pt x="4595241" y="5978626"/>
                  <a:pt x="4595804" y="5977038"/>
                </a:cubicBezTo>
                <a:cubicBezTo>
                  <a:pt x="4596379" y="5975479"/>
                  <a:pt x="4597105" y="5974255"/>
                  <a:pt x="4597976" y="5973385"/>
                </a:cubicBezTo>
                <a:cubicBezTo>
                  <a:pt x="4598846" y="5972514"/>
                  <a:pt x="4599831" y="5971920"/>
                  <a:pt x="4600912" y="5971615"/>
                </a:cubicBezTo>
                <a:cubicBezTo>
                  <a:pt x="4602002" y="5971319"/>
                  <a:pt x="4603046" y="5971165"/>
                  <a:pt x="4604087" y="5971165"/>
                </a:cubicBezTo>
                <a:cubicBezTo>
                  <a:pt x="4606553" y="5971165"/>
                  <a:pt x="4608303" y="5972036"/>
                  <a:pt x="4609327" y="5973786"/>
                </a:cubicBezTo>
                <a:cubicBezTo>
                  <a:pt x="4610351" y="5975554"/>
                  <a:pt x="4610866" y="5978041"/>
                  <a:pt x="4610866" y="5981302"/>
                </a:cubicBezTo>
                <a:lnTo>
                  <a:pt x="4610866" y="6007808"/>
                </a:lnTo>
                <a:cubicBezTo>
                  <a:pt x="4611948" y="6007990"/>
                  <a:pt x="4613038" y="6008104"/>
                  <a:pt x="4614127" y="6008181"/>
                </a:cubicBezTo>
                <a:cubicBezTo>
                  <a:pt x="4615218" y="6008247"/>
                  <a:pt x="4616270" y="6008266"/>
                  <a:pt x="4617292" y="6008266"/>
                </a:cubicBezTo>
                <a:cubicBezTo>
                  <a:pt x="4618325" y="6008266"/>
                  <a:pt x="4619367" y="6008247"/>
                  <a:pt x="4620457" y="6008181"/>
                </a:cubicBezTo>
                <a:cubicBezTo>
                  <a:pt x="4621558" y="6008104"/>
                  <a:pt x="4622628" y="6007990"/>
                  <a:pt x="4623718" y="6007808"/>
                </a:cubicBezTo>
                <a:lnTo>
                  <a:pt x="4623716" y="6007808"/>
                </a:lnTo>
                <a:lnTo>
                  <a:pt x="4623716" y="5977869"/>
                </a:lnTo>
                <a:cubicBezTo>
                  <a:pt x="4623716" y="5971654"/>
                  <a:pt x="4622359" y="5967101"/>
                  <a:pt x="4619681" y="5964204"/>
                </a:cubicBezTo>
                <a:cubicBezTo>
                  <a:pt x="4617005" y="5961296"/>
                  <a:pt x="4613075" y="5959853"/>
                  <a:pt x="4607882" y="5959853"/>
                </a:cubicBezTo>
                <a:cubicBezTo>
                  <a:pt x="4606018" y="5959853"/>
                  <a:pt x="4604353" y="5960101"/>
                  <a:pt x="4602910" y="5960579"/>
                </a:cubicBezTo>
                <a:cubicBezTo>
                  <a:pt x="4601456" y="5961066"/>
                  <a:pt x="4600223" y="5961650"/>
                  <a:pt x="4599190" y="5962338"/>
                </a:cubicBezTo>
                <a:cubicBezTo>
                  <a:pt x="4598157" y="5963038"/>
                  <a:pt x="4597298" y="5963764"/>
                  <a:pt x="4596618" y="5964509"/>
                </a:cubicBezTo>
                <a:cubicBezTo>
                  <a:pt x="4595929" y="5965275"/>
                  <a:pt x="4595366" y="5965926"/>
                  <a:pt x="4594945" y="5966461"/>
                </a:cubicBezTo>
                <a:lnTo>
                  <a:pt x="4594945" y="5941580"/>
                </a:lnTo>
                <a:cubicBezTo>
                  <a:pt x="4593855" y="5941398"/>
                  <a:pt x="4592773" y="5941275"/>
                  <a:pt x="4591675" y="5941207"/>
                </a:cubicBezTo>
                <a:cubicBezTo>
                  <a:pt x="4590604" y="5941150"/>
                  <a:pt x="4589543" y="5941122"/>
                  <a:pt x="4588519" y="5941122"/>
                </a:cubicBezTo>
                <a:close/>
                <a:moveTo>
                  <a:pt x="5041789" y="5941034"/>
                </a:moveTo>
                <a:cubicBezTo>
                  <a:pt x="5039675" y="5941034"/>
                  <a:pt x="5037543" y="5941206"/>
                  <a:pt x="5035372" y="5941578"/>
                </a:cubicBezTo>
                <a:lnTo>
                  <a:pt x="5035372" y="5991895"/>
                </a:lnTo>
                <a:cubicBezTo>
                  <a:pt x="5035372" y="5997680"/>
                  <a:pt x="5036767" y="6001859"/>
                  <a:pt x="5039579" y="6004422"/>
                </a:cubicBezTo>
                <a:cubicBezTo>
                  <a:pt x="5042371" y="6006986"/>
                  <a:pt x="5046099" y="6008267"/>
                  <a:pt x="5050766" y="6008267"/>
                </a:cubicBezTo>
                <a:cubicBezTo>
                  <a:pt x="5051893" y="6008267"/>
                  <a:pt x="5053146" y="6008210"/>
                  <a:pt x="5054514" y="6008085"/>
                </a:cubicBezTo>
                <a:cubicBezTo>
                  <a:pt x="5055863" y="6007970"/>
                  <a:pt x="5057019" y="6007760"/>
                  <a:pt x="5057995" y="6007444"/>
                </a:cubicBezTo>
                <a:cubicBezTo>
                  <a:pt x="5058109" y="6006975"/>
                  <a:pt x="5058166" y="6006545"/>
                  <a:pt x="5058166" y="6006144"/>
                </a:cubicBezTo>
                <a:lnTo>
                  <a:pt x="5058168" y="6006144"/>
                </a:lnTo>
                <a:lnTo>
                  <a:pt x="5058168" y="6004834"/>
                </a:lnTo>
                <a:cubicBezTo>
                  <a:pt x="5058168" y="6002481"/>
                  <a:pt x="5057834" y="6000073"/>
                  <a:pt x="5057174" y="5997586"/>
                </a:cubicBezTo>
                <a:cubicBezTo>
                  <a:pt x="5056628" y="5997720"/>
                  <a:pt x="5056075" y="5997796"/>
                  <a:pt x="5055501" y="5997862"/>
                </a:cubicBezTo>
                <a:cubicBezTo>
                  <a:pt x="5054937" y="5997930"/>
                  <a:pt x="5054402" y="5997939"/>
                  <a:pt x="5053924" y="5997939"/>
                </a:cubicBezTo>
                <a:cubicBezTo>
                  <a:pt x="5052825" y="5997939"/>
                  <a:pt x="5051925" y="5997834"/>
                  <a:pt x="5051208" y="5997586"/>
                </a:cubicBezTo>
                <a:cubicBezTo>
                  <a:pt x="5050482" y="5997358"/>
                  <a:pt x="5049899" y="5996917"/>
                  <a:pt x="5049449" y="5996277"/>
                </a:cubicBezTo>
                <a:cubicBezTo>
                  <a:pt x="5048991" y="5995645"/>
                  <a:pt x="5048655" y="5994757"/>
                  <a:pt x="5048445" y="5993599"/>
                </a:cubicBezTo>
                <a:cubicBezTo>
                  <a:pt x="5048226" y="5992471"/>
                  <a:pt x="5048129" y="5990960"/>
                  <a:pt x="5048129" y="5989085"/>
                </a:cubicBezTo>
                <a:lnTo>
                  <a:pt x="5048129" y="5941578"/>
                </a:lnTo>
                <a:cubicBezTo>
                  <a:pt x="5045949" y="5941206"/>
                  <a:pt x="5043844" y="5941034"/>
                  <a:pt x="5041789" y="5941034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2C57FE1-C358-45F0-A8BB-3914C65F6CEA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5404A19-13FE-4E08-BCC7-4E002F794E97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A53B4E4-7B41-43E2-92F2-A94901AE3C9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8F54170-9DDC-4B2A-9F65-3A8CA0630B32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5E4204-B0C2-45D6-A0FB-4FD2898746BB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2ED3CBB3-0364-427A-8842-602FCB86D84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B30F6F01-C1BD-4B71-94FC-BC715238849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1AF1E222-7E4C-404F-87A9-D8F92E23D6B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2D3A8C3A-CC49-497D-9E5C-59CDD7CAA66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34E4CDAF-02E2-452F-94E6-39FF8F8944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D537D5EE-D16D-4312-B0E6-7FE39C43AEC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AFB0D649-641C-44BB-AFD6-AA91B230D79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B4D3F1C6-19CE-4163-82EA-457F40924E4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DAEE261-AA24-4129-9884-E0E2DE2B2FA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A457B2C3-230E-45DC-822A-3C8C05E3C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F7CE6C41-F4F9-4606-B2D6-375B92D0D2E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AC6A089C-EEC7-49EB-B8F7-768330182BB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486DB-79C3-4D01-BB90-88CC9CAB9C7F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9ED8A002-F16F-41B3-ADBF-D065855504D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EEA83356-FDD5-4824-8351-27B5F295D4F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6473C93D-48DD-41A0-AE00-DE399859CC14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4D99B80-E776-4043-9681-7010368DB7A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DD3DB12D-0384-4DDF-8C2D-3FDCBBC06464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F451828-AF22-451F-B430-F3232D4D5675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FB385121-3A77-4DC0-9AAF-FF872FD8B8A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96672DD-6A87-4B62-8B85-858656DF0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0534320F-748E-46F1-8964-ED454D0839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CD98B09F-7639-4799-9931-8F6588B063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F57F5BC2-EDD8-4721-A6DA-8A5C770944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6DDAD7E7-7B54-4224-BC1C-82D094B5C8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E670A86B-901E-42CC-BDBF-7E28E62BECF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28553DC-26E8-4AD7-8C98-3E962D2A75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383D63E7-38DA-4F1E-9F43-BD54B5F2E72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6D944E67-09E5-4360-B881-DE2668A60EC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15822709-10CB-4629-B972-D24C73924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B72D4262-A2A5-4B33-A436-3197A701257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A3DAF25-644A-4E89-955D-24207452E5B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4ADC3462-D40C-4D60-9BCC-0006524E71B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67F19732-F723-43EA-9C0C-8A6EB5AB51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DA88A58B-2443-4576-BD1C-5B3BDA5D2BE9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36E1BBEA-FB27-4F72-A060-2D1A1334C6D9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07EA6C8B-9802-4C34-A7D9-4F518D5E51FA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1ADE338-E13E-40D0-BA62-F547ABB45D4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57A94BEC-1D15-4BB0-AA4A-E5D1194BFD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2CABCBEF-8DD9-490A-97E2-FA240A500C7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DEBE312-F547-4B1A-8BC4-C4079F9A981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EC376CDD-5C26-4873-87B1-80F7B94527D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CB7FF856-D6A6-46E2-8591-C2063139090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97320532-27F7-481E-A6C2-B78C8F2454C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CFD59637-3560-4D5D-AD6A-008599D9E0B1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8BBA0A0C-6164-4C5D-B590-31A1A1A2B2F7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50D59182-8C81-4645-B328-D72C51C4BA7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0772FD5E-29D3-4857-9568-D11641518CA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B8AFFE62-6DB7-4FDB-81B6-3B5966055A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DCFE16C3-578A-4767-890F-6073F85745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37AB027-A3E9-459B-A96E-AC633552D75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BEA201-6774-4F77-861E-E1318B27B9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F84E75A9-BABB-49F1-9EA4-3521AE02A97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F4E34942-EED0-4808-9853-AAADA2779989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CB9BE4C-0D6F-401B-AB62-06B766BB9957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09443A14-0CD6-408E-8BB4-3E0429C05B4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90977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8F8ACE86-C62E-4A40-A50A-2EABC3DE22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7" name="Tijdelijke aanduiding voor afbeelding 26">
            <a:extLst>
              <a:ext uri="{FF2B5EF4-FFF2-40B4-BE49-F238E27FC236}">
                <a16:creationId xmlns:a16="http://schemas.microsoft.com/office/drawing/2014/main" id="{0DA62315-8647-104B-ADF7-68D076418C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12302 w 9601200"/>
              <a:gd name="connsiteY0" fmla="*/ 3788640 h 4194894"/>
              <a:gd name="connsiteX1" fmla="*/ 9136830 w 9601200"/>
              <a:gd name="connsiteY1" fmla="*/ 3799207 h 4194894"/>
              <a:gd name="connsiteX2" fmla="*/ 9146315 w 9601200"/>
              <a:gd name="connsiteY2" fmla="*/ 3826956 h 4194894"/>
              <a:gd name="connsiteX3" fmla="*/ 9073986 w 9601200"/>
              <a:gd name="connsiteY3" fmla="*/ 3826956 h 4194894"/>
              <a:gd name="connsiteX4" fmla="*/ 9085088 w 9601200"/>
              <a:gd name="connsiteY4" fmla="*/ 3798661 h 4194894"/>
              <a:gd name="connsiteX5" fmla="*/ 9112302 w 9601200"/>
              <a:gd name="connsiteY5" fmla="*/ 3788640 h 4194894"/>
              <a:gd name="connsiteX6" fmla="*/ 8742523 w 9601200"/>
              <a:gd name="connsiteY6" fmla="*/ 3754922 h 4194894"/>
              <a:gd name="connsiteX7" fmla="*/ 8740410 w 9601200"/>
              <a:gd name="connsiteY7" fmla="*/ 3773607 h 4194894"/>
              <a:gd name="connsiteX8" fmla="*/ 8740936 w 9601200"/>
              <a:gd name="connsiteY8" fmla="*/ 3783313 h 4194894"/>
              <a:gd name="connsiteX9" fmla="*/ 8742523 w 9601200"/>
              <a:gd name="connsiteY9" fmla="*/ 3793000 h 4194894"/>
              <a:gd name="connsiteX10" fmla="*/ 8766150 w 9601200"/>
              <a:gd name="connsiteY10" fmla="*/ 3793000 h 4194894"/>
              <a:gd name="connsiteX11" fmla="*/ 8766150 w 9601200"/>
              <a:gd name="connsiteY11" fmla="*/ 3937248 h 4194894"/>
              <a:gd name="connsiteX12" fmla="*/ 8790487 w 9601200"/>
              <a:gd name="connsiteY12" fmla="*/ 3939362 h 4194894"/>
              <a:gd name="connsiteX13" fmla="*/ 8815177 w 9601200"/>
              <a:gd name="connsiteY13" fmla="*/ 3937248 h 4194894"/>
              <a:gd name="connsiteX14" fmla="*/ 8815179 w 9601200"/>
              <a:gd name="connsiteY14" fmla="*/ 3937248 h 4194894"/>
              <a:gd name="connsiteX15" fmla="*/ 8815179 w 9601200"/>
              <a:gd name="connsiteY15" fmla="*/ 3754922 h 4194894"/>
              <a:gd name="connsiteX16" fmla="*/ 8864185 w 9601200"/>
              <a:gd name="connsiteY16" fmla="*/ 3752809 h 4194894"/>
              <a:gd name="connsiteX17" fmla="*/ 8851658 w 9601200"/>
              <a:gd name="connsiteY17" fmla="*/ 3753154 h 4194894"/>
              <a:gd name="connsiteX18" fmla="*/ 8835966 w 9601200"/>
              <a:gd name="connsiteY18" fmla="*/ 3755277 h 4194894"/>
              <a:gd name="connsiteX19" fmla="*/ 8904031 w 9601200"/>
              <a:gd name="connsiteY19" fmla="*/ 3936895 h 4194894"/>
              <a:gd name="connsiteX20" fmla="*/ 8916731 w 9601200"/>
              <a:gd name="connsiteY20" fmla="*/ 3938654 h 4194894"/>
              <a:gd name="connsiteX21" fmla="*/ 8928723 w 9601200"/>
              <a:gd name="connsiteY21" fmla="*/ 3939018 h 4194894"/>
              <a:gd name="connsiteX22" fmla="*/ 8941068 w 9601200"/>
              <a:gd name="connsiteY22" fmla="*/ 3938654 h 4194894"/>
              <a:gd name="connsiteX23" fmla="*/ 8955172 w 9601200"/>
              <a:gd name="connsiteY23" fmla="*/ 3937248 h 4194894"/>
              <a:gd name="connsiteX24" fmla="*/ 9024287 w 9601200"/>
              <a:gd name="connsiteY24" fmla="*/ 3755277 h 4194894"/>
              <a:gd name="connsiteX25" fmla="*/ 9008595 w 9601200"/>
              <a:gd name="connsiteY25" fmla="*/ 3753154 h 4194894"/>
              <a:gd name="connsiteX26" fmla="*/ 8996432 w 9601200"/>
              <a:gd name="connsiteY26" fmla="*/ 3752809 h 4194894"/>
              <a:gd name="connsiteX27" fmla="*/ 8983025 w 9601200"/>
              <a:gd name="connsiteY27" fmla="*/ 3753336 h 4194894"/>
              <a:gd name="connsiteX28" fmla="*/ 8970336 w 9601200"/>
              <a:gd name="connsiteY28" fmla="*/ 3754923 h 4194894"/>
              <a:gd name="connsiteX29" fmla="*/ 8931187 w 9601200"/>
              <a:gd name="connsiteY29" fmla="*/ 3890699 h 4194894"/>
              <a:gd name="connsiteX30" fmla="*/ 8891331 w 9601200"/>
              <a:gd name="connsiteY30" fmla="*/ 3754923 h 4194894"/>
              <a:gd name="connsiteX31" fmla="*/ 8878289 w 9601200"/>
              <a:gd name="connsiteY31" fmla="*/ 3753154 h 4194894"/>
              <a:gd name="connsiteX32" fmla="*/ 8864185 w 9601200"/>
              <a:gd name="connsiteY32" fmla="*/ 3752809 h 4194894"/>
              <a:gd name="connsiteX33" fmla="*/ 8564070 w 9601200"/>
              <a:gd name="connsiteY33" fmla="*/ 3752809 h 4194894"/>
              <a:gd name="connsiteX34" fmla="*/ 8551543 w 9601200"/>
              <a:gd name="connsiteY34" fmla="*/ 3753154 h 4194894"/>
              <a:gd name="connsiteX35" fmla="*/ 8535851 w 9601200"/>
              <a:gd name="connsiteY35" fmla="*/ 3755277 h 4194894"/>
              <a:gd name="connsiteX36" fmla="*/ 8603915 w 9601200"/>
              <a:gd name="connsiteY36" fmla="*/ 3936895 h 4194894"/>
              <a:gd name="connsiteX37" fmla="*/ 8616613 w 9601200"/>
              <a:gd name="connsiteY37" fmla="*/ 3938654 h 4194894"/>
              <a:gd name="connsiteX38" fmla="*/ 8628605 w 9601200"/>
              <a:gd name="connsiteY38" fmla="*/ 3939018 h 4194894"/>
              <a:gd name="connsiteX39" fmla="*/ 8640941 w 9601200"/>
              <a:gd name="connsiteY39" fmla="*/ 3938654 h 4194894"/>
              <a:gd name="connsiteX40" fmla="*/ 8655056 w 9601200"/>
              <a:gd name="connsiteY40" fmla="*/ 3937248 h 4194894"/>
              <a:gd name="connsiteX41" fmla="*/ 8724183 w 9601200"/>
              <a:gd name="connsiteY41" fmla="*/ 3755277 h 4194894"/>
              <a:gd name="connsiteX42" fmla="*/ 8708482 w 9601200"/>
              <a:gd name="connsiteY42" fmla="*/ 3753154 h 4194894"/>
              <a:gd name="connsiteX43" fmla="*/ 8696319 w 9601200"/>
              <a:gd name="connsiteY43" fmla="*/ 3752809 h 4194894"/>
              <a:gd name="connsiteX44" fmla="*/ 8682921 w 9601200"/>
              <a:gd name="connsiteY44" fmla="*/ 3753336 h 4194894"/>
              <a:gd name="connsiteX45" fmla="*/ 8670223 w 9601200"/>
              <a:gd name="connsiteY45" fmla="*/ 3754923 h 4194894"/>
              <a:gd name="connsiteX46" fmla="*/ 8631074 w 9601200"/>
              <a:gd name="connsiteY46" fmla="*/ 3890699 h 4194894"/>
              <a:gd name="connsiteX47" fmla="*/ 8591227 w 9601200"/>
              <a:gd name="connsiteY47" fmla="*/ 3754923 h 4194894"/>
              <a:gd name="connsiteX48" fmla="*/ 8578174 w 9601200"/>
              <a:gd name="connsiteY48" fmla="*/ 3753154 h 4194894"/>
              <a:gd name="connsiteX49" fmla="*/ 8564070 w 9601200"/>
              <a:gd name="connsiteY49" fmla="*/ 3752809 h 4194894"/>
              <a:gd name="connsiteX50" fmla="*/ 9295480 w 9601200"/>
              <a:gd name="connsiteY50" fmla="*/ 3750686 h 4194894"/>
              <a:gd name="connsiteX51" fmla="*/ 9243097 w 9601200"/>
              <a:gd name="connsiteY51" fmla="*/ 3765852 h 4194894"/>
              <a:gd name="connsiteX52" fmla="*/ 9223886 w 9601200"/>
              <a:gd name="connsiteY52" fmla="*/ 3807822 h 4194894"/>
              <a:gd name="connsiteX53" fmla="*/ 9234988 w 9601200"/>
              <a:gd name="connsiteY53" fmla="*/ 3841146 h 4194894"/>
              <a:gd name="connsiteX54" fmla="*/ 9265845 w 9601200"/>
              <a:gd name="connsiteY54" fmla="*/ 3857899 h 4194894"/>
              <a:gd name="connsiteX55" fmla="*/ 9287714 w 9601200"/>
              <a:gd name="connsiteY55" fmla="*/ 3864239 h 4194894"/>
              <a:gd name="connsiteX56" fmla="*/ 9302000 w 9601200"/>
              <a:gd name="connsiteY56" fmla="*/ 3870771 h 4194894"/>
              <a:gd name="connsiteX57" fmla="*/ 9307106 w 9601200"/>
              <a:gd name="connsiteY57" fmla="*/ 3882934 h 4194894"/>
              <a:gd name="connsiteX58" fmla="*/ 9303760 w 9601200"/>
              <a:gd name="connsiteY58" fmla="*/ 3892630 h 4194894"/>
              <a:gd name="connsiteX59" fmla="*/ 9295478 w 9601200"/>
              <a:gd name="connsiteY59" fmla="*/ 3898634 h 4194894"/>
              <a:gd name="connsiteX60" fmla="*/ 9284710 w 9601200"/>
              <a:gd name="connsiteY60" fmla="*/ 3901799 h 4194894"/>
              <a:gd name="connsiteX61" fmla="*/ 9273962 w 9601200"/>
              <a:gd name="connsiteY61" fmla="*/ 3902689 h 4194894"/>
              <a:gd name="connsiteX62" fmla="*/ 9252265 w 9601200"/>
              <a:gd name="connsiteY62" fmla="*/ 3900395 h 4194894"/>
              <a:gd name="connsiteX63" fmla="*/ 9230224 w 9601200"/>
              <a:gd name="connsiteY63" fmla="*/ 3893520 h 4194894"/>
              <a:gd name="connsiteX64" fmla="*/ 9223349 w 9601200"/>
              <a:gd name="connsiteY64" fmla="*/ 3912387 h 4194894"/>
              <a:gd name="connsiteX65" fmla="*/ 9220002 w 9601200"/>
              <a:gd name="connsiteY65" fmla="*/ 3931607 h 4194894"/>
              <a:gd name="connsiteX66" fmla="*/ 9233753 w 9601200"/>
              <a:gd name="connsiteY66" fmla="*/ 3936189 h 4194894"/>
              <a:gd name="connsiteX67" fmla="*/ 9246624 w 9601200"/>
              <a:gd name="connsiteY67" fmla="*/ 3939191 h 4194894"/>
              <a:gd name="connsiteX68" fmla="*/ 9260202 w 9601200"/>
              <a:gd name="connsiteY68" fmla="*/ 3940950 h 4194894"/>
              <a:gd name="connsiteX69" fmla="*/ 9275723 w 9601200"/>
              <a:gd name="connsiteY69" fmla="*/ 3941485 h 4194894"/>
              <a:gd name="connsiteX70" fmla="*/ 9309229 w 9601200"/>
              <a:gd name="connsiteY70" fmla="*/ 3936724 h 4194894"/>
              <a:gd name="connsiteX71" fmla="*/ 9334445 w 9601200"/>
              <a:gd name="connsiteY71" fmla="*/ 3923670 h 4194894"/>
              <a:gd name="connsiteX72" fmla="*/ 9350310 w 9601200"/>
              <a:gd name="connsiteY72" fmla="*/ 3904097 h 4194894"/>
              <a:gd name="connsiteX73" fmla="*/ 9355780 w 9601200"/>
              <a:gd name="connsiteY73" fmla="*/ 3879760 h 4194894"/>
              <a:gd name="connsiteX74" fmla="*/ 9352604 w 9601200"/>
              <a:gd name="connsiteY74" fmla="*/ 3858254 h 4194894"/>
              <a:gd name="connsiteX75" fmla="*/ 9343788 w 9601200"/>
              <a:gd name="connsiteY75" fmla="*/ 3843442 h 4194894"/>
              <a:gd name="connsiteX76" fmla="*/ 9330210 w 9601200"/>
              <a:gd name="connsiteY76" fmla="*/ 3833391 h 4194894"/>
              <a:gd name="connsiteX77" fmla="*/ 9312396 w 9601200"/>
              <a:gd name="connsiteY77" fmla="*/ 3826507 h 4194894"/>
              <a:gd name="connsiteX78" fmla="*/ 9292296 w 9601200"/>
              <a:gd name="connsiteY78" fmla="*/ 3820511 h 4194894"/>
              <a:gd name="connsiteX79" fmla="*/ 9278718 w 9601200"/>
              <a:gd name="connsiteY79" fmla="*/ 3814526 h 4194894"/>
              <a:gd name="connsiteX80" fmla="*/ 9273965 w 9601200"/>
              <a:gd name="connsiteY80" fmla="*/ 3803586 h 4194894"/>
              <a:gd name="connsiteX81" fmla="*/ 9280659 w 9601200"/>
              <a:gd name="connsiteY81" fmla="*/ 3791777 h 4194894"/>
              <a:gd name="connsiteX82" fmla="*/ 9299353 w 9601200"/>
              <a:gd name="connsiteY82" fmla="*/ 3788066 h 4194894"/>
              <a:gd name="connsiteX83" fmla="*/ 9320868 w 9601200"/>
              <a:gd name="connsiteY83" fmla="*/ 3790715 h 4194894"/>
              <a:gd name="connsiteX84" fmla="*/ 9339553 w 9601200"/>
              <a:gd name="connsiteY84" fmla="*/ 3796882 h 4194894"/>
              <a:gd name="connsiteX85" fmla="*/ 9346257 w 9601200"/>
              <a:gd name="connsiteY85" fmla="*/ 3779603 h 4194894"/>
              <a:gd name="connsiteX86" fmla="*/ 9349786 w 9601200"/>
              <a:gd name="connsiteY86" fmla="*/ 3760564 h 4194894"/>
              <a:gd name="connsiteX87" fmla="*/ 9322629 w 9601200"/>
              <a:gd name="connsiteY87" fmla="*/ 3753154 h 4194894"/>
              <a:gd name="connsiteX88" fmla="*/ 9295480 w 9601200"/>
              <a:gd name="connsiteY88" fmla="*/ 3750686 h 4194894"/>
              <a:gd name="connsiteX89" fmla="*/ 9116680 w 9601200"/>
              <a:gd name="connsiteY89" fmla="*/ 3750686 h 4194894"/>
              <a:gd name="connsiteX90" fmla="*/ 9078421 w 9601200"/>
              <a:gd name="connsiteY90" fmla="*/ 3758268 h 4194894"/>
              <a:gd name="connsiteX91" fmla="*/ 9050911 w 9601200"/>
              <a:gd name="connsiteY91" fmla="*/ 3778895 h 4194894"/>
              <a:gd name="connsiteX92" fmla="*/ 9034157 w 9601200"/>
              <a:gd name="connsiteY92" fmla="*/ 3809581 h 4194894"/>
              <a:gd name="connsiteX93" fmla="*/ 9028515 w 9601200"/>
              <a:gd name="connsiteY93" fmla="*/ 3847324 h 4194894"/>
              <a:gd name="connsiteX94" fmla="*/ 9033975 w 9601200"/>
              <a:gd name="connsiteY94" fmla="*/ 3885057 h 4194894"/>
              <a:gd name="connsiteX95" fmla="*/ 9050911 w 9601200"/>
              <a:gd name="connsiteY95" fmla="*/ 3914852 h 4194894"/>
              <a:gd name="connsiteX96" fmla="*/ 9080535 w 9601200"/>
              <a:gd name="connsiteY96" fmla="*/ 3934426 h 4194894"/>
              <a:gd name="connsiteX97" fmla="*/ 9124093 w 9601200"/>
              <a:gd name="connsiteY97" fmla="*/ 3941484 h 4194894"/>
              <a:gd name="connsiteX98" fmla="*/ 9186162 w 9601200"/>
              <a:gd name="connsiteY98" fmla="*/ 3930897 h 4194894"/>
              <a:gd name="connsiteX99" fmla="*/ 9182987 w 9601200"/>
              <a:gd name="connsiteY99" fmla="*/ 3909736 h 4194894"/>
              <a:gd name="connsiteX100" fmla="*/ 9176284 w 9601200"/>
              <a:gd name="connsiteY100" fmla="*/ 3892810 h 4194894"/>
              <a:gd name="connsiteX101" fmla="*/ 9152474 w 9601200"/>
              <a:gd name="connsiteY101" fmla="*/ 3899332 h 4194894"/>
              <a:gd name="connsiteX102" fmla="*/ 9127966 w 9601200"/>
              <a:gd name="connsiteY102" fmla="*/ 3901626 h 4194894"/>
              <a:gd name="connsiteX103" fmla="*/ 9092700 w 9601200"/>
              <a:gd name="connsiteY103" fmla="*/ 3892101 h 4194894"/>
              <a:gd name="connsiteX104" fmla="*/ 9077888 w 9601200"/>
              <a:gd name="connsiteY104" fmla="*/ 3861424 h 4194894"/>
              <a:gd name="connsiteX105" fmla="*/ 9194969 w 9601200"/>
              <a:gd name="connsiteY105" fmla="*/ 3861424 h 4194894"/>
              <a:gd name="connsiteX106" fmla="*/ 9196213 w 9601200"/>
              <a:gd name="connsiteY106" fmla="*/ 3851020 h 4194894"/>
              <a:gd name="connsiteX107" fmla="*/ 9196739 w 9601200"/>
              <a:gd name="connsiteY107" fmla="*/ 3837796 h 4194894"/>
              <a:gd name="connsiteX108" fmla="*/ 9191439 w 9601200"/>
              <a:gd name="connsiteY108" fmla="*/ 3803413 h 4194894"/>
              <a:gd name="connsiteX109" fmla="*/ 9175756 w 9601200"/>
              <a:gd name="connsiteY109" fmla="*/ 3775730 h 4194894"/>
              <a:gd name="connsiteX110" fmla="*/ 9150540 w 9601200"/>
              <a:gd name="connsiteY110" fmla="*/ 3757389 h 4194894"/>
              <a:gd name="connsiteX111" fmla="*/ 9116680 w 9601200"/>
              <a:gd name="connsiteY111" fmla="*/ 3750686 h 4194894"/>
              <a:gd name="connsiteX112" fmla="*/ 8989608 w 9601200"/>
              <a:gd name="connsiteY112" fmla="*/ 3720648 h 4194894"/>
              <a:gd name="connsiteX113" fmla="*/ 8999266 w 9601200"/>
              <a:gd name="connsiteY113" fmla="*/ 3720830 h 4194894"/>
              <a:gd name="connsiteX114" fmla="*/ 9002337 w 9601200"/>
              <a:gd name="connsiteY114" fmla="*/ 3721288 h 4194894"/>
              <a:gd name="connsiteX115" fmla="*/ 9004135 w 9601200"/>
              <a:gd name="connsiteY115" fmla="*/ 3722436 h 4194894"/>
              <a:gd name="connsiteX116" fmla="*/ 9004997 w 9601200"/>
              <a:gd name="connsiteY116" fmla="*/ 3723947 h 4194894"/>
              <a:gd name="connsiteX117" fmla="*/ 9005236 w 9601200"/>
              <a:gd name="connsiteY117" fmla="*/ 3725697 h 4194894"/>
              <a:gd name="connsiteX118" fmla="*/ 9001696 w 9601200"/>
              <a:gd name="connsiteY118" fmla="*/ 3730660 h 4194894"/>
              <a:gd name="connsiteX119" fmla="*/ 8992373 w 9601200"/>
              <a:gd name="connsiteY119" fmla="*/ 3732495 h 4194894"/>
              <a:gd name="connsiteX120" fmla="*/ 8985344 w 9601200"/>
              <a:gd name="connsiteY120" fmla="*/ 3731261 h 4194894"/>
              <a:gd name="connsiteX121" fmla="*/ 8982715 w 9601200"/>
              <a:gd name="connsiteY121" fmla="*/ 3726517 h 4194894"/>
              <a:gd name="connsiteX122" fmla="*/ 8983040 w 9601200"/>
              <a:gd name="connsiteY122" fmla="*/ 3724451 h 4194894"/>
              <a:gd name="connsiteX123" fmla="*/ 8984147 w 9601200"/>
              <a:gd name="connsiteY123" fmla="*/ 3722532 h 4194894"/>
              <a:gd name="connsiteX124" fmla="*/ 8986251 w 9601200"/>
              <a:gd name="connsiteY124" fmla="*/ 3721107 h 4194894"/>
              <a:gd name="connsiteX125" fmla="*/ 8989608 w 9601200"/>
              <a:gd name="connsiteY125" fmla="*/ 3720648 h 4194894"/>
              <a:gd name="connsiteX126" fmla="*/ 9036742 w 9601200"/>
              <a:gd name="connsiteY126" fmla="*/ 3690130 h 4194894"/>
              <a:gd name="connsiteX127" fmla="*/ 9036743 w 9601200"/>
              <a:gd name="connsiteY127" fmla="*/ 3690130 h 4194894"/>
              <a:gd name="connsiteX128" fmla="*/ 9036742 w 9601200"/>
              <a:gd name="connsiteY128" fmla="*/ 3690131 h 4194894"/>
              <a:gd name="connsiteX129" fmla="*/ 9293368 w 9601200"/>
              <a:gd name="connsiteY129" fmla="*/ 3680582 h 4194894"/>
              <a:gd name="connsiteX130" fmla="*/ 9300750 w 9601200"/>
              <a:gd name="connsiteY130" fmla="*/ 3684398 h 4194894"/>
              <a:gd name="connsiteX131" fmla="*/ 9303016 w 9601200"/>
              <a:gd name="connsiteY131" fmla="*/ 3695385 h 4194894"/>
              <a:gd name="connsiteX132" fmla="*/ 9300750 w 9601200"/>
              <a:gd name="connsiteY132" fmla="*/ 3706364 h 4194894"/>
              <a:gd name="connsiteX133" fmla="*/ 9293368 w 9601200"/>
              <a:gd name="connsiteY133" fmla="*/ 3710169 h 4194894"/>
              <a:gd name="connsiteX134" fmla="*/ 9286062 w 9601200"/>
              <a:gd name="connsiteY134" fmla="*/ 3706364 h 4194894"/>
              <a:gd name="connsiteX135" fmla="*/ 9283806 w 9601200"/>
              <a:gd name="connsiteY135" fmla="*/ 3695385 h 4194894"/>
              <a:gd name="connsiteX136" fmla="*/ 9286062 w 9601200"/>
              <a:gd name="connsiteY136" fmla="*/ 3684398 h 4194894"/>
              <a:gd name="connsiteX137" fmla="*/ 9293368 w 9601200"/>
              <a:gd name="connsiteY137" fmla="*/ 3680582 h 4194894"/>
              <a:gd name="connsiteX138" fmla="*/ 9239606 w 9601200"/>
              <a:gd name="connsiteY138" fmla="*/ 3680582 h 4194894"/>
              <a:gd name="connsiteX139" fmla="*/ 9247008 w 9601200"/>
              <a:gd name="connsiteY139" fmla="*/ 3684398 h 4194894"/>
              <a:gd name="connsiteX140" fmla="*/ 9249264 w 9601200"/>
              <a:gd name="connsiteY140" fmla="*/ 3695385 h 4194894"/>
              <a:gd name="connsiteX141" fmla="*/ 9247008 w 9601200"/>
              <a:gd name="connsiteY141" fmla="*/ 3706364 h 4194894"/>
              <a:gd name="connsiteX142" fmla="*/ 9239606 w 9601200"/>
              <a:gd name="connsiteY142" fmla="*/ 3710169 h 4194894"/>
              <a:gd name="connsiteX143" fmla="*/ 9232310 w 9601200"/>
              <a:gd name="connsiteY143" fmla="*/ 3706364 h 4194894"/>
              <a:gd name="connsiteX144" fmla="*/ 9230062 w 9601200"/>
              <a:gd name="connsiteY144" fmla="*/ 3695385 h 4194894"/>
              <a:gd name="connsiteX145" fmla="*/ 9232310 w 9601200"/>
              <a:gd name="connsiteY145" fmla="*/ 3684398 h 4194894"/>
              <a:gd name="connsiteX146" fmla="*/ 9239606 w 9601200"/>
              <a:gd name="connsiteY146" fmla="*/ 3680582 h 4194894"/>
              <a:gd name="connsiteX147" fmla="*/ 8941100 w 9601200"/>
              <a:gd name="connsiteY147" fmla="*/ 3680582 h 4194894"/>
              <a:gd name="connsiteX148" fmla="*/ 8948491 w 9601200"/>
              <a:gd name="connsiteY148" fmla="*/ 3684398 h 4194894"/>
              <a:gd name="connsiteX149" fmla="*/ 8950748 w 9601200"/>
              <a:gd name="connsiteY149" fmla="*/ 3695385 h 4194894"/>
              <a:gd name="connsiteX150" fmla="*/ 8948491 w 9601200"/>
              <a:gd name="connsiteY150" fmla="*/ 3706364 h 4194894"/>
              <a:gd name="connsiteX151" fmla="*/ 8941100 w 9601200"/>
              <a:gd name="connsiteY151" fmla="*/ 3710169 h 4194894"/>
              <a:gd name="connsiteX152" fmla="*/ 8933804 w 9601200"/>
              <a:gd name="connsiteY152" fmla="*/ 3706364 h 4194894"/>
              <a:gd name="connsiteX153" fmla="*/ 8931547 w 9601200"/>
              <a:gd name="connsiteY153" fmla="*/ 3695385 h 4194894"/>
              <a:gd name="connsiteX154" fmla="*/ 8933804 w 9601200"/>
              <a:gd name="connsiteY154" fmla="*/ 3684398 h 4194894"/>
              <a:gd name="connsiteX155" fmla="*/ 8941100 w 9601200"/>
              <a:gd name="connsiteY155" fmla="*/ 3680582 h 4194894"/>
              <a:gd name="connsiteX156" fmla="*/ 9046572 w 9601200"/>
              <a:gd name="connsiteY156" fmla="*/ 3680300 h 4194894"/>
              <a:gd name="connsiteX157" fmla="*/ 9052873 w 9601200"/>
              <a:gd name="connsiteY157" fmla="*/ 3683015 h 4194894"/>
              <a:gd name="connsiteX158" fmla="*/ 9055301 w 9601200"/>
              <a:gd name="connsiteY158" fmla="*/ 3690130 h 4194894"/>
              <a:gd name="connsiteX159" fmla="*/ 9036743 w 9601200"/>
              <a:gd name="connsiteY159" fmla="*/ 3690130 h 4194894"/>
              <a:gd name="connsiteX160" fmla="*/ 9039591 w 9601200"/>
              <a:gd name="connsiteY160" fmla="*/ 3682873 h 4194894"/>
              <a:gd name="connsiteX161" fmla="*/ 9046572 w 9601200"/>
              <a:gd name="connsiteY161" fmla="*/ 3680300 h 4194894"/>
              <a:gd name="connsiteX162" fmla="*/ 8993378 w 9601200"/>
              <a:gd name="connsiteY162" fmla="*/ 3678932 h 4194894"/>
              <a:gd name="connsiteX163" fmla="*/ 8998933 w 9601200"/>
              <a:gd name="connsiteY163" fmla="*/ 3681180 h 4194894"/>
              <a:gd name="connsiteX164" fmla="*/ 9000635 w 9601200"/>
              <a:gd name="connsiteY164" fmla="*/ 3687290 h 4194894"/>
              <a:gd name="connsiteX165" fmla="*/ 8998933 w 9601200"/>
              <a:gd name="connsiteY165" fmla="*/ 3693352 h 4194894"/>
              <a:gd name="connsiteX166" fmla="*/ 8993378 w 9601200"/>
              <a:gd name="connsiteY166" fmla="*/ 3695560 h 4194894"/>
              <a:gd name="connsiteX167" fmla="*/ 8987678 w 9601200"/>
              <a:gd name="connsiteY167" fmla="*/ 3693352 h 4194894"/>
              <a:gd name="connsiteX168" fmla="*/ 8985937 w 9601200"/>
              <a:gd name="connsiteY168" fmla="*/ 3687290 h 4194894"/>
              <a:gd name="connsiteX169" fmla="*/ 8987678 w 9601200"/>
              <a:gd name="connsiteY169" fmla="*/ 3681180 h 4194894"/>
              <a:gd name="connsiteX170" fmla="*/ 8993378 w 9601200"/>
              <a:gd name="connsiteY170" fmla="*/ 3678932 h 4194894"/>
              <a:gd name="connsiteX171" fmla="*/ 9144631 w 9601200"/>
              <a:gd name="connsiteY171" fmla="*/ 3672303 h 4194894"/>
              <a:gd name="connsiteX172" fmla="*/ 9134773 w 9601200"/>
              <a:gd name="connsiteY172" fmla="*/ 3674206 h 4194894"/>
              <a:gd name="connsiteX173" fmla="*/ 9127650 w 9601200"/>
              <a:gd name="connsiteY173" fmla="*/ 3679456 h 4194894"/>
              <a:gd name="connsiteX174" fmla="*/ 9123404 w 9601200"/>
              <a:gd name="connsiteY174" fmla="*/ 3687231 h 4194894"/>
              <a:gd name="connsiteX175" fmla="*/ 9122007 w 9601200"/>
              <a:gd name="connsiteY175" fmla="*/ 3696832 h 4194894"/>
              <a:gd name="connsiteX176" fmla="*/ 9123450 w 9601200"/>
              <a:gd name="connsiteY176" fmla="*/ 3706557 h 4194894"/>
              <a:gd name="connsiteX177" fmla="*/ 9127753 w 9601200"/>
              <a:gd name="connsiteY177" fmla="*/ 3714292 h 4194894"/>
              <a:gd name="connsiteX178" fmla="*/ 9134944 w 9601200"/>
              <a:gd name="connsiteY178" fmla="*/ 3719398 h 4194894"/>
              <a:gd name="connsiteX179" fmla="*/ 9145166 w 9601200"/>
              <a:gd name="connsiteY179" fmla="*/ 3721262 h 4194894"/>
              <a:gd name="connsiteX180" fmla="*/ 9151774 w 9601200"/>
              <a:gd name="connsiteY180" fmla="*/ 3720851 h 4194894"/>
              <a:gd name="connsiteX181" fmla="*/ 9158569 w 9601200"/>
              <a:gd name="connsiteY181" fmla="*/ 3719007 h 4194894"/>
              <a:gd name="connsiteX182" fmla="*/ 9157852 w 9601200"/>
              <a:gd name="connsiteY182" fmla="*/ 3713346 h 4194894"/>
              <a:gd name="connsiteX183" fmla="*/ 9156036 w 9601200"/>
              <a:gd name="connsiteY183" fmla="*/ 3709138 h 4194894"/>
              <a:gd name="connsiteX184" fmla="*/ 9153367 w 9601200"/>
              <a:gd name="connsiteY184" fmla="*/ 3710037 h 4194894"/>
              <a:gd name="connsiteX185" fmla="*/ 9151148 w 9601200"/>
              <a:gd name="connsiteY185" fmla="*/ 3710581 h 4194894"/>
              <a:gd name="connsiteX186" fmla="*/ 9148929 w 9601200"/>
              <a:gd name="connsiteY186" fmla="*/ 3710811 h 4194894"/>
              <a:gd name="connsiteX187" fmla="*/ 9146442 w 9601200"/>
              <a:gd name="connsiteY187" fmla="*/ 3710849 h 4194894"/>
              <a:gd name="connsiteX188" fmla="*/ 9138113 w 9601200"/>
              <a:gd name="connsiteY188" fmla="*/ 3707511 h 4194894"/>
              <a:gd name="connsiteX189" fmla="*/ 9135042 w 9601200"/>
              <a:gd name="connsiteY189" fmla="*/ 3696830 h 4194894"/>
              <a:gd name="connsiteX190" fmla="*/ 9137892 w 9601200"/>
              <a:gd name="connsiteY190" fmla="*/ 3686369 h 4194894"/>
              <a:gd name="connsiteX191" fmla="*/ 9146344 w 9601200"/>
              <a:gd name="connsiteY191" fmla="*/ 3682716 h 4194894"/>
              <a:gd name="connsiteX192" fmla="*/ 9151011 w 9601200"/>
              <a:gd name="connsiteY192" fmla="*/ 3683031 h 4194894"/>
              <a:gd name="connsiteX193" fmla="*/ 9155763 w 9601200"/>
              <a:gd name="connsiteY193" fmla="*/ 3684255 h 4194894"/>
              <a:gd name="connsiteX194" fmla="*/ 9157485 w 9601200"/>
              <a:gd name="connsiteY194" fmla="*/ 3679321 h 4194894"/>
              <a:gd name="connsiteX195" fmla="*/ 9158020 w 9601200"/>
              <a:gd name="connsiteY195" fmla="*/ 3674654 h 4194894"/>
              <a:gd name="connsiteX196" fmla="*/ 9154577 w 9601200"/>
              <a:gd name="connsiteY196" fmla="*/ 3673478 h 4194894"/>
              <a:gd name="connsiteX197" fmla="*/ 9151507 w 9601200"/>
              <a:gd name="connsiteY197" fmla="*/ 3672752 h 4194894"/>
              <a:gd name="connsiteX198" fmla="*/ 9148294 w 9601200"/>
              <a:gd name="connsiteY198" fmla="*/ 3672399 h 4194894"/>
              <a:gd name="connsiteX199" fmla="*/ 9144631 w 9601200"/>
              <a:gd name="connsiteY199" fmla="*/ 3672303 h 4194894"/>
              <a:gd name="connsiteX200" fmla="*/ 9099215 w 9601200"/>
              <a:gd name="connsiteY200" fmla="*/ 3672303 h 4194894"/>
              <a:gd name="connsiteX201" fmla="*/ 9085771 w 9601200"/>
              <a:gd name="connsiteY201" fmla="*/ 3676195 h 4194894"/>
              <a:gd name="connsiteX202" fmla="*/ 9080837 w 9601200"/>
              <a:gd name="connsiteY202" fmla="*/ 3686961 h 4194894"/>
              <a:gd name="connsiteX203" fmla="*/ 9083686 w 9601200"/>
              <a:gd name="connsiteY203" fmla="*/ 3695519 h 4194894"/>
              <a:gd name="connsiteX204" fmla="*/ 9091603 w 9601200"/>
              <a:gd name="connsiteY204" fmla="*/ 3699822 h 4194894"/>
              <a:gd name="connsiteX205" fmla="*/ 9097215 w 9601200"/>
              <a:gd name="connsiteY205" fmla="*/ 3701438 h 4194894"/>
              <a:gd name="connsiteX206" fmla="*/ 9100878 w 9601200"/>
              <a:gd name="connsiteY206" fmla="*/ 3703121 h 4194894"/>
              <a:gd name="connsiteX207" fmla="*/ 9102198 w 9601200"/>
              <a:gd name="connsiteY207" fmla="*/ 3706228 h 4194894"/>
              <a:gd name="connsiteX208" fmla="*/ 9101327 w 9601200"/>
              <a:gd name="connsiteY208" fmla="*/ 3708724 h 4194894"/>
              <a:gd name="connsiteX209" fmla="*/ 9099213 w 9601200"/>
              <a:gd name="connsiteY209" fmla="*/ 3710255 h 4194894"/>
              <a:gd name="connsiteX210" fmla="*/ 9096450 w 9601200"/>
              <a:gd name="connsiteY210" fmla="*/ 3711077 h 4194894"/>
              <a:gd name="connsiteX211" fmla="*/ 9093687 w 9601200"/>
              <a:gd name="connsiteY211" fmla="*/ 3711307 h 4194894"/>
              <a:gd name="connsiteX212" fmla="*/ 9088121 w 9601200"/>
              <a:gd name="connsiteY212" fmla="*/ 3710724 h 4194894"/>
              <a:gd name="connsiteX213" fmla="*/ 9082469 w 9601200"/>
              <a:gd name="connsiteY213" fmla="*/ 3708954 h 4194894"/>
              <a:gd name="connsiteX214" fmla="*/ 9080699 w 9601200"/>
              <a:gd name="connsiteY214" fmla="*/ 3713792 h 4194894"/>
              <a:gd name="connsiteX215" fmla="*/ 9079839 w 9601200"/>
              <a:gd name="connsiteY215" fmla="*/ 3718727 h 4194894"/>
              <a:gd name="connsiteX216" fmla="*/ 9083368 w 9601200"/>
              <a:gd name="connsiteY216" fmla="*/ 3719893 h 4194894"/>
              <a:gd name="connsiteX217" fmla="*/ 9086667 w 9601200"/>
              <a:gd name="connsiteY217" fmla="*/ 3720678 h 4194894"/>
              <a:gd name="connsiteX218" fmla="*/ 9090156 w 9601200"/>
              <a:gd name="connsiteY218" fmla="*/ 3721128 h 4194894"/>
              <a:gd name="connsiteX219" fmla="*/ 9094143 w 9601200"/>
              <a:gd name="connsiteY219" fmla="*/ 3721262 h 4194894"/>
              <a:gd name="connsiteX220" fmla="*/ 9102729 w 9601200"/>
              <a:gd name="connsiteY220" fmla="*/ 3720038 h 4194894"/>
              <a:gd name="connsiteX221" fmla="*/ 9109203 w 9601200"/>
              <a:gd name="connsiteY221" fmla="*/ 3716691 h 4194894"/>
              <a:gd name="connsiteX222" fmla="*/ 9113276 w 9601200"/>
              <a:gd name="connsiteY222" fmla="*/ 3711662 h 4194894"/>
              <a:gd name="connsiteX223" fmla="*/ 9114684 w 9601200"/>
              <a:gd name="connsiteY223" fmla="*/ 3705427 h 4194894"/>
              <a:gd name="connsiteX224" fmla="*/ 9113870 w 9601200"/>
              <a:gd name="connsiteY224" fmla="*/ 3699901 h 4194894"/>
              <a:gd name="connsiteX225" fmla="*/ 9111605 w 9601200"/>
              <a:gd name="connsiteY225" fmla="*/ 3696104 h 4194894"/>
              <a:gd name="connsiteX226" fmla="*/ 9108124 w 9601200"/>
              <a:gd name="connsiteY226" fmla="*/ 3693532 h 4194894"/>
              <a:gd name="connsiteX227" fmla="*/ 9103554 w 9601200"/>
              <a:gd name="connsiteY227" fmla="*/ 3691753 h 4194894"/>
              <a:gd name="connsiteX228" fmla="*/ 9098391 w 9601200"/>
              <a:gd name="connsiteY228" fmla="*/ 3690222 h 4194894"/>
              <a:gd name="connsiteX229" fmla="*/ 9094891 w 9601200"/>
              <a:gd name="connsiteY229" fmla="*/ 3688683 h 4194894"/>
              <a:gd name="connsiteX230" fmla="*/ 9093687 w 9601200"/>
              <a:gd name="connsiteY230" fmla="*/ 3685880 h 4194894"/>
              <a:gd name="connsiteX231" fmla="*/ 9095399 w 9601200"/>
              <a:gd name="connsiteY231" fmla="*/ 3682839 h 4194894"/>
              <a:gd name="connsiteX232" fmla="*/ 9100200 w 9601200"/>
              <a:gd name="connsiteY232" fmla="*/ 3681902 h 4194894"/>
              <a:gd name="connsiteX233" fmla="*/ 9105718 w 9601200"/>
              <a:gd name="connsiteY233" fmla="*/ 3682582 h 4194894"/>
              <a:gd name="connsiteX234" fmla="*/ 9110518 w 9601200"/>
              <a:gd name="connsiteY234" fmla="*/ 3684170 h 4194894"/>
              <a:gd name="connsiteX235" fmla="*/ 9112240 w 9601200"/>
              <a:gd name="connsiteY235" fmla="*/ 3679733 h 4194894"/>
              <a:gd name="connsiteX236" fmla="*/ 9113148 w 9601200"/>
              <a:gd name="connsiteY236" fmla="*/ 3674838 h 4194894"/>
              <a:gd name="connsiteX237" fmla="*/ 9106176 w 9601200"/>
              <a:gd name="connsiteY237" fmla="*/ 3672934 h 4194894"/>
              <a:gd name="connsiteX238" fmla="*/ 9099215 w 9601200"/>
              <a:gd name="connsiteY238" fmla="*/ 3672303 h 4194894"/>
              <a:gd name="connsiteX239" fmla="*/ 8993287 w 9601200"/>
              <a:gd name="connsiteY239" fmla="*/ 3670483 h 4194894"/>
              <a:gd name="connsiteX240" fmla="*/ 8984834 w 9601200"/>
              <a:gd name="connsiteY240" fmla="*/ 3671764 h 4194894"/>
              <a:gd name="connsiteX241" fmla="*/ 8978446 w 9601200"/>
              <a:gd name="connsiteY241" fmla="*/ 3675301 h 4194894"/>
              <a:gd name="connsiteX242" fmla="*/ 8974450 w 9601200"/>
              <a:gd name="connsiteY242" fmla="*/ 3680637 h 4194894"/>
              <a:gd name="connsiteX243" fmla="*/ 8973073 w 9601200"/>
              <a:gd name="connsiteY243" fmla="*/ 3687282 h 4194894"/>
              <a:gd name="connsiteX244" fmla="*/ 8974814 w 9601200"/>
              <a:gd name="connsiteY244" fmla="*/ 3694645 h 4194894"/>
              <a:gd name="connsiteX245" fmla="*/ 8979786 w 9601200"/>
              <a:gd name="connsiteY245" fmla="*/ 3700248 h 4194894"/>
              <a:gd name="connsiteX246" fmla="*/ 8975454 w 9601200"/>
              <a:gd name="connsiteY246" fmla="*/ 3704485 h 4194894"/>
              <a:gd name="connsiteX247" fmla="*/ 8973991 w 9601200"/>
              <a:gd name="connsiteY247" fmla="*/ 3710174 h 4194894"/>
              <a:gd name="connsiteX248" fmla="*/ 8975235 w 9601200"/>
              <a:gd name="connsiteY248" fmla="*/ 3714993 h 4194894"/>
              <a:gd name="connsiteX249" fmla="*/ 8978592 w 9601200"/>
              <a:gd name="connsiteY249" fmla="*/ 3718158 h 4194894"/>
              <a:gd name="connsiteX250" fmla="*/ 8973294 w 9601200"/>
              <a:gd name="connsiteY250" fmla="*/ 3722842 h 4194894"/>
              <a:gd name="connsiteX251" fmla="*/ 8971324 w 9601200"/>
              <a:gd name="connsiteY251" fmla="*/ 3729652 h 4194894"/>
              <a:gd name="connsiteX252" fmla="*/ 8972386 w 9601200"/>
              <a:gd name="connsiteY252" fmla="*/ 3734700 h 4194894"/>
              <a:gd name="connsiteX253" fmla="*/ 8975875 w 9601200"/>
              <a:gd name="connsiteY253" fmla="*/ 3738563 h 4194894"/>
              <a:gd name="connsiteX254" fmla="*/ 8982176 w 9601200"/>
              <a:gd name="connsiteY254" fmla="*/ 3741001 h 4194894"/>
              <a:gd name="connsiteX255" fmla="*/ 8991538 w 9601200"/>
              <a:gd name="connsiteY255" fmla="*/ 3741861 h 4194894"/>
              <a:gd name="connsiteX256" fmla="*/ 9001828 w 9601200"/>
              <a:gd name="connsiteY256" fmla="*/ 3740666 h 4194894"/>
              <a:gd name="connsiteX257" fmla="*/ 9010090 w 9601200"/>
              <a:gd name="connsiteY257" fmla="*/ 3737271 h 4194894"/>
              <a:gd name="connsiteX258" fmla="*/ 9015617 w 9601200"/>
              <a:gd name="connsiteY258" fmla="*/ 3731887 h 4194894"/>
              <a:gd name="connsiteX259" fmla="*/ 9017634 w 9601200"/>
              <a:gd name="connsiteY259" fmla="*/ 3724869 h 4194894"/>
              <a:gd name="connsiteX260" fmla="*/ 9013685 w 9601200"/>
              <a:gd name="connsiteY260" fmla="*/ 3714800 h 4194894"/>
              <a:gd name="connsiteX261" fmla="*/ 9001368 w 9601200"/>
              <a:gd name="connsiteY261" fmla="*/ 3711081 h 4194894"/>
              <a:gd name="connsiteX262" fmla="*/ 8988775 w 9601200"/>
              <a:gd name="connsiteY262" fmla="*/ 3710899 h 4194894"/>
              <a:gd name="connsiteX263" fmla="*/ 8984884 w 9601200"/>
              <a:gd name="connsiteY263" fmla="*/ 3709894 h 4194894"/>
              <a:gd name="connsiteX264" fmla="*/ 8983908 w 9601200"/>
              <a:gd name="connsiteY264" fmla="*/ 3707504 h 4194894"/>
              <a:gd name="connsiteX265" fmla="*/ 8984281 w 9601200"/>
              <a:gd name="connsiteY265" fmla="*/ 3705343 h 4194894"/>
              <a:gd name="connsiteX266" fmla="*/ 8986203 w 9601200"/>
              <a:gd name="connsiteY266" fmla="*/ 3703172 h 4194894"/>
              <a:gd name="connsiteX267" fmla="*/ 8993288 w 9601200"/>
              <a:gd name="connsiteY267" fmla="*/ 3704013 h 4194894"/>
              <a:gd name="connsiteX268" fmla="*/ 9001694 w 9601200"/>
              <a:gd name="connsiteY268" fmla="*/ 3702723 h 4194894"/>
              <a:gd name="connsiteX269" fmla="*/ 9007978 w 9601200"/>
              <a:gd name="connsiteY269" fmla="*/ 3699232 h 4194894"/>
              <a:gd name="connsiteX270" fmla="*/ 9011888 w 9601200"/>
              <a:gd name="connsiteY270" fmla="*/ 3693953 h 4194894"/>
              <a:gd name="connsiteX271" fmla="*/ 9013228 w 9601200"/>
              <a:gd name="connsiteY271" fmla="*/ 3687279 h 4194894"/>
              <a:gd name="connsiteX272" fmla="*/ 9012855 w 9601200"/>
              <a:gd name="connsiteY272" fmla="*/ 3683884 h 4194894"/>
              <a:gd name="connsiteX273" fmla="*/ 9012024 w 9601200"/>
              <a:gd name="connsiteY273" fmla="*/ 3681684 h 4194894"/>
              <a:gd name="connsiteX274" fmla="*/ 9019474 w 9601200"/>
              <a:gd name="connsiteY274" fmla="*/ 3681684 h 4194894"/>
              <a:gd name="connsiteX275" fmla="*/ 9019836 w 9601200"/>
              <a:gd name="connsiteY275" fmla="*/ 3678654 h 4194894"/>
              <a:gd name="connsiteX276" fmla="*/ 9019932 w 9601200"/>
              <a:gd name="connsiteY276" fmla="*/ 3675717 h 4194894"/>
              <a:gd name="connsiteX277" fmla="*/ 9019795 w 9601200"/>
              <a:gd name="connsiteY277" fmla="*/ 3673284 h 4194894"/>
              <a:gd name="connsiteX278" fmla="*/ 9019470 w 9601200"/>
              <a:gd name="connsiteY278" fmla="*/ 3670932 h 4194894"/>
              <a:gd name="connsiteX279" fmla="*/ 9012498 w 9601200"/>
              <a:gd name="connsiteY279" fmla="*/ 3672088 h 4194894"/>
              <a:gd name="connsiteX280" fmla="*/ 9008176 w 9601200"/>
              <a:gd name="connsiteY280" fmla="*/ 3675532 h 4194894"/>
              <a:gd name="connsiteX281" fmla="*/ 9001730 w 9601200"/>
              <a:gd name="connsiteY281" fmla="*/ 3671908 h 4194894"/>
              <a:gd name="connsiteX282" fmla="*/ 8993287 w 9601200"/>
              <a:gd name="connsiteY282" fmla="*/ 3670483 h 4194894"/>
              <a:gd name="connsiteX283" fmla="*/ 9293361 w 9601200"/>
              <a:gd name="connsiteY283" fmla="*/ 3670394 h 4194894"/>
              <a:gd name="connsiteX284" fmla="*/ 9283301 w 9601200"/>
              <a:gd name="connsiteY284" fmla="*/ 3672315 h 4194894"/>
              <a:gd name="connsiteX285" fmla="*/ 9276215 w 9601200"/>
              <a:gd name="connsiteY285" fmla="*/ 3677594 h 4194894"/>
              <a:gd name="connsiteX286" fmla="*/ 9271989 w 9601200"/>
              <a:gd name="connsiteY286" fmla="*/ 3685540 h 4194894"/>
              <a:gd name="connsiteX287" fmla="*/ 9270563 w 9601200"/>
              <a:gd name="connsiteY287" fmla="*/ 3695380 h 4194894"/>
              <a:gd name="connsiteX288" fmla="*/ 9271989 w 9601200"/>
              <a:gd name="connsiteY288" fmla="*/ 3705124 h 4194894"/>
              <a:gd name="connsiteX289" fmla="*/ 9276215 w 9601200"/>
              <a:gd name="connsiteY289" fmla="*/ 3712965 h 4194894"/>
              <a:gd name="connsiteX290" fmla="*/ 9283301 w 9601200"/>
              <a:gd name="connsiteY290" fmla="*/ 3718204 h 4194894"/>
              <a:gd name="connsiteX291" fmla="*/ 9293361 w 9601200"/>
              <a:gd name="connsiteY291" fmla="*/ 3720088 h 4194894"/>
              <a:gd name="connsiteX292" fmla="*/ 9303469 w 9601200"/>
              <a:gd name="connsiteY292" fmla="*/ 3718204 h 4194894"/>
              <a:gd name="connsiteX293" fmla="*/ 9310631 w 9601200"/>
              <a:gd name="connsiteY293" fmla="*/ 3712965 h 4194894"/>
              <a:gd name="connsiteX294" fmla="*/ 9314868 w 9601200"/>
              <a:gd name="connsiteY294" fmla="*/ 3705124 h 4194894"/>
              <a:gd name="connsiteX295" fmla="*/ 9316237 w 9601200"/>
              <a:gd name="connsiteY295" fmla="*/ 3695380 h 4194894"/>
              <a:gd name="connsiteX296" fmla="*/ 9314868 w 9601200"/>
              <a:gd name="connsiteY296" fmla="*/ 3685540 h 4194894"/>
              <a:gd name="connsiteX297" fmla="*/ 9310631 w 9601200"/>
              <a:gd name="connsiteY297" fmla="*/ 3677594 h 4194894"/>
              <a:gd name="connsiteX298" fmla="*/ 9303469 w 9601200"/>
              <a:gd name="connsiteY298" fmla="*/ 3672315 h 4194894"/>
              <a:gd name="connsiteX299" fmla="*/ 9293361 w 9601200"/>
              <a:gd name="connsiteY299" fmla="*/ 3670394 h 4194894"/>
              <a:gd name="connsiteX300" fmla="*/ 9239603 w 9601200"/>
              <a:gd name="connsiteY300" fmla="*/ 3670394 h 4194894"/>
              <a:gd name="connsiteX301" fmla="*/ 9229552 w 9601200"/>
              <a:gd name="connsiteY301" fmla="*/ 3672315 h 4194894"/>
              <a:gd name="connsiteX302" fmla="*/ 9222476 w 9601200"/>
              <a:gd name="connsiteY302" fmla="*/ 3677594 h 4194894"/>
              <a:gd name="connsiteX303" fmla="*/ 9218250 w 9601200"/>
              <a:gd name="connsiteY303" fmla="*/ 3685540 h 4194894"/>
              <a:gd name="connsiteX304" fmla="*/ 9216825 w 9601200"/>
              <a:gd name="connsiteY304" fmla="*/ 3695380 h 4194894"/>
              <a:gd name="connsiteX305" fmla="*/ 9218250 w 9601200"/>
              <a:gd name="connsiteY305" fmla="*/ 3705124 h 4194894"/>
              <a:gd name="connsiteX306" fmla="*/ 9222476 w 9601200"/>
              <a:gd name="connsiteY306" fmla="*/ 3712965 h 4194894"/>
              <a:gd name="connsiteX307" fmla="*/ 9229552 w 9601200"/>
              <a:gd name="connsiteY307" fmla="*/ 3718204 h 4194894"/>
              <a:gd name="connsiteX308" fmla="*/ 9239603 w 9601200"/>
              <a:gd name="connsiteY308" fmla="*/ 3720088 h 4194894"/>
              <a:gd name="connsiteX309" fmla="*/ 9249719 w 9601200"/>
              <a:gd name="connsiteY309" fmla="*/ 3718204 h 4194894"/>
              <a:gd name="connsiteX310" fmla="*/ 9256882 w 9601200"/>
              <a:gd name="connsiteY310" fmla="*/ 3712965 h 4194894"/>
              <a:gd name="connsiteX311" fmla="*/ 9261108 w 9601200"/>
              <a:gd name="connsiteY311" fmla="*/ 3705124 h 4194894"/>
              <a:gd name="connsiteX312" fmla="*/ 9262494 w 9601200"/>
              <a:gd name="connsiteY312" fmla="*/ 3695380 h 4194894"/>
              <a:gd name="connsiteX313" fmla="*/ 9261108 w 9601200"/>
              <a:gd name="connsiteY313" fmla="*/ 3685540 h 4194894"/>
              <a:gd name="connsiteX314" fmla="*/ 9256882 w 9601200"/>
              <a:gd name="connsiteY314" fmla="*/ 3677594 h 4194894"/>
              <a:gd name="connsiteX315" fmla="*/ 9249719 w 9601200"/>
              <a:gd name="connsiteY315" fmla="*/ 3672315 h 4194894"/>
              <a:gd name="connsiteX316" fmla="*/ 9239603 w 9601200"/>
              <a:gd name="connsiteY316" fmla="*/ 3670394 h 4194894"/>
              <a:gd name="connsiteX317" fmla="*/ 9046759 w 9601200"/>
              <a:gd name="connsiteY317" fmla="*/ 3670392 h 4194894"/>
              <a:gd name="connsiteX318" fmla="*/ 9036794 w 9601200"/>
              <a:gd name="connsiteY318" fmla="*/ 3672352 h 4194894"/>
              <a:gd name="connsiteX319" fmla="*/ 9029614 w 9601200"/>
              <a:gd name="connsiteY319" fmla="*/ 3677745 h 4194894"/>
              <a:gd name="connsiteX320" fmla="*/ 9025254 w 9601200"/>
              <a:gd name="connsiteY320" fmla="*/ 3685721 h 4194894"/>
              <a:gd name="connsiteX321" fmla="*/ 9023782 w 9601200"/>
              <a:gd name="connsiteY321" fmla="*/ 3695551 h 4194894"/>
              <a:gd name="connsiteX322" fmla="*/ 9025207 w 9601200"/>
              <a:gd name="connsiteY322" fmla="*/ 3705391 h 4194894"/>
              <a:gd name="connsiteX323" fmla="*/ 9029615 w 9601200"/>
              <a:gd name="connsiteY323" fmla="*/ 3713157 h 4194894"/>
              <a:gd name="connsiteX324" fmla="*/ 9037342 w 9601200"/>
              <a:gd name="connsiteY324" fmla="*/ 3718254 h 4194894"/>
              <a:gd name="connsiteX325" fmla="*/ 9048693 w 9601200"/>
              <a:gd name="connsiteY325" fmla="*/ 3720089 h 4194894"/>
              <a:gd name="connsiteX326" fmla="*/ 9064863 w 9601200"/>
              <a:gd name="connsiteY326" fmla="*/ 3717344 h 4194894"/>
              <a:gd name="connsiteX327" fmla="*/ 9064032 w 9601200"/>
              <a:gd name="connsiteY327" fmla="*/ 3711826 h 4194894"/>
              <a:gd name="connsiteX328" fmla="*/ 9062291 w 9601200"/>
              <a:gd name="connsiteY328" fmla="*/ 3707418 h 4194894"/>
              <a:gd name="connsiteX329" fmla="*/ 9056084 w 9601200"/>
              <a:gd name="connsiteY329" fmla="*/ 3709100 h 4194894"/>
              <a:gd name="connsiteX330" fmla="*/ 9049696 w 9601200"/>
              <a:gd name="connsiteY330" fmla="*/ 3709703 h 4194894"/>
              <a:gd name="connsiteX331" fmla="*/ 9040506 w 9601200"/>
              <a:gd name="connsiteY331" fmla="*/ 3707227 h 4194894"/>
              <a:gd name="connsiteX332" fmla="*/ 9036653 w 9601200"/>
              <a:gd name="connsiteY332" fmla="*/ 3699233 h 4194894"/>
              <a:gd name="connsiteX333" fmla="*/ 9067166 w 9601200"/>
              <a:gd name="connsiteY333" fmla="*/ 3699233 h 4194894"/>
              <a:gd name="connsiteX334" fmla="*/ 9067471 w 9601200"/>
              <a:gd name="connsiteY334" fmla="*/ 3696527 h 4194894"/>
              <a:gd name="connsiteX335" fmla="*/ 9067614 w 9601200"/>
              <a:gd name="connsiteY335" fmla="*/ 3693084 h 4194894"/>
              <a:gd name="connsiteX336" fmla="*/ 9066237 w 9601200"/>
              <a:gd name="connsiteY336" fmla="*/ 3684123 h 4194894"/>
              <a:gd name="connsiteX337" fmla="*/ 9062144 w 9601200"/>
              <a:gd name="connsiteY337" fmla="*/ 3676914 h 4194894"/>
              <a:gd name="connsiteX338" fmla="*/ 9055585 w 9601200"/>
              <a:gd name="connsiteY338" fmla="*/ 3672133 h 4194894"/>
              <a:gd name="connsiteX339" fmla="*/ 9046759 w 9601200"/>
              <a:gd name="connsiteY339" fmla="*/ 3670392 h 4194894"/>
              <a:gd name="connsiteX340" fmla="*/ 8941095 w 9601200"/>
              <a:gd name="connsiteY340" fmla="*/ 3670388 h 4194894"/>
              <a:gd name="connsiteX341" fmla="*/ 8931044 w 9601200"/>
              <a:gd name="connsiteY341" fmla="*/ 3672320 h 4194894"/>
              <a:gd name="connsiteX342" fmla="*/ 8923958 w 9601200"/>
              <a:gd name="connsiteY342" fmla="*/ 3677599 h 4194894"/>
              <a:gd name="connsiteX343" fmla="*/ 8919732 w 9601200"/>
              <a:gd name="connsiteY343" fmla="*/ 3685536 h 4194894"/>
              <a:gd name="connsiteX344" fmla="*/ 8918307 w 9601200"/>
              <a:gd name="connsiteY344" fmla="*/ 3695385 h 4194894"/>
              <a:gd name="connsiteX345" fmla="*/ 8919732 w 9601200"/>
              <a:gd name="connsiteY345" fmla="*/ 3705120 h 4194894"/>
              <a:gd name="connsiteX346" fmla="*/ 8923958 w 9601200"/>
              <a:gd name="connsiteY346" fmla="*/ 3712972 h 4194894"/>
              <a:gd name="connsiteX347" fmla="*/ 8931044 w 9601200"/>
              <a:gd name="connsiteY347" fmla="*/ 3718202 h 4194894"/>
              <a:gd name="connsiteX348" fmla="*/ 8941095 w 9601200"/>
              <a:gd name="connsiteY348" fmla="*/ 3720095 h 4194894"/>
              <a:gd name="connsiteX349" fmla="*/ 8951212 w 9601200"/>
              <a:gd name="connsiteY349" fmla="*/ 3718202 h 4194894"/>
              <a:gd name="connsiteX350" fmla="*/ 8958364 w 9601200"/>
              <a:gd name="connsiteY350" fmla="*/ 3712972 h 4194894"/>
              <a:gd name="connsiteX351" fmla="*/ 8962601 w 9601200"/>
              <a:gd name="connsiteY351" fmla="*/ 3705120 h 4194894"/>
              <a:gd name="connsiteX352" fmla="*/ 8963978 w 9601200"/>
              <a:gd name="connsiteY352" fmla="*/ 3695385 h 4194894"/>
              <a:gd name="connsiteX353" fmla="*/ 8962601 w 9601200"/>
              <a:gd name="connsiteY353" fmla="*/ 3685536 h 4194894"/>
              <a:gd name="connsiteX354" fmla="*/ 8958364 w 9601200"/>
              <a:gd name="connsiteY354" fmla="*/ 3677599 h 4194894"/>
              <a:gd name="connsiteX355" fmla="*/ 8951212 w 9601200"/>
              <a:gd name="connsiteY355" fmla="*/ 3672320 h 4194894"/>
              <a:gd name="connsiteX356" fmla="*/ 8941095 w 9601200"/>
              <a:gd name="connsiteY356" fmla="*/ 3670388 h 4194894"/>
              <a:gd name="connsiteX357" fmla="*/ 8786509 w 9601200"/>
              <a:gd name="connsiteY357" fmla="*/ 3663449 h 4194894"/>
              <a:gd name="connsiteX358" fmla="*/ 8755125 w 9601200"/>
              <a:gd name="connsiteY358" fmla="*/ 3694832 h 4194894"/>
              <a:gd name="connsiteX359" fmla="*/ 8786509 w 9601200"/>
              <a:gd name="connsiteY359" fmla="*/ 3726227 h 4194894"/>
              <a:gd name="connsiteX360" fmla="*/ 8817903 w 9601200"/>
              <a:gd name="connsiteY360" fmla="*/ 3694832 h 4194894"/>
              <a:gd name="connsiteX361" fmla="*/ 8786509 w 9601200"/>
              <a:gd name="connsiteY361" fmla="*/ 3663449 h 4194894"/>
              <a:gd name="connsiteX362" fmla="*/ 9174217 w 9601200"/>
              <a:gd name="connsiteY362" fmla="*/ 3653573 h 4194894"/>
              <a:gd name="connsiteX363" fmla="*/ 9171052 w 9601200"/>
              <a:gd name="connsiteY363" fmla="*/ 3653658 h 4194894"/>
              <a:gd name="connsiteX364" fmla="*/ 9167887 w 9601200"/>
              <a:gd name="connsiteY364" fmla="*/ 3654031 h 4194894"/>
              <a:gd name="connsiteX365" fmla="*/ 9167887 w 9601200"/>
              <a:gd name="connsiteY365" fmla="*/ 3720261 h 4194894"/>
              <a:gd name="connsiteX366" fmla="*/ 9171091 w 9601200"/>
              <a:gd name="connsiteY366" fmla="*/ 3720634 h 4194894"/>
              <a:gd name="connsiteX367" fmla="*/ 9174218 w 9601200"/>
              <a:gd name="connsiteY367" fmla="*/ 3720719 h 4194894"/>
              <a:gd name="connsiteX368" fmla="*/ 9177383 w 9601200"/>
              <a:gd name="connsiteY368" fmla="*/ 3720634 h 4194894"/>
              <a:gd name="connsiteX369" fmla="*/ 9180644 w 9601200"/>
              <a:gd name="connsiteY369" fmla="*/ 3720261 h 4194894"/>
              <a:gd name="connsiteX370" fmla="*/ 9180644 w 9601200"/>
              <a:gd name="connsiteY370" fmla="*/ 3695667 h 4194894"/>
              <a:gd name="connsiteX371" fmla="*/ 9181504 w 9601200"/>
              <a:gd name="connsiteY371" fmla="*/ 3689489 h 4194894"/>
              <a:gd name="connsiteX372" fmla="*/ 9183675 w 9601200"/>
              <a:gd name="connsiteY372" fmla="*/ 3685836 h 4194894"/>
              <a:gd name="connsiteX373" fmla="*/ 9186620 w 9601200"/>
              <a:gd name="connsiteY373" fmla="*/ 3684066 h 4194894"/>
              <a:gd name="connsiteX374" fmla="*/ 9189785 w 9601200"/>
              <a:gd name="connsiteY374" fmla="*/ 3683616 h 4194894"/>
              <a:gd name="connsiteX375" fmla="*/ 9195025 w 9601200"/>
              <a:gd name="connsiteY375" fmla="*/ 3686237 h 4194894"/>
              <a:gd name="connsiteX376" fmla="*/ 9196573 w 9601200"/>
              <a:gd name="connsiteY376" fmla="*/ 3693753 h 4194894"/>
              <a:gd name="connsiteX377" fmla="*/ 9196573 w 9601200"/>
              <a:gd name="connsiteY377" fmla="*/ 3720259 h 4194894"/>
              <a:gd name="connsiteX378" fmla="*/ 9199834 w 9601200"/>
              <a:gd name="connsiteY378" fmla="*/ 3720632 h 4194894"/>
              <a:gd name="connsiteX379" fmla="*/ 9202999 w 9601200"/>
              <a:gd name="connsiteY379" fmla="*/ 3720717 h 4194894"/>
              <a:gd name="connsiteX380" fmla="*/ 9206155 w 9601200"/>
              <a:gd name="connsiteY380" fmla="*/ 3720632 h 4194894"/>
              <a:gd name="connsiteX381" fmla="*/ 9209416 w 9601200"/>
              <a:gd name="connsiteY381" fmla="*/ 3720259 h 4194894"/>
              <a:gd name="connsiteX382" fmla="*/ 9209416 w 9601200"/>
              <a:gd name="connsiteY382" fmla="*/ 3690320 h 4194894"/>
              <a:gd name="connsiteX383" fmla="*/ 9205390 w 9601200"/>
              <a:gd name="connsiteY383" fmla="*/ 3676655 h 4194894"/>
              <a:gd name="connsiteX384" fmla="*/ 9193580 w 9601200"/>
              <a:gd name="connsiteY384" fmla="*/ 3672304 h 4194894"/>
              <a:gd name="connsiteX385" fmla="*/ 9188608 w 9601200"/>
              <a:gd name="connsiteY385" fmla="*/ 3673030 h 4194894"/>
              <a:gd name="connsiteX386" fmla="*/ 9184888 w 9601200"/>
              <a:gd name="connsiteY386" fmla="*/ 3674789 h 4194894"/>
              <a:gd name="connsiteX387" fmla="*/ 9182316 w 9601200"/>
              <a:gd name="connsiteY387" fmla="*/ 3676960 h 4194894"/>
              <a:gd name="connsiteX388" fmla="*/ 9180642 w 9601200"/>
              <a:gd name="connsiteY388" fmla="*/ 3678912 h 4194894"/>
              <a:gd name="connsiteX389" fmla="*/ 9180642 w 9601200"/>
              <a:gd name="connsiteY389" fmla="*/ 3654031 h 4194894"/>
              <a:gd name="connsiteX390" fmla="*/ 9177381 w 9601200"/>
              <a:gd name="connsiteY390" fmla="*/ 3653658 h 4194894"/>
              <a:gd name="connsiteX391" fmla="*/ 9174217 w 9601200"/>
              <a:gd name="connsiteY391" fmla="*/ 3653573 h 4194894"/>
              <a:gd name="connsiteX392" fmla="*/ 8880212 w 9601200"/>
              <a:gd name="connsiteY392" fmla="*/ 3653573 h 4194894"/>
              <a:gd name="connsiteX393" fmla="*/ 8877038 w 9601200"/>
              <a:gd name="connsiteY393" fmla="*/ 3653658 h 4194894"/>
              <a:gd name="connsiteX394" fmla="*/ 8873873 w 9601200"/>
              <a:gd name="connsiteY394" fmla="*/ 3654031 h 4194894"/>
              <a:gd name="connsiteX395" fmla="*/ 8873873 w 9601200"/>
              <a:gd name="connsiteY395" fmla="*/ 3720261 h 4194894"/>
              <a:gd name="connsiteX396" fmla="*/ 8877095 w 9601200"/>
              <a:gd name="connsiteY396" fmla="*/ 3720634 h 4194894"/>
              <a:gd name="connsiteX397" fmla="*/ 8880212 w 9601200"/>
              <a:gd name="connsiteY397" fmla="*/ 3720719 h 4194894"/>
              <a:gd name="connsiteX398" fmla="*/ 8883368 w 9601200"/>
              <a:gd name="connsiteY398" fmla="*/ 3720634 h 4194894"/>
              <a:gd name="connsiteX399" fmla="*/ 8886638 w 9601200"/>
              <a:gd name="connsiteY399" fmla="*/ 3720261 h 4194894"/>
              <a:gd name="connsiteX400" fmla="*/ 8886638 w 9601200"/>
              <a:gd name="connsiteY400" fmla="*/ 3695667 h 4194894"/>
              <a:gd name="connsiteX401" fmla="*/ 8887497 w 9601200"/>
              <a:gd name="connsiteY401" fmla="*/ 3689489 h 4194894"/>
              <a:gd name="connsiteX402" fmla="*/ 8889669 w 9601200"/>
              <a:gd name="connsiteY402" fmla="*/ 3685836 h 4194894"/>
              <a:gd name="connsiteX403" fmla="*/ 8892605 w 9601200"/>
              <a:gd name="connsiteY403" fmla="*/ 3684066 h 4194894"/>
              <a:gd name="connsiteX404" fmla="*/ 8895780 w 9601200"/>
              <a:gd name="connsiteY404" fmla="*/ 3683616 h 4194894"/>
              <a:gd name="connsiteX405" fmla="*/ 8901020 w 9601200"/>
              <a:gd name="connsiteY405" fmla="*/ 3686237 h 4194894"/>
              <a:gd name="connsiteX406" fmla="*/ 8902559 w 9601200"/>
              <a:gd name="connsiteY406" fmla="*/ 3693753 h 4194894"/>
              <a:gd name="connsiteX407" fmla="*/ 8902559 w 9601200"/>
              <a:gd name="connsiteY407" fmla="*/ 3720259 h 4194894"/>
              <a:gd name="connsiteX408" fmla="*/ 8905820 w 9601200"/>
              <a:gd name="connsiteY408" fmla="*/ 3720632 h 4194894"/>
              <a:gd name="connsiteX409" fmla="*/ 8908985 w 9601200"/>
              <a:gd name="connsiteY409" fmla="*/ 3720717 h 4194894"/>
              <a:gd name="connsiteX410" fmla="*/ 8912150 w 9601200"/>
              <a:gd name="connsiteY410" fmla="*/ 3720632 h 4194894"/>
              <a:gd name="connsiteX411" fmla="*/ 8915411 w 9601200"/>
              <a:gd name="connsiteY411" fmla="*/ 3720259 h 4194894"/>
              <a:gd name="connsiteX412" fmla="*/ 8915409 w 9601200"/>
              <a:gd name="connsiteY412" fmla="*/ 3720259 h 4194894"/>
              <a:gd name="connsiteX413" fmla="*/ 8915409 w 9601200"/>
              <a:gd name="connsiteY413" fmla="*/ 3690320 h 4194894"/>
              <a:gd name="connsiteX414" fmla="*/ 8911374 w 9601200"/>
              <a:gd name="connsiteY414" fmla="*/ 3676655 h 4194894"/>
              <a:gd name="connsiteX415" fmla="*/ 8899575 w 9601200"/>
              <a:gd name="connsiteY415" fmla="*/ 3672304 h 4194894"/>
              <a:gd name="connsiteX416" fmla="*/ 8894603 w 9601200"/>
              <a:gd name="connsiteY416" fmla="*/ 3673030 h 4194894"/>
              <a:gd name="connsiteX417" fmla="*/ 8890883 w 9601200"/>
              <a:gd name="connsiteY417" fmla="*/ 3674789 h 4194894"/>
              <a:gd name="connsiteX418" fmla="*/ 8888311 w 9601200"/>
              <a:gd name="connsiteY418" fmla="*/ 3676960 h 4194894"/>
              <a:gd name="connsiteX419" fmla="*/ 8886638 w 9601200"/>
              <a:gd name="connsiteY419" fmla="*/ 3678912 h 4194894"/>
              <a:gd name="connsiteX420" fmla="*/ 8886638 w 9601200"/>
              <a:gd name="connsiteY420" fmla="*/ 3654031 h 4194894"/>
              <a:gd name="connsiteX421" fmla="*/ 8883368 w 9601200"/>
              <a:gd name="connsiteY421" fmla="*/ 3653658 h 4194894"/>
              <a:gd name="connsiteX422" fmla="*/ 8880212 w 9601200"/>
              <a:gd name="connsiteY422" fmla="*/ 3653573 h 4194894"/>
              <a:gd name="connsiteX423" fmla="*/ 9333482 w 9601200"/>
              <a:gd name="connsiteY423" fmla="*/ 3653485 h 4194894"/>
              <a:gd name="connsiteX424" fmla="*/ 9327065 w 9601200"/>
              <a:gd name="connsiteY424" fmla="*/ 3654029 h 4194894"/>
              <a:gd name="connsiteX425" fmla="*/ 9327065 w 9601200"/>
              <a:gd name="connsiteY425" fmla="*/ 3704346 h 4194894"/>
              <a:gd name="connsiteX426" fmla="*/ 9331272 w 9601200"/>
              <a:gd name="connsiteY426" fmla="*/ 3716873 h 4194894"/>
              <a:gd name="connsiteX427" fmla="*/ 9342459 w 9601200"/>
              <a:gd name="connsiteY427" fmla="*/ 3720718 h 4194894"/>
              <a:gd name="connsiteX428" fmla="*/ 9346207 w 9601200"/>
              <a:gd name="connsiteY428" fmla="*/ 3720536 h 4194894"/>
              <a:gd name="connsiteX429" fmla="*/ 9349688 w 9601200"/>
              <a:gd name="connsiteY429" fmla="*/ 3719895 h 4194894"/>
              <a:gd name="connsiteX430" fmla="*/ 9349859 w 9601200"/>
              <a:gd name="connsiteY430" fmla="*/ 3718595 h 4194894"/>
              <a:gd name="connsiteX431" fmla="*/ 9349861 w 9601200"/>
              <a:gd name="connsiteY431" fmla="*/ 3718595 h 4194894"/>
              <a:gd name="connsiteX432" fmla="*/ 9349861 w 9601200"/>
              <a:gd name="connsiteY432" fmla="*/ 3717285 h 4194894"/>
              <a:gd name="connsiteX433" fmla="*/ 9348867 w 9601200"/>
              <a:gd name="connsiteY433" fmla="*/ 3710037 h 4194894"/>
              <a:gd name="connsiteX434" fmla="*/ 9347194 w 9601200"/>
              <a:gd name="connsiteY434" fmla="*/ 3710313 h 4194894"/>
              <a:gd name="connsiteX435" fmla="*/ 9345617 w 9601200"/>
              <a:gd name="connsiteY435" fmla="*/ 3710390 h 4194894"/>
              <a:gd name="connsiteX436" fmla="*/ 9342901 w 9601200"/>
              <a:gd name="connsiteY436" fmla="*/ 3710037 h 4194894"/>
              <a:gd name="connsiteX437" fmla="*/ 9341142 w 9601200"/>
              <a:gd name="connsiteY437" fmla="*/ 3708728 h 4194894"/>
              <a:gd name="connsiteX438" fmla="*/ 9340138 w 9601200"/>
              <a:gd name="connsiteY438" fmla="*/ 3706050 h 4194894"/>
              <a:gd name="connsiteX439" fmla="*/ 9339822 w 9601200"/>
              <a:gd name="connsiteY439" fmla="*/ 3701536 h 4194894"/>
              <a:gd name="connsiteX440" fmla="*/ 9339822 w 9601200"/>
              <a:gd name="connsiteY440" fmla="*/ 3654029 h 4194894"/>
              <a:gd name="connsiteX441" fmla="*/ 9333482 w 9601200"/>
              <a:gd name="connsiteY441" fmla="*/ 3653485 h 4194894"/>
              <a:gd name="connsiteX442" fmla="*/ 9570620 w 9601200"/>
              <a:gd name="connsiteY442" fmla="*/ 1418878 h 4194894"/>
              <a:gd name="connsiteX443" fmla="*/ 9355781 w 9601200"/>
              <a:gd name="connsiteY443" fmla="*/ 1633717 h 4194894"/>
              <a:gd name="connsiteX444" fmla="*/ 9355781 w 9601200"/>
              <a:gd name="connsiteY444" fmla="*/ 1641337 h 4194894"/>
              <a:gd name="connsiteX445" fmla="*/ 9574430 w 9601200"/>
              <a:gd name="connsiteY445" fmla="*/ 1422688 h 4194894"/>
              <a:gd name="connsiteX446" fmla="*/ 9532520 w 9601200"/>
              <a:gd name="connsiteY446" fmla="*/ 1418878 h 4194894"/>
              <a:gd name="connsiteX447" fmla="*/ 9355781 w 9601200"/>
              <a:gd name="connsiteY447" fmla="*/ 1595617 h 4194894"/>
              <a:gd name="connsiteX448" fmla="*/ 9355781 w 9601200"/>
              <a:gd name="connsiteY448" fmla="*/ 1603237 h 4194894"/>
              <a:gd name="connsiteX449" fmla="*/ 9536330 w 9601200"/>
              <a:gd name="connsiteY449" fmla="*/ 1422688 h 4194894"/>
              <a:gd name="connsiteX450" fmla="*/ 9494420 w 9601200"/>
              <a:gd name="connsiteY450" fmla="*/ 1418878 h 4194894"/>
              <a:gd name="connsiteX451" fmla="*/ 9355781 w 9601200"/>
              <a:gd name="connsiteY451" fmla="*/ 1557517 h 4194894"/>
              <a:gd name="connsiteX452" fmla="*/ 9355781 w 9601200"/>
              <a:gd name="connsiteY452" fmla="*/ 1565137 h 4194894"/>
              <a:gd name="connsiteX453" fmla="*/ 9498230 w 9601200"/>
              <a:gd name="connsiteY453" fmla="*/ 1422688 h 4194894"/>
              <a:gd name="connsiteX454" fmla="*/ 9456320 w 9601200"/>
              <a:gd name="connsiteY454" fmla="*/ 1418878 h 4194894"/>
              <a:gd name="connsiteX455" fmla="*/ 9355781 w 9601200"/>
              <a:gd name="connsiteY455" fmla="*/ 1519417 h 4194894"/>
              <a:gd name="connsiteX456" fmla="*/ 9355781 w 9601200"/>
              <a:gd name="connsiteY456" fmla="*/ 1527037 h 4194894"/>
              <a:gd name="connsiteX457" fmla="*/ 9460130 w 9601200"/>
              <a:gd name="connsiteY457" fmla="*/ 1422688 h 4194894"/>
              <a:gd name="connsiteX458" fmla="*/ 9418220 w 9601200"/>
              <a:gd name="connsiteY458" fmla="*/ 1418878 h 4194894"/>
              <a:gd name="connsiteX459" fmla="*/ 9355781 w 9601200"/>
              <a:gd name="connsiteY459" fmla="*/ 1481317 h 4194894"/>
              <a:gd name="connsiteX460" fmla="*/ 9355781 w 9601200"/>
              <a:gd name="connsiteY460" fmla="*/ 1488937 h 4194894"/>
              <a:gd name="connsiteX461" fmla="*/ 9422030 w 9601200"/>
              <a:gd name="connsiteY461" fmla="*/ 1422688 h 4194894"/>
              <a:gd name="connsiteX462" fmla="*/ 9380120 w 9601200"/>
              <a:gd name="connsiteY462" fmla="*/ 1418878 h 4194894"/>
              <a:gd name="connsiteX463" fmla="*/ 9355781 w 9601200"/>
              <a:gd name="connsiteY463" fmla="*/ 1443217 h 4194894"/>
              <a:gd name="connsiteX464" fmla="*/ 9355781 w 9601200"/>
              <a:gd name="connsiteY464" fmla="*/ 1450837 h 4194894"/>
              <a:gd name="connsiteX465" fmla="*/ 9383930 w 9601200"/>
              <a:gd name="connsiteY465" fmla="*/ 1422688 h 4194894"/>
              <a:gd name="connsiteX466" fmla="*/ 0 w 9601200"/>
              <a:gd name="connsiteY466" fmla="*/ 0 h 4194894"/>
              <a:gd name="connsiteX467" fmla="*/ 3649813 w 9601200"/>
              <a:gd name="connsiteY467" fmla="*/ 0 h 4194894"/>
              <a:gd name="connsiteX468" fmla="*/ 5398520 w 9601200"/>
              <a:gd name="connsiteY468" fmla="*/ 0 h 4194894"/>
              <a:gd name="connsiteX469" fmla="*/ 5398520 w 9601200"/>
              <a:gd name="connsiteY469" fmla="*/ 1 h 4194894"/>
              <a:gd name="connsiteX470" fmla="*/ 9601199 w 9601200"/>
              <a:gd name="connsiteY470" fmla="*/ 1 h 4194894"/>
              <a:gd name="connsiteX471" fmla="*/ 9601199 w 9601200"/>
              <a:gd name="connsiteY471" fmla="*/ 0 h 4194894"/>
              <a:gd name="connsiteX472" fmla="*/ 9601200 w 9601200"/>
              <a:gd name="connsiteY472" fmla="*/ 0 h 4194894"/>
              <a:gd name="connsiteX473" fmla="*/ 9601200 w 9601200"/>
              <a:gd name="connsiteY473" fmla="*/ 1426398 h 4194894"/>
              <a:gd name="connsiteX474" fmla="*/ 9355781 w 9601200"/>
              <a:gd name="connsiteY474" fmla="*/ 1671817 h 4194894"/>
              <a:gd name="connsiteX475" fmla="*/ 9355781 w 9601200"/>
              <a:gd name="connsiteY475" fmla="*/ 1679437 h 4194894"/>
              <a:gd name="connsiteX476" fmla="*/ 9601200 w 9601200"/>
              <a:gd name="connsiteY476" fmla="*/ 1434018 h 4194894"/>
              <a:gd name="connsiteX477" fmla="*/ 9601200 w 9601200"/>
              <a:gd name="connsiteY477" fmla="*/ 1464498 h 4194894"/>
              <a:gd name="connsiteX478" fmla="*/ 9355781 w 9601200"/>
              <a:gd name="connsiteY478" fmla="*/ 1709917 h 4194894"/>
              <a:gd name="connsiteX479" fmla="*/ 9355781 w 9601200"/>
              <a:gd name="connsiteY479" fmla="*/ 1717537 h 4194894"/>
              <a:gd name="connsiteX480" fmla="*/ 9601200 w 9601200"/>
              <a:gd name="connsiteY480" fmla="*/ 1472118 h 4194894"/>
              <a:gd name="connsiteX481" fmla="*/ 9601200 w 9601200"/>
              <a:gd name="connsiteY481" fmla="*/ 1502598 h 4194894"/>
              <a:gd name="connsiteX482" fmla="*/ 9355781 w 9601200"/>
              <a:gd name="connsiteY482" fmla="*/ 1748017 h 4194894"/>
              <a:gd name="connsiteX483" fmla="*/ 9355781 w 9601200"/>
              <a:gd name="connsiteY483" fmla="*/ 1755638 h 4194894"/>
              <a:gd name="connsiteX484" fmla="*/ 9601200 w 9601200"/>
              <a:gd name="connsiteY484" fmla="*/ 1510219 h 4194894"/>
              <a:gd name="connsiteX485" fmla="*/ 9601200 w 9601200"/>
              <a:gd name="connsiteY485" fmla="*/ 1540699 h 4194894"/>
              <a:gd name="connsiteX486" fmla="*/ 9355781 w 9601200"/>
              <a:gd name="connsiteY486" fmla="*/ 1786118 h 4194894"/>
              <a:gd name="connsiteX487" fmla="*/ 9355781 w 9601200"/>
              <a:gd name="connsiteY487" fmla="*/ 1793737 h 4194894"/>
              <a:gd name="connsiteX488" fmla="*/ 9601200 w 9601200"/>
              <a:gd name="connsiteY488" fmla="*/ 1548318 h 4194894"/>
              <a:gd name="connsiteX489" fmla="*/ 9601200 w 9601200"/>
              <a:gd name="connsiteY489" fmla="*/ 1578799 h 4194894"/>
              <a:gd name="connsiteX490" fmla="*/ 9355781 w 9601200"/>
              <a:gd name="connsiteY490" fmla="*/ 1824218 h 4194894"/>
              <a:gd name="connsiteX491" fmla="*/ 9355781 w 9601200"/>
              <a:gd name="connsiteY491" fmla="*/ 1831837 h 4194894"/>
              <a:gd name="connsiteX492" fmla="*/ 9601200 w 9601200"/>
              <a:gd name="connsiteY492" fmla="*/ 1586418 h 4194894"/>
              <a:gd name="connsiteX493" fmla="*/ 9601200 w 9601200"/>
              <a:gd name="connsiteY493" fmla="*/ 1616898 h 4194894"/>
              <a:gd name="connsiteX494" fmla="*/ 9355781 w 9601200"/>
              <a:gd name="connsiteY494" fmla="*/ 1862317 h 4194894"/>
              <a:gd name="connsiteX495" fmla="*/ 9355781 w 9601200"/>
              <a:gd name="connsiteY495" fmla="*/ 1869937 h 4194894"/>
              <a:gd name="connsiteX496" fmla="*/ 9601200 w 9601200"/>
              <a:gd name="connsiteY496" fmla="*/ 1624518 h 4194894"/>
              <a:gd name="connsiteX497" fmla="*/ 9601200 w 9601200"/>
              <a:gd name="connsiteY497" fmla="*/ 1654998 h 4194894"/>
              <a:gd name="connsiteX498" fmla="*/ 9355781 w 9601200"/>
              <a:gd name="connsiteY498" fmla="*/ 1900417 h 4194894"/>
              <a:gd name="connsiteX499" fmla="*/ 9355781 w 9601200"/>
              <a:gd name="connsiteY499" fmla="*/ 1908037 h 4194894"/>
              <a:gd name="connsiteX500" fmla="*/ 9601200 w 9601200"/>
              <a:gd name="connsiteY500" fmla="*/ 1662618 h 4194894"/>
              <a:gd name="connsiteX501" fmla="*/ 9601200 w 9601200"/>
              <a:gd name="connsiteY501" fmla="*/ 1693098 h 4194894"/>
              <a:gd name="connsiteX502" fmla="*/ 9355781 w 9601200"/>
              <a:gd name="connsiteY502" fmla="*/ 1938517 h 4194894"/>
              <a:gd name="connsiteX503" fmla="*/ 9355781 w 9601200"/>
              <a:gd name="connsiteY503" fmla="*/ 1946138 h 4194894"/>
              <a:gd name="connsiteX504" fmla="*/ 9601200 w 9601200"/>
              <a:gd name="connsiteY504" fmla="*/ 1700719 h 4194894"/>
              <a:gd name="connsiteX505" fmla="*/ 9601200 w 9601200"/>
              <a:gd name="connsiteY505" fmla="*/ 1731198 h 4194894"/>
              <a:gd name="connsiteX506" fmla="*/ 9355781 w 9601200"/>
              <a:gd name="connsiteY506" fmla="*/ 1976617 h 4194894"/>
              <a:gd name="connsiteX507" fmla="*/ 9355781 w 9601200"/>
              <a:gd name="connsiteY507" fmla="*/ 1984238 h 4194894"/>
              <a:gd name="connsiteX508" fmla="*/ 9601200 w 9601200"/>
              <a:gd name="connsiteY508" fmla="*/ 1738819 h 4194894"/>
              <a:gd name="connsiteX509" fmla="*/ 9601200 w 9601200"/>
              <a:gd name="connsiteY509" fmla="*/ 1769299 h 4194894"/>
              <a:gd name="connsiteX510" fmla="*/ 9355781 w 9601200"/>
              <a:gd name="connsiteY510" fmla="*/ 2014718 h 4194894"/>
              <a:gd name="connsiteX511" fmla="*/ 9355781 w 9601200"/>
              <a:gd name="connsiteY511" fmla="*/ 2022337 h 4194894"/>
              <a:gd name="connsiteX512" fmla="*/ 9601200 w 9601200"/>
              <a:gd name="connsiteY512" fmla="*/ 1776918 h 4194894"/>
              <a:gd name="connsiteX513" fmla="*/ 9601200 w 9601200"/>
              <a:gd name="connsiteY513" fmla="*/ 1807399 h 4194894"/>
              <a:gd name="connsiteX514" fmla="*/ 9355781 w 9601200"/>
              <a:gd name="connsiteY514" fmla="*/ 2052818 h 4194894"/>
              <a:gd name="connsiteX515" fmla="*/ 9355781 w 9601200"/>
              <a:gd name="connsiteY515" fmla="*/ 2060437 h 4194894"/>
              <a:gd name="connsiteX516" fmla="*/ 9601200 w 9601200"/>
              <a:gd name="connsiteY516" fmla="*/ 1815018 h 4194894"/>
              <a:gd name="connsiteX517" fmla="*/ 9601200 w 9601200"/>
              <a:gd name="connsiteY517" fmla="*/ 1845498 h 4194894"/>
              <a:gd name="connsiteX518" fmla="*/ 9355781 w 9601200"/>
              <a:gd name="connsiteY518" fmla="*/ 2090917 h 4194894"/>
              <a:gd name="connsiteX519" fmla="*/ 9355781 w 9601200"/>
              <a:gd name="connsiteY519" fmla="*/ 2098537 h 4194894"/>
              <a:gd name="connsiteX520" fmla="*/ 9601200 w 9601200"/>
              <a:gd name="connsiteY520" fmla="*/ 1853118 h 4194894"/>
              <a:gd name="connsiteX521" fmla="*/ 9601200 w 9601200"/>
              <a:gd name="connsiteY521" fmla="*/ 1883598 h 4194894"/>
              <a:gd name="connsiteX522" fmla="*/ 9355781 w 9601200"/>
              <a:gd name="connsiteY522" fmla="*/ 2129017 h 4194894"/>
              <a:gd name="connsiteX523" fmla="*/ 9355781 w 9601200"/>
              <a:gd name="connsiteY523" fmla="*/ 2136637 h 4194894"/>
              <a:gd name="connsiteX524" fmla="*/ 9601200 w 9601200"/>
              <a:gd name="connsiteY524" fmla="*/ 1891218 h 4194894"/>
              <a:gd name="connsiteX525" fmla="*/ 9601200 w 9601200"/>
              <a:gd name="connsiteY525" fmla="*/ 1921698 h 4194894"/>
              <a:gd name="connsiteX526" fmla="*/ 9355781 w 9601200"/>
              <a:gd name="connsiteY526" fmla="*/ 2167117 h 4194894"/>
              <a:gd name="connsiteX527" fmla="*/ 9355781 w 9601200"/>
              <a:gd name="connsiteY527" fmla="*/ 2174737 h 4194894"/>
              <a:gd name="connsiteX528" fmla="*/ 9601200 w 9601200"/>
              <a:gd name="connsiteY528" fmla="*/ 1929318 h 4194894"/>
              <a:gd name="connsiteX529" fmla="*/ 9601200 w 9601200"/>
              <a:gd name="connsiteY529" fmla="*/ 1959798 h 4194894"/>
              <a:gd name="connsiteX530" fmla="*/ 9355781 w 9601200"/>
              <a:gd name="connsiteY530" fmla="*/ 2205217 h 4194894"/>
              <a:gd name="connsiteX531" fmla="*/ 9355781 w 9601200"/>
              <a:gd name="connsiteY531" fmla="*/ 2212838 h 4194894"/>
              <a:gd name="connsiteX532" fmla="*/ 9601200 w 9601200"/>
              <a:gd name="connsiteY532" fmla="*/ 1967419 h 4194894"/>
              <a:gd name="connsiteX533" fmla="*/ 9601200 w 9601200"/>
              <a:gd name="connsiteY533" fmla="*/ 1997898 h 4194894"/>
              <a:gd name="connsiteX534" fmla="*/ 9355781 w 9601200"/>
              <a:gd name="connsiteY534" fmla="*/ 2243317 h 4194894"/>
              <a:gd name="connsiteX535" fmla="*/ 9355781 w 9601200"/>
              <a:gd name="connsiteY535" fmla="*/ 2250937 h 4194894"/>
              <a:gd name="connsiteX536" fmla="*/ 9601200 w 9601200"/>
              <a:gd name="connsiteY536" fmla="*/ 2005518 h 4194894"/>
              <a:gd name="connsiteX537" fmla="*/ 9601200 w 9601200"/>
              <a:gd name="connsiteY537" fmla="*/ 2035999 h 4194894"/>
              <a:gd name="connsiteX538" fmla="*/ 9355781 w 9601200"/>
              <a:gd name="connsiteY538" fmla="*/ 2281418 h 4194894"/>
              <a:gd name="connsiteX539" fmla="*/ 9355781 w 9601200"/>
              <a:gd name="connsiteY539" fmla="*/ 2289037 h 4194894"/>
              <a:gd name="connsiteX540" fmla="*/ 9601200 w 9601200"/>
              <a:gd name="connsiteY540" fmla="*/ 2043618 h 4194894"/>
              <a:gd name="connsiteX541" fmla="*/ 9601200 w 9601200"/>
              <a:gd name="connsiteY541" fmla="*/ 2074098 h 4194894"/>
              <a:gd name="connsiteX542" fmla="*/ 9355781 w 9601200"/>
              <a:gd name="connsiteY542" fmla="*/ 2319517 h 4194894"/>
              <a:gd name="connsiteX543" fmla="*/ 9355781 w 9601200"/>
              <a:gd name="connsiteY543" fmla="*/ 2327137 h 4194894"/>
              <a:gd name="connsiteX544" fmla="*/ 9601200 w 9601200"/>
              <a:gd name="connsiteY544" fmla="*/ 2081718 h 4194894"/>
              <a:gd name="connsiteX545" fmla="*/ 9601200 w 9601200"/>
              <a:gd name="connsiteY545" fmla="*/ 2112198 h 4194894"/>
              <a:gd name="connsiteX546" fmla="*/ 9355781 w 9601200"/>
              <a:gd name="connsiteY546" fmla="*/ 2357617 h 4194894"/>
              <a:gd name="connsiteX547" fmla="*/ 9355781 w 9601200"/>
              <a:gd name="connsiteY547" fmla="*/ 2365237 h 4194894"/>
              <a:gd name="connsiteX548" fmla="*/ 9601200 w 9601200"/>
              <a:gd name="connsiteY548" fmla="*/ 2119818 h 4194894"/>
              <a:gd name="connsiteX549" fmla="*/ 9601200 w 9601200"/>
              <a:gd name="connsiteY549" fmla="*/ 2150298 h 4194894"/>
              <a:gd name="connsiteX550" fmla="*/ 9355781 w 9601200"/>
              <a:gd name="connsiteY550" fmla="*/ 2395717 h 4194894"/>
              <a:gd name="connsiteX551" fmla="*/ 9355781 w 9601200"/>
              <a:gd name="connsiteY551" fmla="*/ 2403337 h 4194894"/>
              <a:gd name="connsiteX552" fmla="*/ 9601200 w 9601200"/>
              <a:gd name="connsiteY552" fmla="*/ 2157918 h 4194894"/>
              <a:gd name="connsiteX553" fmla="*/ 9601200 w 9601200"/>
              <a:gd name="connsiteY553" fmla="*/ 2188398 h 4194894"/>
              <a:gd name="connsiteX554" fmla="*/ 9355781 w 9601200"/>
              <a:gd name="connsiteY554" fmla="*/ 2433817 h 4194894"/>
              <a:gd name="connsiteX555" fmla="*/ 9355781 w 9601200"/>
              <a:gd name="connsiteY555" fmla="*/ 2441438 h 4194894"/>
              <a:gd name="connsiteX556" fmla="*/ 9601200 w 9601200"/>
              <a:gd name="connsiteY556" fmla="*/ 2196019 h 4194894"/>
              <a:gd name="connsiteX557" fmla="*/ 9601200 w 9601200"/>
              <a:gd name="connsiteY557" fmla="*/ 2226498 h 4194894"/>
              <a:gd name="connsiteX558" fmla="*/ 9355781 w 9601200"/>
              <a:gd name="connsiteY558" fmla="*/ 2471917 h 4194894"/>
              <a:gd name="connsiteX559" fmla="*/ 9355781 w 9601200"/>
              <a:gd name="connsiteY559" fmla="*/ 2479538 h 4194894"/>
              <a:gd name="connsiteX560" fmla="*/ 9601200 w 9601200"/>
              <a:gd name="connsiteY560" fmla="*/ 2234119 h 4194894"/>
              <a:gd name="connsiteX561" fmla="*/ 9601200 w 9601200"/>
              <a:gd name="connsiteY561" fmla="*/ 2264599 h 4194894"/>
              <a:gd name="connsiteX562" fmla="*/ 9355781 w 9601200"/>
              <a:gd name="connsiteY562" fmla="*/ 2510018 h 4194894"/>
              <a:gd name="connsiteX563" fmla="*/ 9355781 w 9601200"/>
              <a:gd name="connsiteY563" fmla="*/ 2517637 h 4194894"/>
              <a:gd name="connsiteX564" fmla="*/ 9601200 w 9601200"/>
              <a:gd name="connsiteY564" fmla="*/ 2272218 h 4194894"/>
              <a:gd name="connsiteX565" fmla="*/ 9601200 w 9601200"/>
              <a:gd name="connsiteY565" fmla="*/ 2302699 h 4194894"/>
              <a:gd name="connsiteX566" fmla="*/ 9355781 w 9601200"/>
              <a:gd name="connsiteY566" fmla="*/ 2548118 h 4194894"/>
              <a:gd name="connsiteX567" fmla="*/ 9355781 w 9601200"/>
              <a:gd name="connsiteY567" fmla="*/ 2555737 h 4194894"/>
              <a:gd name="connsiteX568" fmla="*/ 9601200 w 9601200"/>
              <a:gd name="connsiteY568" fmla="*/ 2310318 h 4194894"/>
              <a:gd name="connsiteX569" fmla="*/ 9601200 w 9601200"/>
              <a:gd name="connsiteY569" fmla="*/ 2340798 h 4194894"/>
              <a:gd name="connsiteX570" fmla="*/ 9355781 w 9601200"/>
              <a:gd name="connsiteY570" fmla="*/ 2586217 h 4194894"/>
              <a:gd name="connsiteX571" fmla="*/ 9355781 w 9601200"/>
              <a:gd name="connsiteY571" fmla="*/ 2593837 h 4194894"/>
              <a:gd name="connsiteX572" fmla="*/ 9601200 w 9601200"/>
              <a:gd name="connsiteY572" fmla="*/ 2348418 h 4194894"/>
              <a:gd name="connsiteX573" fmla="*/ 9601200 w 9601200"/>
              <a:gd name="connsiteY573" fmla="*/ 2378898 h 4194894"/>
              <a:gd name="connsiteX574" fmla="*/ 9355781 w 9601200"/>
              <a:gd name="connsiteY574" fmla="*/ 2624317 h 4194894"/>
              <a:gd name="connsiteX575" fmla="*/ 9355781 w 9601200"/>
              <a:gd name="connsiteY575" fmla="*/ 2631937 h 4194894"/>
              <a:gd name="connsiteX576" fmla="*/ 9601200 w 9601200"/>
              <a:gd name="connsiteY576" fmla="*/ 2386518 h 4194894"/>
              <a:gd name="connsiteX577" fmla="*/ 9601200 w 9601200"/>
              <a:gd name="connsiteY577" fmla="*/ 2416998 h 4194894"/>
              <a:gd name="connsiteX578" fmla="*/ 9355781 w 9601200"/>
              <a:gd name="connsiteY578" fmla="*/ 2662417 h 4194894"/>
              <a:gd name="connsiteX579" fmla="*/ 9355781 w 9601200"/>
              <a:gd name="connsiteY579" fmla="*/ 2670038 h 4194894"/>
              <a:gd name="connsiteX580" fmla="*/ 9601200 w 9601200"/>
              <a:gd name="connsiteY580" fmla="*/ 2424619 h 4194894"/>
              <a:gd name="connsiteX581" fmla="*/ 9601200 w 9601200"/>
              <a:gd name="connsiteY581" fmla="*/ 2455098 h 4194894"/>
              <a:gd name="connsiteX582" fmla="*/ 9355781 w 9601200"/>
              <a:gd name="connsiteY582" fmla="*/ 2700517 h 4194894"/>
              <a:gd name="connsiteX583" fmla="*/ 9355781 w 9601200"/>
              <a:gd name="connsiteY583" fmla="*/ 2708138 h 4194894"/>
              <a:gd name="connsiteX584" fmla="*/ 9601200 w 9601200"/>
              <a:gd name="connsiteY584" fmla="*/ 2462719 h 4194894"/>
              <a:gd name="connsiteX585" fmla="*/ 9601200 w 9601200"/>
              <a:gd name="connsiteY585" fmla="*/ 2493199 h 4194894"/>
              <a:gd name="connsiteX586" fmla="*/ 9355781 w 9601200"/>
              <a:gd name="connsiteY586" fmla="*/ 2738618 h 4194894"/>
              <a:gd name="connsiteX587" fmla="*/ 9355781 w 9601200"/>
              <a:gd name="connsiteY587" fmla="*/ 2746237 h 4194894"/>
              <a:gd name="connsiteX588" fmla="*/ 9601200 w 9601200"/>
              <a:gd name="connsiteY588" fmla="*/ 2500818 h 4194894"/>
              <a:gd name="connsiteX589" fmla="*/ 9601200 w 9601200"/>
              <a:gd name="connsiteY589" fmla="*/ 2531299 h 4194894"/>
              <a:gd name="connsiteX590" fmla="*/ 9355781 w 9601200"/>
              <a:gd name="connsiteY590" fmla="*/ 2776718 h 4194894"/>
              <a:gd name="connsiteX591" fmla="*/ 9355781 w 9601200"/>
              <a:gd name="connsiteY591" fmla="*/ 2784337 h 4194894"/>
              <a:gd name="connsiteX592" fmla="*/ 9601200 w 9601200"/>
              <a:gd name="connsiteY592" fmla="*/ 2538918 h 4194894"/>
              <a:gd name="connsiteX593" fmla="*/ 9601200 w 9601200"/>
              <a:gd name="connsiteY593" fmla="*/ 2569398 h 4194894"/>
              <a:gd name="connsiteX594" fmla="*/ 9355781 w 9601200"/>
              <a:gd name="connsiteY594" fmla="*/ 2814817 h 4194894"/>
              <a:gd name="connsiteX595" fmla="*/ 9355781 w 9601200"/>
              <a:gd name="connsiteY595" fmla="*/ 2822437 h 4194894"/>
              <a:gd name="connsiteX596" fmla="*/ 9601200 w 9601200"/>
              <a:gd name="connsiteY596" fmla="*/ 2577018 h 4194894"/>
              <a:gd name="connsiteX597" fmla="*/ 9601200 w 9601200"/>
              <a:gd name="connsiteY597" fmla="*/ 2607498 h 4194894"/>
              <a:gd name="connsiteX598" fmla="*/ 9355781 w 9601200"/>
              <a:gd name="connsiteY598" fmla="*/ 2852917 h 4194894"/>
              <a:gd name="connsiteX599" fmla="*/ 9355781 w 9601200"/>
              <a:gd name="connsiteY599" fmla="*/ 2860537 h 4194894"/>
              <a:gd name="connsiteX600" fmla="*/ 9601200 w 9601200"/>
              <a:gd name="connsiteY600" fmla="*/ 2615118 h 4194894"/>
              <a:gd name="connsiteX601" fmla="*/ 9601200 w 9601200"/>
              <a:gd name="connsiteY601" fmla="*/ 2645598 h 4194894"/>
              <a:gd name="connsiteX602" fmla="*/ 9355781 w 9601200"/>
              <a:gd name="connsiteY602" fmla="*/ 2891017 h 4194894"/>
              <a:gd name="connsiteX603" fmla="*/ 9355781 w 9601200"/>
              <a:gd name="connsiteY603" fmla="*/ 2898637 h 4194894"/>
              <a:gd name="connsiteX604" fmla="*/ 9601200 w 9601200"/>
              <a:gd name="connsiteY604" fmla="*/ 2653218 h 4194894"/>
              <a:gd name="connsiteX605" fmla="*/ 9601200 w 9601200"/>
              <a:gd name="connsiteY605" fmla="*/ 2683698 h 4194894"/>
              <a:gd name="connsiteX606" fmla="*/ 9355781 w 9601200"/>
              <a:gd name="connsiteY606" fmla="*/ 2929117 h 4194894"/>
              <a:gd name="connsiteX607" fmla="*/ 9355781 w 9601200"/>
              <a:gd name="connsiteY607" fmla="*/ 2936738 h 4194894"/>
              <a:gd name="connsiteX608" fmla="*/ 9601200 w 9601200"/>
              <a:gd name="connsiteY608" fmla="*/ 2691319 h 4194894"/>
              <a:gd name="connsiteX609" fmla="*/ 9601200 w 9601200"/>
              <a:gd name="connsiteY609" fmla="*/ 2721798 h 4194894"/>
              <a:gd name="connsiteX610" fmla="*/ 9355781 w 9601200"/>
              <a:gd name="connsiteY610" fmla="*/ 2967217 h 4194894"/>
              <a:gd name="connsiteX611" fmla="*/ 9355781 w 9601200"/>
              <a:gd name="connsiteY611" fmla="*/ 2974837 h 4194894"/>
              <a:gd name="connsiteX612" fmla="*/ 9601200 w 9601200"/>
              <a:gd name="connsiteY612" fmla="*/ 2729418 h 4194894"/>
              <a:gd name="connsiteX613" fmla="*/ 9601200 w 9601200"/>
              <a:gd name="connsiteY613" fmla="*/ 2759899 h 4194894"/>
              <a:gd name="connsiteX614" fmla="*/ 9355781 w 9601200"/>
              <a:gd name="connsiteY614" fmla="*/ 3005318 h 4194894"/>
              <a:gd name="connsiteX615" fmla="*/ 9355781 w 9601200"/>
              <a:gd name="connsiteY615" fmla="*/ 3012937 h 4194894"/>
              <a:gd name="connsiteX616" fmla="*/ 9601200 w 9601200"/>
              <a:gd name="connsiteY616" fmla="*/ 2767518 h 4194894"/>
              <a:gd name="connsiteX617" fmla="*/ 9601200 w 9601200"/>
              <a:gd name="connsiteY617" fmla="*/ 2797998 h 4194894"/>
              <a:gd name="connsiteX618" fmla="*/ 9355781 w 9601200"/>
              <a:gd name="connsiteY618" fmla="*/ 3043417 h 4194894"/>
              <a:gd name="connsiteX619" fmla="*/ 9355781 w 9601200"/>
              <a:gd name="connsiteY619" fmla="*/ 3051037 h 4194894"/>
              <a:gd name="connsiteX620" fmla="*/ 9601200 w 9601200"/>
              <a:gd name="connsiteY620" fmla="*/ 2805618 h 4194894"/>
              <a:gd name="connsiteX621" fmla="*/ 9601200 w 9601200"/>
              <a:gd name="connsiteY621" fmla="*/ 2836098 h 4194894"/>
              <a:gd name="connsiteX622" fmla="*/ 9355781 w 9601200"/>
              <a:gd name="connsiteY622" fmla="*/ 3081517 h 4194894"/>
              <a:gd name="connsiteX623" fmla="*/ 9355781 w 9601200"/>
              <a:gd name="connsiteY623" fmla="*/ 3089137 h 4194894"/>
              <a:gd name="connsiteX624" fmla="*/ 9601200 w 9601200"/>
              <a:gd name="connsiteY624" fmla="*/ 2843718 h 4194894"/>
              <a:gd name="connsiteX625" fmla="*/ 9601200 w 9601200"/>
              <a:gd name="connsiteY625" fmla="*/ 2875151 h 4194894"/>
              <a:gd name="connsiteX626" fmla="*/ 9355781 w 9601200"/>
              <a:gd name="connsiteY626" fmla="*/ 3120570 h 4194894"/>
              <a:gd name="connsiteX627" fmla="*/ 9355781 w 9601200"/>
              <a:gd name="connsiteY627" fmla="*/ 3128190 h 4194894"/>
              <a:gd name="connsiteX628" fmla="*/ 9601200 w 9601200"/>
              <a:gd name="connsiteY628" fmla="*/ 2882771 h 4194894"/>
              <a:gd name="connsiteX629" fmla="*/ 9601200 w 9601200"/>
              <a:gd name="connsiteY629" fmla="*/ 2913250 h 4194894"/>
              <a:gd name="connsiteX630" fmla="*/ 9355781 w 9601200"/>
              <a:gd name="connsiteY630" fmla="*/ 3158669 h 4194894"/>
              <a:gd name="connsiteX631" fmla="*/ 9355781 w 9601200"/>
              <a:gd name="connsiteY631" fmla="*/ 3166289 h 4194894"/>
              <a:gd name="connsiteX632" fmla="*/ 9601200 w 9601200"/>
              <a:gd name="connsiteY632" fmla="*/ 2920870 h 4194894"/>
              <a:gd name="connsiteX633" fmla="*/ 9601200 w 9601200"/>
              <a:gd name="connsiteY633" fmla="*/ 2951351 h 4194894"/>
              <a:gd name="connsiteX634" fmla="*/ 9355781 w 9601200"/>
              <a:gd name="connsiteY634" fmla="*/ 3196770 h 4194894"/>
              <a:gd name="connsiteX635" fmla="*/ 9355781 w 9601200"/>
              <a:gd name="connsiteY635" fmla="*/ 3204389 h 4194894"/>
              <a:gd name="connsiteX636" fmla="*/ 9601200 w 9601200"/>
              <a:gd name="connsiteY636" fmla="*/ 2958970 h 4194894"/>
              <a:gd name="connsiteX637" fmla="*/ 9601200 w 9601200"/>
              <a:gd name="connsiteY637" fmla="*/ 2989450 h 4194894"/>
              <a:gd name="connsiteX638" fmla="*/ 9355781 w 9601200"/>
              <a:gd name="connsiteY638" fmla="*/ 3234869 h 4194894"/>
              <a:gd name="connsiteX639" fmla="*/ 9355781 w 9601200"/>
              <a:gd name="connsiteY639" fmla="*/ 3242489 h 4194894"/>
              <a:gd name="connsiteX640" fmla="*/ 9601200 w 9601200"/>
              <a:gd name="connsiteY640" fmla="*/ 2997070 h 4194894"/>
              <a:gd name="connsiteX641" fmla="*/ 9601200 w 9601200"/>
              <a:gd name="connsiteY641" fmla="*/ 3027550 h 4194894"/>
              <a:gd name="connsiteX642" fmla="*/ 9355781 w 9601200"/>
              <a:gd name="connsiteY642" fmla="*/ 3272969 h 4194894"/>
              <a:gd name="connsiteX643" fmla="*/ 9355781 w 9601200"/>
              <a:gd name="connsiteY643" fmla="*/ 3280589 h 4194894"/>
              <a:gd name="connsiteX644" fmla="*/ 9601200 w 9601200"/>
              <a:gd name="connsiteY644" fmla="*/ 3035170 h 4194894"/>
              <a:gd name="connsiteX645" fmla="*/ 9601200 w 9601200"/>
              <a:gd name="connsiteY645" fmla="*/ 3065650 h 4194894"/>
              <a:gd name="connsiteX646" fmla="*/ 9355781 w 9601200"/>
              <a:gd name="connsiteY646" fmla="*/ 3311069 h 4194894"/>
              <a:gd name="connsiteX647" fmla="*/ 9355781 w 9601200"/>
              <a:gd name="connsiteY647" fmla="*/ 3318689 h 4194894"/>
              <a:gd name="connsiteX648" fmla="*/ 9601200 w 9601200"/>
              <a:gd name="connsiteY648" fmla="*/ 3073270 h 4194894"/>
              <a:gd name="connsiteX649" fmla="*/ 9601200 w 9601200"/>
              <a:gd name="connsiteY649" fmla="*/ 3103750 h 4194894"/>
              <a:gd name="connsiteX650" fmla="*/ 9355781 w 9601200"/>
              <a:gd name="connsiteY650" fmla="*/ 3349169 h 4194894"/>
              <a:gd name="connsiteX651" fmla="*/ 9355781 w 9601200"/>
              <a:gd name="connsiteY651" fmla="*/ 3356790 h 4194894"/>
              <a:gd name="connsiteX652" fmla="*/ 9601200 w 9601200"/>
              <a:gd name="connsiteY652" fmla="*/ 3111371 h 4194894"/>
              <a:gd name="connsiteX653" fmla="*/ 9601200 w 9601200"/>
              <a:gd name="connsiteY653" fmla="*/ 3141850 h 4194894"/>
              <a:gd name="connsiteX654" fmla="*/ 9355781 w 9601200"/>
              <a:gd name="connsiteY654" fmla="*/ 3387269 h 4194894"/>
              <a:gd name="connsiteX655" fmla="*/ 9355781 w 9601200"/>
              <a:gd name="connsiteY655" fmla="*/ 3394890 h 4194894"/>
              <a:gd name="connsiteX656" fmla="*/ 9601200 w 9601200"/>
              <a:gd name="connsiteY656" fmla="*/ 3149471 h 4194894"/>
              <a:gd name="connsiteX657" fmla="*/ 9601200 w 9601200"/>
              <a:gd name="connsiteY657" fmla="*/ 3179951 h 4194894"/>
              <a:gd name="connsiteX658" fmla="*/ 9379518 w 9601200"/>
              <a:gd name="connsiteY658" fmla="*/ 3401633 h 4194894"/>
              <a:gd name="connsiteX659" fmla="*/ 9387137 w 9601200"/>
              <a:gd name="connsiteY659" fmla="*/ 3401633 h 4194894"/>
              <a:gd name="connsiteX660" fmla="*/ 9601200 w 9601200"/>
              <a:gd name="connsiteY660" fmla="*/ 3187570 h 4194894"/>
              <a:gd name="connsiteX661" fmla="*/ 9601200 w 9601200"/>
              <a:gd name="connsiteY661" fmla="*/ 3218051 h 4194894"/>
              <a:gd name="connsiteX662" fmla="*/ 9417618 w 9601200"/>
              <a:gd name="connsiteY662" fmla="*/ 3401633 h 4194894"/>
              <a:gd name="connsiteX663" fmla="*/ 9425237 w 9601200"/>
              <a:gd name="connsiteY663" fmla="*/ 3401633 h 4194894"/>
              <a:gd name="connsiteX664" fmla="*/ 9601200 w 9601200"/>
              <a:gd name="connsiteY664" fmla="*/ 3225670 h 4194894"/>
              <a:gd name="connsiteX665" fmla="*/ 9601200 w 9601200"/>
              <a:gd name="connsiteY665" fmla="*/ 3256150 h 4194894"/>
              <a:gd name="connsiteX666" fmla="*/ 9455717 w 9601200"/>
              <a:gd name="connsiteY666" fmla="*/ 3401633 h 4194894"/>
              <a:gd name="connsiteX667" fmla="*/ 9463337 w 9601200"/>
              <a:gd name="connsiteY667" fmla="*/ 3401633 h 4194894"/>
              <a:gd name="connsiteX668" fmla="*/ 9601200 w 9601200"/>
              <a:gd name="connsiteY668" fmla="*/ 3263770 h 4194894"/>
              <a:gd name="connsiteX669" fmla="*/ 9601200 w 9601200"/>
              <a:gd name="connsiteY669" fmla="*/ 3294250 h 4194894"/>
              <a:gd name="connsiteX670" fmla="*/ 9493817 w 9601200"/>
              <a:gd name="connsiteY670" fmla="*/ 3401633 h 4194894"/>
              <a:gd name="connsiteX671" fmla="*/ 9501437 w 9601200"/>
              <a:gd name="connsiteY671" fmla="*/ 3401633 h 4194894"/>
              <a:gd name="connsiteX672" fmla="*/ 9601200 w 9601200"/>
              <a:gd name="connsiteY672" fmla="*/ 3301870 h 4194894"/>
              <a:gd name="connsiteX673" fmla="*/ 9601200 w 9601200"/>
              <a:gd name="connsiteY673" fmla="*/ 3332350 h 4194894"/>
              <a:gd name="connsiteX674" fmla="*/ 9531917 w 9601200"/>
              <a:gd name="connsiteY674" fmla="*/ 3401633 h 4194894"/>
              <a:gd name="connsiteX675" fmla="*/ 9539538 w 9601200"/>
              <a:gd name="connsiteY675" fmla="*/ 3401633 h 4194894"/>
              <a:gd name="connsiteX676" fmla="*/ 9601200 w 9601200"/>
              <a:gd name="connsiteY676" fmla="*/ 3339971 h 4194894"/>
              <a:gd name="connsiteX677" fmla="*/ 9601200 w 9601200"/>
              <a:gd name="connsiteY677" fmla="*/ 3370450 h 4194894"/>
              <a:gd name="connsiteX678" fmla="*/ 9570017 w 9601200"/>
              <a:gd name="connsiteY678" fmla="*/ 3401633 h 4194894"/>
              <a:gd name="connsiteX679" fmla="*/ 9577638 w 9601200"/>
              <a:gd name="connsiteY679" fmla="*/ 3401633 h 4194894"/>
              <a:gd name="connsiteX680" fmla="*/ 9601200 w 9601200"/>
              <a:gd name="connsiteY680" fmla="*/ 3378071 h 4194894"/>
              <a:gd name="connsiteX681" fmla="*/ 9601200 w 9601200"/>
              <a:gd name="connsiteY681" fmla="*/ 4194894 h 4194894"/>
              <a:gd name="connsiteX682" fmla="*/ 4291693 w 9601200"/>
              <a:gd name="connsiteY682" fmla="*/ 4194894 h 4194894"/>
              <a:gd name="connsiteX683" fmla="*/ 4291693 w 9601200"/>
              <a:gd name="connsiteY683" fmla="*/ 4194893 h 4194894"/>
              <a:gd name="connsiteX684" fmla="*/ 0 w 9601200"/>
              <a:gd name="connsiteY68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</a:cxnLst>
            <a:rect l="l" t="t" r="r" b="b"/>
            <a:pathLst>
              <a:path w="9601200" h="4194894">
                <a:moveTo>
                  <a:pt x="9112302" y="3788640"/>
                </a:moveTo>
                <a:cubicBezTo>
                  <a:pt x="9122803" y="3788640"/>
                  <a:pt x="9130977" y="3792169"/>
                  <a:pt x="9136830" y="3799207"/>
                </a:cubicBezTo>
                <a:cubicBezTo>
                  <a:pt x="9142682" y="3806245"/>
                  <a:pt x="9145837" y="3815502"/>
                  <a:pt x="9146315" y="3826956"/>
                </a:cubicBezTo>
                <a:lnTo>
                  <a:pt x="9073986" y="3826956"/>
                </a:lnTo>
                <a:cubicBezTo>
                  <a:pt x="9075182" y="3814784"/>
                  <a:pt x="9078883" y="3805354"/>
                  <a:pt x="9085088" y="3798661"/>
                </a:cubicBezTo>
                <a:cubicBezTo>
                  <a:pt x="9091294" y="3791987"/>
                  <a:pt x="9100359" y="3788640"/>
                  <a:pt x="9112302" y="3788640"/>
                </a:cubicBezTo>
                <a:close/>
                <a:moveTo>
                  <a:pt x="8742523" y="3754922"/>
                </a:moveTo>
                <a:cubicBezTo>
                  <a:pt x="8741118" y="3761032"/>
                  <a:pt x="8740410" y="3767258"/>
                  <a:pt x="8740410" y="3773607"/>
                </a:cubicBezTo>
                <a:cubicBezTo>
                  <a:pt x="8740410" y="3776668"/>
                  <a:pt x="8740582" y="3779899"/>
                  <a:pt x="8740936" y="3783313"/>
                </a:cubicBezTo>
                <a:cubicBezTo>
                  <a:pt x="8741289" y="3786717"/>
                  <a:pt x="8741826" y="3789961"/>
                  <a:pt x="8742523" y="3793000"/>
                </a:cubicBezTo>
                <a:lnTo>
                  <a:pt x="8766150" y="3793000"/>
                </a:lnTo>
                <a:lnTo>
                  <a:pt x="8766150" y="3937248"/>
                </a:lnTo>
                <a:cubicBezTo>
                  <a:pt x="8774614" y="3938654"/>
                  <a:pt x="8782732" y="3939362"/>
                  <a:pt x="8790487" y="3939362"/>
                </a:cubicBezTo>
                <a:cubicBezTo>
                  <a:pt x="8798481" y="3939362"/>
                  <a:pt x="8806714" y="3938654"/>
                  <a:pt x="8815177" y="3937248"/>
                </a:cubicBezTo>
                <a:lnTo>
                  <a:pt x="8815179" y="3937248"/>
                </a:lnTo>
                <a:lnTo>
                  <a:pt x="8815179" y="3754922"/>
                </a:lnTo>
                <a:close/>
                <a:moveTo>
                  <a:pt x="8864185" y="3752809"/>
                </a:moveTo>
                <a:cubicBezTo>
                  <a:pt x="8860656" y="3752809"/>
                  <a:pt x="8856478" y="3752923"/>
                  <a:pt x="8851658" y="3753154"/>
                </a:cubicBezTo>
                <a:cubicBezTo>
                  <a:pt x="8846839" y="3753393"/>
                  <a:pt x="8841609" y="3754101"/>
                  <a:pt x="8835966" y="3755277"/>
                </a:cubicBezTo>
                <a:lnTo>
                  <a:pt x="8904031" y="3936895"/>
                </a:lnTo>
                <a:cubicBezTo>
                  <a:pt x="8908029" y="3937832"/>
                  <a:pt x="8912264" y="3938424"/>
                  <a:pt x="8916731" y="3938654"/>
                </a:cubicBezTo>
                <a:cubicBezTo>
                  <a:pt x="8921188" y="3938893"/>
                  <a:pt x="8925195" y="3939018"/>
                  <a:pt x="8928723" y="3939018"/>
                </a:cubicBezTo>
                <a:cubicBezTo>
                  <a:pt x="8932013" y="3939018"/>
                  <a:pt x="8936125" y="3938893"/>
                  <a:pt x="8941068" y="3938654"/>
                </a:cubicBezTo>
                <a:cubicBezTo>
                  <a:pt x="8946003" y="3938424"/>
                  <a:pt x="8950696" y="3937956"/>
                  <a:pt x="8955172" y="3937248"/>
                </a:cubicBezTo>
                <a:lnTo>
                  <a:pt x="9024287" y="3755277"/>
                </a:lnTo>
                <a:cubicBezTo>
                  <a:pt x="9018416" y="3754101"/>
                  <a:pt x="9013176" y="3753393"/>
                  <a:pt x="9008595" y="3753154"/>
                </a:cubicBezTo>
                <a:cubicBezTo>
                  <a:pt x="9004015" y="3752923"/>
                  <a:pt x="8999961" y="3752809"/>
                  <a:pt x="8996432" y="3752809"/>
                </a:cubicBezTo>
                <a:cubicBezTo>
                  <a:pt x="8991956" y="3752809"/>
                  <a:pt x="8987491" y="3752983"/>
                  <a:pt x="8983025" y="3753336"/>
                </a:cubicBezTo>
                <a:cubicBezTo>
                  <a:pt x="8978560" y="3753680"/>
                  <a:pt x="8974334" y="3754215"/>
                  <a:pt x="8970336" y="3754923"/>
                </a:cubicBezTo>
                <a:lnTo>
                  <a:pt x="8931187" y="3890699"/>
                </a:lnTo>
                <a:lnTo>
                  <a:pt x="8891331" y="3754923"/>
                </a:lnTo>
                <a:cubicBezTo>
                  <a:pt x="8887335" y="3753976"/>
                  <a:pt x="8882984" y="3753393"/>
                  <a:pt x="8878289" y="3753154"/>
                </a:cubicBezTo>
                <a:cubicBezTo>
                  <a:pt x="8873584" y="3752923"/>
                  <a:pt x="8868880" y="3752809"/>
                  <a:pt x="8864185" y="3752809"/>
                </a:cubicBezTo>
                <a:close/>
                <a:moveTo>
                  <a:pt x="8564070" y="3752809"/>
                </a:moveTo>
                <a:cubicBezTo>
                  <a:pt x="8560541" y="3752809"/>
                  <a:pt x="8556363" y="3752923"/>
                  <a:pt x="8551543" y="3753154"/>
                </a:cubicBezTo>
                <a:cubicBezTo>
                  <a:pt x="8546724" y="3753393"/>
                  <a:pt x="8541492" y="3754101"/>
                  <a:pt x="8535851" y="3755277"/>
                </a:cubicBezTo>
                <a:lnTo>
                  <a:pt x="8603915" y="3936895"/>
                </a:lnTo>
                <a:cubicBezTo>
                  <a:pt x="8607911" y="3937832"/>
                  <a:pt x="8612148" y="3938424"/>
                  <a:pt x="8616613" y="3938654"/>
                </a:cubicBezTo>
                <a:cubicBezTo>
                  <a:pt x="8621080" y="3938893"/>
                  <a:pt x="8625076" y="3939018"/>
                  <a:pt x="8628605" y="3939018"/>
                </a:cubicBezTo>
                <a:cubicBezTo>
                  <a:pt x="8631894" y="3939018"/>
                  <a:pt x="8636006" y="3938893"/>
                  <a:pt x="8640941" y="3938654"/>
                </a:cubicBezTo>
                <a:cubicBezTo>
                  <a:pt x="8645886" y="3938424"/>
                  <a:pt x="8650580" y="3937956"/>
                  <a:pt x="8655056" y="3937248"/>
                </a:cubicBezTo>
                <a:lnTo>
                  <a:pt x="8724183" y="3755277"/>
                </a:lnTo>
                <a:cubicBezTo>
                  <a:pt x="8718303" y="3754101"/>
                  <a:pt x="8713072" y="3753393"/>
                  <a:pt x="8708482" y="3753154"/>
                </a:cubicBezTo>
                <a:cubicBezTo>
                  <a:pt x="8703902" y="3752923"/>
                  <a:pt x="8699839" y="3752809"/>
                  <a:pt x="8696319" y="3752809"/>
                </a:cubicBezTo>
                <a:cubicBezTo>
                  <a:pt x="8691852" y="3752809"/>
                  <a:pt x="8687378" y="3752983"/>
                  <a:pt x="8682921" y="3753336"/>
                </a:cubicBezTo>
                <a:cubicBezTo>
                  <a:pt x="8678447" y="3753680"/>
                  <a:pt x="8674221" y="3754215"/>
                  <a:pt x="8670223" y="3754923"/>
                </a:cubicBezTo>
                <a:lnTo>
                  <a:pt x="8631074" y="3890699"/>
                </a:lnTo>
                <a:lnTo>
                  <a:pt x="8591227" y="3754923"/>
                </a:lnTo>
                <a:cubicBezTo>
                  <a:pt x="8587220" y="3753976"/>
                  <a:pt x="8582878" y="3753393"/>
                  <a:pt x="8578174" y="3753154"/>
                </a:cubicBezTo>
                <a:cubicBezTo>
                  <a:pt x="8573470" y="3752923"/>
                  <a:pt x="8568774" y="3752809"/>
                  <a:pt x="8564070" y="3752809"/>
                </a:cubicBezTo>
                <a:close/>
                <a:moveTo>
                  <a:pt x="9295480" y="3750686"/>
                </a:moveTo>
                <a:cubicBezTo>
                  <a:pt x="9273371" y="3750686"/>
                  <a:pt x="9255912" y="3755744"/>
                  <a:pt x="9243097" y="3765852"/>
                </a:cubicBezTo>
                <a:cubicBezTo>
                  <a:pt x="9230283" y="3775960"/>
                  <a:pt x="9223886" y="3789959"/>
                  <a:pt x="9223886" y="3807822"/>
                </a:cubicBezTo>
                <a:cubicBezTo>
                  <a:pt x="9223886" y="3822634"/>
                  <a:pt x="9227586" y="3833735"/>
                  <a:pt x="9234988" y="3841146"/>
                </a:cubicBezTo>
                <a:cubicBezTo>
                  <a:pt x="9242398" y="3848548"/>
                  <a:pt x="9252677" y="3854141"/>
                  <a:pt x="9265845" y="3857899"/>
                </a:cubicBezTo>
                <a:lnTo>
                  <a:pt x="9287714" y="3864239"/>
                </a:lnTo>
                <a:cubicBezTo>
                  <a:pt x="9293824" y="3866132"/>
                  <a:pt x="9298586" y="3868303"/>
                  <a:pt x="9302000" y="3870771"/>
                </a:cubicBezTo>
                <a:cubicBezTo>
                  <a:pt x="9305404" y="3873238"/>
                  <a:pt x="9307106" y="3877291"/>
                  <a:pt x="9307106" y="3882934"/>
                </a:cubicBezTo>
                <a:cubicBezTo>
                  <a:pt x="9307106" y="3886940"/>
                  <a:pt x="9305996" y="3890162"/>
                  <a:pt x="9303760" y="3892630"/>
                </a:cubicBezTo>
                <a:cubicBezTo>
                  <a:pt x="9301522" y="3895106"/>
                  <a:pt x="9298759" y="3897104"/>
                  <a:pt x="9295478" y="3898634"/>
                </a:cubicBezTo>
                <a:cubicBezTo>
                  <a:pt x="9292178" y="3900163"/>
                  <a:pt x="9288592" y="3901225"/>
                  <a:pt x="9284710" y="3901799"/>
                </a:cubicBezTo>
                <a:cubicBezTo>
                  <a:pt x="9280837" y="3902393"/>
                  <a:pt x="9277252" y="3902689"/>
                  <a:pt x="9273962" y="3902689"/>
                </a:cubicBezTo>
                <a:cubicBezTo>
                  <a:pt x="9266437" y="3902689"/>
                  <a:pt x="9259198" y="3901926"/>
                  <a:pt x="9252265" y="3900395"/>
                </a:cubicBezTo>
                <a:cubicBezTo>
                  <a:pt x="9245333" y="3898864"/>
                  <a:pt x="9237988" y="3896579"/>
                  <a:pt x="9230224" y="3893520"/>
                </a:cubicBezTo>
                <a:cubicBezTo>
                  <a:pt x="9227413" y="3899632"/>
                  <a:pt x="9225119" y="3905924"/>
                  <a:pt x="9223349" y="3912387"/>
                </a:cubicBezTo>
                <a:cubicBezTo>
                  <a:pt x="9221590" y="3918861"/>
                  <a:pt x="9220472" y="3925258"/>
                  <a:pt x="9220002" y="3931607"/>
                </a:cubicBezTo>
                <a:cubicBezTo>
                  <a:pt x="9224937" y="3933491"/>
                  <a:pt x="9229516" y="3935013"/>
                  <a:pt x="9233753" y="3936189"/>
                </a:cubicBezTo>
                <a:cubicBezTo>
                  <a:pt x="9237990" y="3937364"/>
                  <a:pt x="9242273" y="3938360"/>
                  <a:pt x="9246624" y="3939191"/>
                </a:cubicBezTo>
                <a:cubicBezTo>
                  <a:pt x="9250974" y="3940014"/>
                  <a:pt x="9255496" y="3940597"/>
                  <a:pt x="9260202" y="3940950"/>
                </a:cubicBezTo>
                <a:cubicBezTo>
                  <a:pt x="9264908" y="3941303"/>
                  <a:pt x="9270080" y="3941485"/>
                  <a:pt x="9275723" y="3941485"/>
                </a:cubicBezTo>
                <a:cubicBezTo>
                  <a:pt x="9288182" y="3941485"/>
                  <a:pt x="9299351" y="3939899"/>
                  <a:pt x="9309229" y="3936724"/>
                </a:cubicBezTo>
                <a:cubicBezTo>
                  <a:pt x="9319107" y="3933548"/>
                  <a:pt x="9327502" y="3929197"/>
                  <a:pt x="9334445" y="3923670"/>
                </a:cubicBezTo>
                <a:cubicBezTo>
                  <a:pt x="9341367" y="3918142"/>
                  <a:pt x="9346657" y="3911631"/>
                  <a:pt x="9350310" y="3904097"/>
                </a:cubicBezTo>
                <a:cubicBezTo>
                  <a:pt x="9353953" y="3896581"/>
                  <a:pt x="9355780" y="3888462"/>
                  <a:pt x="9355780" y="3879760"/>
                </a:cubicBezTo>
                <a:cubicBezTo>
                  <a:pt x="9355780" y="3871297"/>
                  <a:pt x="9354718" y="3864134"/>
                  <a:pt x="9352604" y="3858254"/>
                </a:cubicBezTo>
                <a:cubicBezTo>
                  <a:pt x="9350492" y="3852373"/>
                  <a:pt x="9347547" y="3847440"/>
                  <a:pt x="9343788" y="3843442"/>
                </a:cubicBezTo>
                <a:cubicBezTo>
                  <a:pt x="9340022" y="3839444"/>
                  <a:pt x="9335498" y="3836089"/>
                  <a:pt x="9330210" y="3833391"/>
                </a:cubicBezTo>
                <a:cubicBezTo>
                  <a:pt x="9324912" y="3830685"/>
                  <a:pt x="9318975" y="3828391"/>
                  <a:pt x="9312396" y="3826507"/>
                </a:cubicBezTo>
                <a:lnTo>
                  <a:pt x="9292296" y="3820511"/>
                </a:lnTo>
                <a:cubicBezTo>
                  <a:pt x="9286425" y="3818638"/>
                  <a:pt x="9281893" y="3816640"/>
                  <a:pt x="9278718" y="3814526"/>
                </a:cubicBezTo>
                <a:cubicBezTo>
                  <a:pt x="9275553" y="3812403"/>
                  <a:pt x="9273965" y="3808769"/>
                  <a:pt x="9273965" y="3803586"/>
                </a:cubicBezTo>
                <a:cubicBezTo>
                  <a:pt x="9273965" y="3798183"/>
                  <a:pt x="9276194" y="3794244"/>
                  <a:pt x="9280659" y="3791777"/>
                </a:cubicBezTo>
                <a:cubicBezTo>
                  <a:pt x="9285124" y="3789309"/>
                  <a:pt x="9291359" y="3788066"/>
                  <a:pt x="9299353" y="3788066"/>
                </a:cubicBezTo>
                <a:cubicBezTo>
                  <a:pt x="9306878" y="3788066"/>
                  <a:pt x="9314049" y="3788956"/>
                  <a:pt x="9320868" y="3790715"/>
                </a:cubicBezTo>
                <a:cubicBezTo>
                  <a:pt x="9327686" y="3792474"/>
                  <a:pt x="9333910" y="3794540"/>
                  <a:pt x="9339553" y="3796882"/>
                </a:cubicBezTo>
                <a:cubicBezTo>
                  <a:pt x="9342145" y="3791948"/>
                  <a:pt x="9344373" y="3786191"/>
                  <a:pt x="9346257" y="3779603"/>
                </a:cubicBezTo>
                <a:cubicBezTo>
                  <a:pt x="9348141" y="3773023"/>
                  <a:pt x="9349317" y="3766674"/>
                  <a:pt x="9349786" y="3760564"/>
                </a:cubicBezTo>
                <a:cubicBezTo>
                  <a:pt x="9340614" y="3757275"/>
                  <a:pt x="9331559" y="3754807"/>
                  <a:pt x="9322629" y="3753154"/>
                </a:cubicBezTo>
                <a:cubicBezTo>
                  <a:pt x="9313696" y="3751509"/>
                  <a:pt x="9304641" y="3750686"/>
                  <a:pt x="9295480" y="3750686"/>
                </a:cubicBezTo>
                <a:close/>
                <a:moveTo>
                  <a:pt x="9116680" y="3750686"/>
                </a:moveTo>
                <a:cubicBezTo>
                  <a:pt x="9102098" y="3750686"/>
                  <a:pt x="9089350" y="3753221"/>
                  <a:pt x="9078421" y="3758268"/>
                </a:cubicBezTo>
                <a:cubicBezTo>
                  <a:pt x="9067482" y="3763328"/>
                  <a:pt x="9058321" y="3770203"/>
                  <a:pt x="9050911" y="3778895"/>
                </a:cubicBezTo>
                <a:cubicBezTo>
                  <a:pt x="9043509" y="3787597"/>
                  <a:pt x="9037914" y="3797828"/>
                  <a:pt x="9034157" y="3809581"/>
                </a:cubicBezTo>
                <a:cubicBezTo>
                  <a:pt x="9030390" y="3821342"/>
                  <a:pt x="9028515" y="3833917"/>
                  <a:pt x="9028515" y="3847324"/>
                </a:cubicBezTo>
                <a:cubicBezTo>
                  <a:pt x="9028515" y="3860959"/>
                  <a:pt x="9030331" y="3873534"/>
                  <a:pt x="9033975" y="3885057"/>
                </a:cubicBezTo>
                <a:cubicBezTo>
                  <a:pt x="9037618" y="3896579"/>
                  <a:pt x="9043261" y="3906514"/>
                  <a:pt x="9050911" y="3914852"/>
                </a:cubicBezTo>
                <a:cubicBezTo>
                  <a:pt x="9058551" y="3923201"/>
                  <a:pt x="9068418" y="3929722"/>
                  <a:pt x="9080535" y="3934426"/>
                </a:cubicBezTo>
                <a:cubicBezTo>
                  <a:pt x="9092641" y="3939122"/>
                  <a:pt x="9107157" y="3941484"/>
                  <a:pt x="9124093" y="3941484"/>
                </a:cubicBezTo>
                <a:cubicBezTo>
                  <a:pt x="9147129" y="3941484"/>
                  <a:pt x="9167821" y="3937955"/>
                  <a:pt x="9186162" y="3930897"/>
                </a:cubicBezTo>
                <a:cubicBezTo>
                  <a:pt x="9185923" y="3923382"/>
                  <a:pt x="9184862" y="3916324"/>
                  <a:pt x="9182987" y="3909736"/>
                </a:cubicBezTo>
                <a:cubicBezTo>
                  <a:pt x="9181103" y="3903157"/>
                  <a:pt x="9178866" y="3897516"/>
                  <a:pt x="9176284" y="3892810"/>
                </a:cubicBezTo>
                <a:cubicBezTo>
                  <a:pt x="9168759" y="3895630"/>
                  <a:pt x="9160822" y="3897810"/>
                  <a:pt x="9152474" y="3899332"/>
                </a:cubicBezTo>
                <a:cubicBezTo>
                  <a:pt x="9144126" y="3900871"/>
                  <a:pt x="9135959" y="3901626"/>
                  <a:pt x="9127966" y="3901626"/>
                </a:cubicBezTo>
                <a:cubicBezTo>
                  <a:pt x="9113383" y="3901626"/>
                  <a:pt x="9101639" y="3898452"/>
                  <a:pt x="9092700" y="3892101"/>
                </a:cubicBezTo>
                <a:cubicBezTo>
                  <a:pt x="9083768" y="3885752"/>
                  <a:pt x="9078824" y="3875530"/>
                  <a:pt x="9077888" y="3861424"/>
                </a:cubicBezTo>
                <a:lnTo>
                  <a:pt x="9194969" y="3861424"/>
                </a:lnTo>
                <a:cubicBezTo>
                  <a:pt x="9195439" y="3858832"/>
                  <a:pt x="9195860" y="3855371"/>
                  <a:pt x="9196213" y="3851020"/>
                </a:cubicBezTo>
                <a:cubicBezTo>
                  <a:pt x="9196568" y="3846669"/>
                  <a:pt x="9196739" y="3842261"/>
                  <a:pt x="9196739" y="3837796"/>
                </a:cubicBezTo>
                <a:cubicBezTo>
                  <a:pt x="9196737" y="3825568"/>
                  <a:pt x="9194968" y="3814114"/>
                  <a:pt x="9191439" y="3803413"/>
                </a:cubicBezTo>
                <a:cubicBezTo>
                  <a:pt x="9187919" y="3792713"/>
                  <a:pt x="9182689" y="3783485"/>
                  <a:pt x="9175756" y="3775730"/>
                </a:cubicBezTo>
                <a:cubicBezTo>
                  <a:pt x="9168813" y="3767964"/>
                  <a:pt x="9160409" y="3761854"/>
                  <a:pt x="9150540" y="3757389"/>
                </a:cubicBezTo>
                <a:cubicBezTo>
                  <a:pt x="9140662" y="3752923"/>
                  <a:pt x="9129378" y="3750686"/>
                  <a:pt x="9116680" y="3750686"/>
                </a:cubicBezTo>
                <a:close/>
                <a:moveTo>
                  <a:pt x="8989608" y="3720648"/>
                </a:moveTo>
                <a:lnTo>
                  <a:pt x="8999266" y="3720830"/>
                </a:lnTo>
                <a:cubicBezTo>
                  <a:pt x="9000547" y="3720830"/>
                  <a:pt x="9001571" y="3720973"/>
                  <a:pt x="9002337" y="3721288"/>
                </a:cubicBezTo>
                <a:cubicBezTo>
                  <a:pt x="9003093" y="3721604"/>
                  <a:pt x="9003694" y="3721966"/>
                  <a:pt x="9004135" y="3722436"/>
                </a:cubicBezTo>
                <a:cubicBezTo>
                  <a:pt x="9004556" y="3722894"/>
                  <a:pt x="9004852" y="3723392"/>
                  <a:pt x="9004997" y="3723947"/>
                </a:cubicBezTo>
                <a:cubicBezTo>
                  <a:pt x="9005150" y="3724501"/>
                  <a:pt x="9005236" y="3725085"/>
                  <a:pt x="9005236" y="3725697"/>
                </a:cubicBezTo>
                <a:cubicBezTo>
                  <a:pt x="9005236" y="3727780"/>
                  <a:pt x="9004049" y="3729425"/>
                  <a:pt x="9001696" y="3730660"/>
                </a:cubicBezTo>
                <a:cubicBezTo>
                  <a:pt x="8999334" y="3731875"/>
                  <a:pt x="8996227" y="3732495"/>
                  <a:pt x="8992373" y="3732495"/>
                </a:cubicBezTo>
                <a:cubicBezTo>
                  <a:pt x="8989428" y="3732495"/>
                  <a:pt x="8987086" y="3732083"/>
                  <a:pt x="8985344" y="3731261"/>
                </a:cubicBezTo>
                <a:cubicBezTo>
                  <a:pt x="8983594" y="3730429"/>
                  <a:pt x="8982715" y="3728842"/>
                  <a:pt x="8982715" y="3726517"/>
                </a:cubicBezTo>
                <a:cubicBezTo>
                  <a:pt x="8982715" y="3725838"/>
                  <a:pt x="8982829" y="3725160"/>
                  <a:pt x="8983040" y="3724451"/>
                </a:cubicBezTo>
                <a:cubicBezTo>
                  <a:pt x="8983257" y="3723756"/>
                  <a:pt x="8983621" y="3723105"/>
                  <a:pt x="8984147" y="3722532"/>
                </a:cubicBezTo>
                <a:cubicBezTo>
                  <a:pt x="8984654" y="3721949"/>
                  <a:pt x="8985371" y="3721479"/>
                  <a:pt x="8986251" y="3721107"/>
                </a:cubicBezTo>
                <a:cubicBezTo>
                  <a:pt x="8987141" y="3720743"/>
                  <a:pt x="8988259" y="3720580"/>
                  <a:pt x="8989608" y="3720648"/>
                </a:cubicBezTo>
                <a:close/>
                <a:moveTo>
                  <a:pt x="9036742" y="3690130"/>
                </a:moveTo>
                <a:lnTo>
                  <a:pt x="9036743" y="3690130"/>
                </a:lnTo>
                <a:lnTo>
                  <a:pt x="9036742" y="3690131"/>
                </a:lnTo>
                <a:close/>
                <a:moveTo>
                  <a:pt x="9293368" y="3680582"/>
                </a:moveTo>
                <a:cubicBezTo>
                  <a:pt x="9296791" y="3680582"/>
                  <a:pt x="9299267" y="3681854"/>
                  <a:pt x="9300750" y="3684398"/>
                </a:cubicBezTo>
                <a:cubicBezTo>
                  <a:pt x="9302261" y="3686933"/>
                  <a:pt x="9303016" y="3690604"/>
                  <a:pt x="9303016" y="3695385"/>
                </a:cubicBezTo>
                <a:cubicBezTo>
                  <a:pt x="9303016" y="3700168"/>
                  <a:pt x="9302261" y="3703820"/>
                  <a:pt x="9300750" y="3706364"/>
                </a:cubicBezTo>
                <a:cubicBezTo>
                  <a:pt x="9299267" y="3708908"/>
                  <a:pt x="9296791" y="3710169"/>
                  <a:pt x="9293368" y="3710169"/>
                </a:cubicBezTo>
                <a:cubicBezTo>
                  <a:pt x="9289993" y="3710169"/>
                  <a:pt x="9287554" y="3708906"/>
                  <a:pt x="9286062" y="3706364"/>
                </a:cubicBezTo>
                <a:cubicBezTo>
                  <a:pt x="9284562" y="3703820"/>
                  <a:pt x="9283806" y="3700168"/>
                  <a:pt x="9283806" y="3695385"/>
                </a:cubicBezTo>
                <a:cubicBezTo>
                  <a:pt x="9283806" y="3690604"/>
                  <a:pt x="9284560" y="3686933"/>
                  <a:pt x="9286062" y="3684398"/>
                </a:cubicBezTo>
                <a:cubicBezTo>
                  <a:pt x="9287554" y="3681854"/>
                  <a:pt x="9289993" y="3680582"/>
                  <a:pt x="9293368" y="3680582"/>
                </a:cubicBezTo>
                <a:close/>
                <a:moveTo>
                  <a:pt x="9239606" y="3680582"/>
                </a:moveTo>
                <a:cubicBezTo>
                  <a:pt x="9243038" y="3680582"/>
                  <a:pt x="9245506" y="3681854"/>
                  <a:pt x="9247008" y="3684398"/>
                </a:cubicBezTo>
                <a:cubicBezTo>
                  <a:pt x="9248519" y="3686933"/>
                  <a:pt x="9249264" y="3690604"/>
                  <a:pt x="9249264" y="3695385"/>
                </a:cubicBezTo>
                <a:cubicBezTo>
                  <a:pt x="9249264" y="3700168"/>
                  <a:pt x="9248519" y="3703820"/>
                  <a:pt x="9247008" y="3706364"/>
                </a:cubicBezTo>
                <a:cubicBezTo>
                  <a:pt x="9245507" y="3708908"/>
                  <a:pt x="9243040" y="3710169"/>
                  <a:pt x="9239606" y="3710169"/>
                </a:cubicBezTo>
                <a:cubicBezTo>
                  <a:pt x="9236240" y="3710169"/>
                  <a:pt x="9233801" y="3708906"/>
                  <a:pt x="9232310" y="3706364"/>
                </a:cubicBezTo>
                <a:cubicBezTo>
                  <a:pt x="9230799" y="3703820"/>
                  <a:pt x="9230062" y="3700168"/>
                  <a:pt x="9230062" y="3695385"/>
                </a:cubicBezTo>
                <a:cubicBezTo>
                  <a:pt x="9230062" y="3690604"/>
                  <a:pt x="9230799" y="3686933"/>
                  <a:pt x="9232310" y="3684398"/>
                </a:cubicBezTo>
                <a:cubicBezTo>
                  <a:pt x="9233801" y="3681854"/>
                  <a:pt x="9236240" y="3680582"/>
                  <a:pt x="9239606" y="3680582"/>
                </a:cubicBezTo>
                <a:close/>
                <a:moveTo>
                  <a:pt x="8941100" y="3680582"/>
                </a:moveTo>
                <a:cubicBezTo>
                  <a:pt x="8944524" y="3680582"/>
                  <a:pt x="8946991" y="3681854"/>
                  <a:pt x="8948491" y="3684398"/>
                </a:cubicBezTo>
                <a:cubicBezTo>
                  <a:pt x="8950002" y="3686933"/>
                  <a:pt x="8950748" y="3690604"/>
                  <a:pt x="8950748" y="3695385"/>
                </a:cubicBezTo>
                <a:cubicBezTo>
                  <a:pt x="8950748" y="3700168"/>
                  <a:pt x="8950002" y="3703820"/>
                  <a:pt x="8948491" y="3706364"/>
                </a:cubicBezTo>
                <a:cubicBezTo>
                  <a:pt x="8946991" y="3708908"/>
                  <a:pt x="8944524" y="3710169"/>
                  <a:pt x="8941100" y="3710169"/>
                </a:cubicBezTo>
                <a:cubicBezTo>
                  <a:pt x="8937725" y="3710169"/>
                  <a:pt x="8935295" y="3708906"/>
                  <a:pt x="8933804" y="3706364"/>
                </a:cubicBezTo>
                <a:cubicBezTo>
                  <a:pt x="8932293" y="3703820"/>
                  <a:pt x="8931547" y="3700168"/>
                  <a:pt x="8931547" y="3695385"/>
                </a:cubicBezTo>
                <a:cubicBezTo>
                  <a:pt x="8931547" y="3690604"/>
                  <a:pt x="8932293" y="3686933"/>
                  <a:pt x="8933804" y="3684398"/>
                </a:cubicBezTo>
                <a:cubicBezTo>
                  <a:pt x="8935295" y="3681854"/>
                  <a:pt x="8937725" y="3680582"/>
                  <a:pt x="8941100" y="3680582"/>
                </a:cubicBezTo>
                <a:close/>
                <a:moveTo>
                  <a:pt x="9046572" y="3680300"/>
                </a:moveTo>
                <a:cubicBezTo>
                  <a:pt x="9049268" y="3680300"/>
                  <a:pt x="9051373" y="3681219"/>
                  <a:pt x="9052873" y="3683015"/>
                </a:cubicBezTo>
                <a:cubicBezTo>
                  <a:pt x="9054364" y="3684822"/>
                  <a:pt x="9055178" y="3687204"/>
                  <a:pt x="9055301" y="3690130"/>
                </a:cubicBezTo>
                <a:lnTo>
                  <a:pt x="9036743" y="3690130"/>
                </a:lnTo>
                <a:lnTo>
                  <a:pt x="9039591" y="3682873"/>
                </a:lnTo>
                <a:cubicBezTo>
                  <a:pt x="9041188" y="3681171"/>
                  <a:pt x="9043513" y="3680300"/>
                  <a:pt x="9046572" y="3680300"/>
                </a:cubicBezTo>
                <a:close/>
                <a:moveTo>
                  <a:pt x="8993378" y="3678932"/>
                </a:moveTo>
                <a:cubicBezTo>
                  <a:pt x="8995950" y="3678932"/>
                  <a:pt x="8997805" y="3679686"/>
                  <a:pt x="8998933" y="3681180"/>
                </a:cubicBezTo>
                <a:cubicBezTo>
                  <a:pt x="9000071" y="3682691"/>
                  <a:pt x="9000635" y="3684717"/>
                  <a:pt x="9000635" y="3687290"/>
                </a:cubicBezTo>
                <a:cubicBezTo>
                  <a:pt x="9000637" y="3689862"/>
                  <a:pt x="9000071" y="3691889"/>
                  <a:pt x="8998933" y="3693352"/>
                </a:cubicBezTo>
                <a:cubicBezTo>
                  <a:pt x="8997805" y="3694823"/>
                  <a:pt x="8995950" y="3695560"/>
                  <a:pt x="8993378" y="3695560"/>
                </a:cubicBezTo>
                <a:cubicBezTo>
                  <a:pt x="8990739" y="3695560"/>
                  <a:pt x="8988845" y="3694823"/>
                  <a:pt x="8987678" y="3693352"/>
                </a:cubicBezTo>
                <a:cubicBezTo>
                  <a:pt x="8986522" y="3691889"/>
                  <a:pt x="8985937" y="3689862"/>
                  <a:pt x="8985937" y="3687290"/>
                </a:cubicBezTo>
                <a:cubicBezTo>
                  <a:pt x="8985937" y="3684717"/>
                  <a:pt x="8986520" y="3682691"/>
                  <a:pt x="8987678" y="3681180"/>
                </a:cubicBezTo>
                <a:cubicBezTo>
                  <a:pt x="8988845" y="3679688"/>
                  <a:pt x="8990737" y="3678932"/>
                  <a:pt x="8993378" y="3678932"/>
                </a:cubicBezTo>
                <a:close/>
                <a:moveTo>
                  <a:pt x="9144631" y="3672303"/>
                </a:moveTo>
                <a:cubicBezTo>
                  <a:pt x="9140883" y="3672303"/>
                  <a:pt x="9137594" y="3672934"/>
                  <a:pt x="9134773" y="3674206"/>
                </a:cubicBezTo>
                <a:cubicBezTo>
                  <a:pt x="9131933" y="3675469"/>
                  <a:pt x="9129553" y="3677228"/>
                  <a:pt x="9127650" y="3679456"/>
                </a:cubicBezTo>
                <a:cubicBezTo>
                  <a:pt x="9125766" y="3681684"/>
                  <a:pt x="9124340" y="3684294"/>
                  <a:pt x="9123404" y="3687231"/>
                </a:cubicBezTo>
                <a:cubicBezTo>
                  <a:pt x="9122476" y="3690196"/>
                  <a:pt x="9122007" y="3693400"/>
                  <a:pt x="9122007" y="3696832"/>
                </a:cubicBezTo>
                <a:cubicBezTo>
                  <a:pt x="9122007" y="3700332"/>
                  <a:pt x="9122494" y="3703574"/>
                  <a:pt x="9123450" y="3706557"/>
                </a:cubicBezTo>
                <a:cubicBezTo>
                  <a:pt x="9124415" y="3709548"/>
                  <a:pt x="9125850" y="3712131"/>
                  <a:pt x="9127753" y="3714292"/>
                </a:cubicBezTo>
                <a:cubicBezTo>
                  <a:pt x="9129657" y="3716461"/>
                  <a:pt x="9132047" y="3718174"/>
                  <a:pt x="9134944" y="3719398"/>
                </a:cubicBezTo>
                <a:cubicBezTo>
                  <a:pt x="9137841" y="3720630"/>
                  <a:pt x="9141245" y="3721262"/>
                  <a:pt x="9145166" y="3721262"/>
                </a:cubicBezTo>
                <a:cubicBezTo>
                  <a:pt x="9147471" y="3721262"/>
                  <a:pt x="9149671" y="3721128"/>
                  <a:pt x="9151774" y="3720851"/>
                </a:cubicBezTo>
                <a:cubicBezTo>
                  <a:pt x="9153888" y="3720584"/>
                  <a:pt x="9156145" y="3719972"/>
                  <a:pt x="9158569" y="3719007"/>
                </a:cubicBezTo>
                <a:cubicBezTo>
                  <a:pt x="9158569" y="3716827"/>
                  <a:pt x="9158330" y="3714952"/>
                  <a:pt x="9157852" y="3713346"/>
                </a:cubicBezTo>
                <a:cubicBezTo>
                  <a:pt x="9157365" y="3711748"/>
                  <a:pt x="9156753" y="3710353"/>
                  <a:pt x="9156036" y="3709138"/>
                </a:cubicBezTo>
                <a:cubicBezTo>
                  <a:pt x="9155012" y="3709502"/>
                  <a:pt x="9154122" y="3709807"/>
                  <a:pt x="9153367" y="3710037"/>
                </a:cubicBezTo>
                <a:cubicBezTo>
                  <a:pt x="9152611" y="3710285"/>
                  <a:pt x="9151874" y="3710456"/>
                  <a:pt x="9151148" y="3710581"/>
                </a:cubicBezTo>
                <a:cubicBezTo>
                  <a:pt x="9150411" y="3710715"/>
                  <a:pt x="9149683" y="3710783"/>
                  <a:pt x="9148929" y="3710811"/>
                </a:cubicBezTo>
                <a:cubicBezTo>
                  <a:pt x="9148172" y="3710840"/>
                  <a:pt x="9147350" y="3710849"/>
                  <a:pt x="9146442" y="3710849"/>
                </a:cubicBezTo>
                <a:cubicBezTo>
                  <a:pt x="9142942" y="3710849"/>
                  <a:pt x="9140170" y="3709748"/>
                  <a:pt x="9138113" y="3707511"/>
                </a:cubicBezTo>
                <a:cubicBezTo>
                  <a:pt x="9136056" y="3705283"/>
                  <a:pt x="9135042" y="3701717"/>
                  <a:pt x="9135042" y="3696830"/>
                </a:cubicBezTo>
                <a:cubicBezTo>
                  <a:pt x="9135042" y="3692308"/>
                  <a:pt x="9135988" y="3688827"/>
                  <a:pt x="9137892" y="3686369"/>
                </a:cubicBezTo>
                <a:cubicBezTo>
                  <a:pt x="9139793" y="3683939"/>
                  <a:pt x="9142615" y="3682716"/>
                  <a:pt x="9146344" y="3682716"/>
                </a:cubicBezTo>
                <a:cubicBezTo>
                  <a:pt x="9148094" y="3682716"/>
                  <a:pt x="9149662" y="3682821"/>
                  <a:pt x="9151011" y="3683031"/>
                </a:cubicBezTo>
                <a:cubicBezTo>
                  <a:pt x="9152377" y="3683242"/>
                  <a:pt x="9153956" y="3683652"/>
                  <a:pt x="9155763" y="3684255"/>
                </a:cubicBezTo>
                <a:cubicBezTo>
                  <a:pt x="9156537" y="3682676"/>
                  <a:pt x="9157121" y="3681023"/>
                  <a:pt x="9157485" y="3679321"/>
                </a:cubicBezTo>
                <a:cubicBezTo>
                  <a:pt x="9157849" y="3677599"/>
                  <a:pt x="9158020" y="3676051"/>
                  <a:pt x="9158020" y="3674654"/>
                </a:cubicBezTo>
                <a:cubicBezTo>
                  <a:pt x="9156748" y="3674176"/>
                  <a:pt x="9155610" y="3673783"/>
                  <a:pt x="9154577" y="3673478"/>
                </a:cubicBezTo>
                <a:cubicBezTo>
                  <a:pt x="9153553" y="3673173"/>
                  <a:pt x="9152531" y="3672934"/>
                  <a:pt x="9151507" y="3672752"/>
                </a:cubicBezTo>
                <a:cubicBezTo>
                  <a:pt x="9150484" y="3672561"/>
                  <a:pt x="9149412" y="3672465"/>
                  <a:pt x="9148294" y="3672399"/>
                </a:cubicBezTo>
                <a:cubicBezTo>
                  <a:pt x="9147175" y="3672331"/>
                  <a:pt x="9145960" y="3672303"/>
                  <a:pt x="9144631" y="3672303"/>
                </a:cubicBezTo>
                <a:close/>
                <a:moveTo>
                  <a:pt x="9099215" y="3672303"/>
                </a:moveTo>
                <a:cubicBezTo>
                  <a:pt x="9093537" y="3672303"/>
                  <a:pt x="9089061" y="3673603"/>
                  <a:pt x="9085771" y="3676195"/>
                </a:cubicBezTo>
                <a:cubicBezTo>
                  <a:pt x="9082472" y="3678785"/>
                  <a:pt x="9080837" y="3682382"/>
                  <a:pt x="9080837" y="3686961"/>
                </a:cubicBezTo>
                <a:cubicBezTo>
                  <a:pt x="9080837" y="3690767"/>
                  <a:pt x="9081782" y="3693607"/>
                  <a:pt x="9083686" y="3695519"/>
                </a:cubicBezTo>
                <a:cubicBezTo>
                  <a:pt x="9085587" y="3697412"/>
                  <a:pt x="9088228" y="3698846"/>
                  <a:pt x="9091603" y="3699822"/>
                </a:cubicBezTo>
                <a:lnTo>
                  <a:pt x="9097215" y="3701438"/>
                </a:lnTo>
                <a:cubicBezTo>
                  <a:pt x="9098783" y="3701916"/>
                  <a:pt x="9099998" y="3702489"/>
                  <a:pt x="9100878" y="3703121"/>
                </a:cubicBezTo>
                <a:cubicBezTo>
                  <a:pt x="9101748" y="3703752"/>
                  <a:pt x="9102198" y="3704794"/>
                  <a:pt x="9102198" y="3706228"/>
                </a:cubicBezTo>
                <a:cubicBezTo>
                  <a:pt x="9102198" y="3707261"/>
                  <a:pt x="9101911" y="3708092"/>
                  <a:pt x="9101327" y="3708724"/>
                </a:cubicBezTo>
                <a:cubicBezTo>
                  <a:pt x="9100762" y="3709364"/>
                  <a:pt x="9100045" y="3709873"/>
                  <a:pt x="9099213" y="3710255"/>
                </a:cubicBezTo>
                <a:cubicBezTo>
                  <a:pt x="9098362" y="3710656"/>
                  <a:pt x="9097444" y="3710934"/>
                  <a:pt x="9096450" y="3711077"/>
                </a:cubicBezTo>
                <a:cubicBezTo>
                  <a:pt x="9095446" y="3711231"/>
                  <a:pt x="9094529" y="3711307"/>
                  <a:pt x="9093687" y="3711307"/>
                </a:cubicBezTo>
                <a:cubicBezTo>
                  <a:pt x="9091754" y="3711307"/>
                  <a:pt x="9089899" y="3711116"/>
                  <a:pt x="9088121" y="3710724"/>
                </a:cubicBezTo>
                <a:cubicBezTo>
                  <a:pt x="9086333" y="3710322"/>
                  <a:pt x="9084449" y="3709748"/>
                  <a:pt x="9082469" y="3708954"/>
                </a:cubicBezTo>
                <a:cubicBezTo>
                  <a:pt x="9081741" y="3710531"/>
                  <a:pt x="9081149" y="3712139"/>
                  <a:pt x="9080699" y="3713792"/>
                </a:cubicBezTo>
                <a:cubicBezTo>
                  <a:pt x="9080241" y="3715457"/>
                  <a:pt x="9079964" y="3717091"/>
                  <a:pt x="9079839" y="3718727"/>
                </a:cubicBezTo>
                <a:cubicBezTo>
                  <a:pt x="9081102" y="3719205"/>
                  <a:pt x="9082278" y="3719597"/>
                  <a:pt x="9083368" y="3719893"/>
                </a:cubicBezTo>
                <a:cubicBezTo>
                  <a:pt x="9084447" y="3720209"/>
                  <a:pt x="9085557" y="3720459"/>
                  <a:pt x="9086667" y="3720678"/>
                </a:cubicBezTo>
                <a:cubicBezTo>
                  <a:pt x="9087785" y="3720880"/>
                  <a:pt x="9088952" y="3721032"/>
                  <a:pt x="9090156" y="3721128"/>
                </a:cubicBezTo>
                <a:cubicBezTo>
                  <a:pt x="9091360" y="3721214"/>
                  <a:pt x="9092680" y="3721262"/>
                  <a:pt x="9094143" y="3721262"/>
                </a:cubicBezTo>
                <a:cubicBezTo>
                  <a:pt x="9097336" y="3721262"/>
                  <a:pt x="9100196" y="3720851"/>
                  <a:pt x="9102729" y="3720038"/>
                </a:cubicBezTo>
                <a:cubicBezTo>
                  <a:pt x="9105264" y="3719224"/>
                  <a:pt x="9107425" y="3718106"/>
                  <a:pt x="9109203" y="3716691"/>
                </a:cubicBezTo>
                <a:cubicBezTo>
                  <a:pt x="9110982" y="3715277"/>
                  <a:pt x="9112340" y="3713594"/>
                  <a:pt x="9113276" y="3711662"/>
                </a:cubicBezTo>
                <a:cubicBezTo>
                  <a:pt x="9114204" y="3709750"/>
                  <a:pt x="9114682" y="3707664"/>
                  <a:pt x="9114684" y="3705427"/>
                </a:cubicBezTo>
                <a:cubicBezTo>
                  <a:pt x="9114684" y="3703247"/>
                  <a:pt x="9114406" y="3701412"/>
                  <a:pt x="9113870" y="3699901"/>
                </a:cubicBezTo>
                <a:cubicBezTo>
                  <a:pt x="9113315" y="3698398"/>
                  <a:pt x="9112561" y="3697128"/>
                  <a:pt x="9111605" y="3696104"/>
                </a:cubicBezTo>
                <a:cubicBezTo>
                  <a:pt x="9110640" y="3695071"/>
                  <a:pt x="9109473" y="3694220"/>
                  <a:pt x="9108124" y="3693532"/>
                </a:cubicBezTo>
                <a:cubicBezTo>
                  <a:pt x="9106758" y="3692824"/>
                  <a:pt x="9105236" y="3692251"/>
                  <a:pt x="9103554" y="3691753"/>
                </a:cubicBezTo>
                <a:lnTo>
                  <a:pt x="9098391" y="3690222"/>
                </a:lnTo>
                <a:cubicBezTo>
                  <a:pt x="9096880" y="3689744"/>
                  <a:pt x="9095722" y="3689227"/>
                  <a:pt x="9094891" y="3688683"/>
                </a:cubicBezTo>
                <a:cubicBezTo>
                  <a:pt x="9094088" y="3688137"/>
                  <a:pt x="9093687" y="3687200"/>
                  <a:pt x="9093687" y="3685880"/>
                </a:cubicBezTo>
                <a:cubicBezTo>
                  <a:pt x="9093687" y="3684483"/>
                  <a:pt x="9094252" y="3683479"/>
                  <a:pt x="9095399" y="3682839"/>
                </a:cubicBezTo>
                <a:cubicBezTo>
                  <a:pt x="9096546" y="3682209"/>
                  <a:pt x="9098154" y="3681902"/>
                  <a:pt x="9100200" y="3681902"/>
                </a:cubicBezTo>
                <a:cubicBezTo>
                  <a:pt x="9102132" y="3681902"/>
                  <a:pt x="9103978" y="3682113"/>
                  <a:pt x="9105718" y="3682582"/>
                </a:cubicBezTo>
                <a:cubicBezTo>
                  <a:pt x="9107478" y="3683031"/>
                  <a:pt x="9109064" y="3683558"/>
                  <a:pt x="9110518" y="3684170"/>
                </a:cubicBezTo>
                <a:cubicBezTo>
                  <a:pt x="9111187" y="3682889"/>
                  <a:pt x="9111742" y="3681406"/>
                  <a:pt x="9112240" y="3679733"/>
                </a:cubicBezTo>
                <a:cubicBezTo>
                  <a:pt x="9112718" y="3678031"/>
                  <a:pt x="9113014" y="3676415"/>
                  <a:pt x="9113148" y="3674838"/>
                </a:cubicBezTo>
                <a:cubicBezTo>
                  <a:pt x="9110786" y="3674004"/>
                  <a:pt x="9108470" y="3673355"/>
                  <a:pt x="9106176" y="3672934"/>
                </a:cubicBezTo>
                <a:cubicBezTo>
                  <a:pt x="9103882" y="3672522"/>
                  <a:pt x="9101557" y="3672303"/>
                  <a:pt x="9099215" y="3672303"/>
                </a:cubicBezTo>
                <a:close/>
                <a:moveTo>
                  <a:pt x="8993287" y="3670483"/>
                </a:moveTo>
                <a:cubicBezTo>
                  <a:pt x="8990150" y="3670483"/>
                  <a:pt x="8987339" y="3670904"/>
                  <a:pt x="8984834" y="3671764"/>
                </a:cubicBezTo>
                <a:cubicBezTo>
                  <a:pt x="8982310" y="3672625"/>
                  <a:pt x="8980187" y="3673801"/>
                  <a:pt x="8978446" y="3675301"/>
                </a:cubicBezTo>
                <a:cubicBezTo>
                  <a:pt x="8976696" y="3676803"/>
                  <a:pt x="8975376" y="3678582"/>
                  <a:pt x="8974450" y="3680637"/>
                </a:cubicBezTo>
                <a:cubicBezTo>
                  <a:pt x="8973531" y="3682683"/>
                  <a:pt x="8973073" y="3684912"/>
                  <a:pt x="8973073" y="3687282"/>
                </a:cubicBezTo>
                <a:cubicBezTo>
                  <a:pt x="8973073" y="3689989"/>
                  <a:pt x="8973647" y="3692436"/>
                  <a:pt x="8974814" y="3694645"/>
                </a:cubicBezTo>
                <a:cubicBezTo>
                  <a:pt x="8975972" y="3696854"/>
                  <a:pt x="8977634" y="3698720"/>
                  <a:pt x="8979786" y="3700248"/>
                </a:cubicBezTo>
                <a:cubicBezTo>
                  <a:pt x="8977882" y="3701597"/>
                  <a:pt x="8976428" y="3703003"/>
                  <a:pt x="8975454" y="3704485"/>
                </a:cubicBezTo>
                <a:cubicBezTo>
                  <a:pt x="8974478" y="3705948"/>
                  <a:pt x="8973991" y="3707843"/>
                  <a:pt x="8973991" y="3710174"/>
                </a:cubicBezTo>
                <a:cubicBezTo>
                  <a:pt x="8973991" y="3712124"/>
                  <a:pt x="8974403" y="3713740"/>
                  <a:pt x="8975235" y="3714993"/>
                </a:cubicBezTo>
                <a:cubicBezTo>
                  <a:pt x="8976057" y="3716256"/>
                  <a:pt x="8977176" y="3717307"/>
                  <a:pt x="8978592" y="3718158"/>
                </a:cubicBezTo>
                <a:cubicBezTo>
                  <a:pt x="8976384" y="3719515"/>
                  <a:pt x="8974625" y="3721074"/>
                  <a:pt x="8973294" y="3722842"/>
                </a:cubicBezTo>
                <a:cubicBezTo>
                  <a:pt x="8971984" y="3724621"/>
                  <a:pt x="8971324" y="3726897"/>
                  <a:pt x="8971324" y="3729652"/>
                </a:cubicBezTo>
                <a:cubicBezTo>
                  <a:pt x="8971324" y="3731487"/>
                  <a:pt x="8971678" y="3733170"/>
                  <a:pt x="8972386" y="3734700"/>
                </a:cubicBezTo>
                <a:cubicBezTo>
                  <a:pt x="8973094" y="3736240"/>
                  <a:pt x="8974261" y="3737521"/>
                  <a:pt x="8975875" y="3738563"/>
                </a:cubicBezTo>
                <a:cubicBezTo>
                  <a:pt x="8977500" y="3739605"/>
                  <a:pt x="8979595" y="3740407"/>
                  <a:pt x="8982176" y="3741001"/>
                </a:cubicBezTo>
                <a:cubicBezTo>
                  <a:pt x="8984740" y="3741565"/>
                  <a:pt x="8987856" y="3741861"/>
                  <a:pt x="8991538" y="3741861"/>
                </a:cubicBezTo>
                <a:cubicBezTo>
                  <a:pt x="8995220" y="3741861"/>
                  <a:pt x="8998644" y="3741469"/>
                  <a:pt x="9001828" y="3740666"/>
                </a:cubicBezTo>
                <a:cubicBezTo>
                  <a:pt x="9005022" y="3739883"/>
                  <a:pt x="9007776" y="3738734"/>
                  <a:pt x="9010090" y="3737271"/>
                </a:cubicBezTo>
                <a:cubicBezTo>
                  <a:pt x="9012423" y="3735799"/>
                  <a:pt x="9014268" y="3734010"/>
                  <a:pt x="9015617" y="3731887"/>
                </a:cubicBezTo>
                <a:cubicBezTo>
                  <a:pt x="9016956" y="3729784"/>
                  <a:pt x="9017634" y="3727431"/>
                  <a:pt x="9017634" y="3724869"/>
                </a:cubicBezTo>
                <a:cubicBezTo>
                  <a:pt x="9017634" y="3720518"/>
                  <a:pt x="9016314" y="3717162"/>
                  <a:pt x="9013685" y="3714800"/>
                </a:cubicBezTo>
                <a:cubicBezTo>
                  <a:pt x="9011046" y="3712456"/>
                  <a:pt x="9006943" y="3711214"/>
                  <a:pt x="9001368" y="3711081"/>
                </a:cubicBezTo>
                <a:lnTo>
                  <a:pt x="8988775" y="3710899"/>
                </a:lnTo>
                <a:cubicBezTo>
                  <a:pt x="8986825" y="3710831"/>
                  <a:pt x="8985523" y="3710506"/>
                  <a:pt x="8984884" y="3709894"/>
                </a:cubicBezTo>
                <a:cubicBezTo>
                  <a:pt x="8984235" y="3709274"/>
                  <a:pt x="8983908" y="3708488"/>
                  <a:pt x="8983908" y="3707504"/>
                </a:cubicBezTo>
                <a:cubicBezTo>
                  <a:pt x="8983908" y="3706824"/>
                  <a:pt x="8984042" y="3706118"/>
                  <a:pt x="8984281" y="3705343"/>
                </a:cubicBezTo>
                <a:cubicBezTo>
                  <a:pt x="8984529" y="3704587"/>
                  <a:pt x="8985170" y="3703872"/>
                  <a:pt x="8986203" y="3703172"/>
                </a:cubicBezTo>
                <a:cubicBezTo>
                  <a:pt x="8988297" y="3703747"/>
                  <a:pt x="8990659" y="3704013"/>
                  <a:pt x="8993288" y="3704013"/>
                </a:cubicBezTo>
                <a:cubicBezTo>
                  <a:pt x="8996405" y="3704013"/>
                  <a:pt x="8999217" y="3703583"/>
                  <a:pt x="9001694" y="3702723"/>
                </a:cubicBezTo>
                <a:cubicBezTo>
                  <a:pt x="9004171" y="3701861"/>
                  <a:pt x="9006276" y="3700705"/>
                  <a:pt x="9007978" y="3699232"/>
                </a:cubicBezTo>
                <a:cubicBezTo>
                  <a:pt x="9009699" y="3697760"/>
                  <a:pt x="9011000" y="3696001"/>
                  <a:pt x="9011888" y="3693953"/>
                </a:cubicBezTo>
                <a:cubicBezTo>
                  <a:pt x="9012778" y="3691898"/>
                  <a:pt x="9013228" y="3689678"/>
                  <a:pt x="9013228" y="3687279"/>
                </a:cubicBezTo>
                <a:cubicBezTo>
                  <a:pt x="9013228" y="3685873"/>
                  <a:pt x="9013103" y="3684746"/>
                  <a:pt x="9012855" y="3683884"/>
                </a:cubicBezTo>
                <a:cubicBezTo>
                  <a:pt x="9012616" y="3683033"/>
                  <a:pt x="9012329" y="3682287"/>
                  <a:pt x="9012024" y="3681684"/>
                </a:cubicBezTo>
                <a:lnTo>
                  <a:pt x="9019474" y="3681684"/>
                </a:lnTo>
                <a:cubicBezTo>
                  <a:pt x="9019655" y="3680643"/>
                  <a:pt x="9019778" y="3679619"/>
                  <a:pt x="9019836" y="3678654"/>
                </a:cubicBezTo>
                <a:cubicBezTo>
                  <a:pt x="9019904" y="3677669"/>
                  <a:pt x="9019932" y="3676704"/>
                  <a:pt x="9019932" y="3675717"/>
                </a:cubicBezTo>
                <a:cubicBezTo>
                  <a:pt x="9019928" y="3674863"/>
                  <a:pt x="9019891" y="3674049"/>
                  <a:pt x="9019795" y="3673284"/>
                </a:cubicBezTo>
                <a:cubicBezTo>
                  <a:pt x="9019698" y="3672509"/>
                  <a:pt x="9019593" y="3671724"/>
                  <a:pt x="9019470" y="3670932"/>
                </a:cubicBezTo>
                <a:cubicBezTo>
                  <a:pt x="9016533" y="3670932"/>
                  <a:pt x="9014200" y="3671305"/>
                  <a:pt x="9012498" y="3672088"/>
                </a:cubicBezTo>
                <a:cubicBezTo>
                  <a:pt x="9010777" y="3672845"/>
                  <a:pt x="9009323" y="3674001"/>
                  <a:pt x="9008176" y="3675532"/>
                </a:cubicBezTo>
                <a:cubicBezTo>
                  <a:pt x="9006445" y="3674060"/>
                  <a:pt x="9004322" y="3672845"/>
                  <a:pt x="9001730" y="3671908"/>
                </a:cubicBezTo>
                <a:cubicBezTo>
                  <a:pt x="8999167" y="3670961"/>
                  <a:pt x="8996346" y="3670483"/>
                  <a:pt x="8993287" y="3670483"/>
                </a:cubicBezTo>
                <a:close/>
                <a:moveTo>
                  <a:pt x="9293361" y="3670394"/>
                </a:moveTo>
                <a:cubicBezTo>
                  <a:pt x="9289498" y="3670394"/>
                  <a:pt x="9286141" y="3671034"/>
                  <a:pt x="9283301" y="3672315"/>
                </a:cubicBezTo>
                <a:cubicBezTo>
                  <a:pt x="9280441" y="3673596"/>
                  <a:pt x="9278099" y="3675355"/>
                  <a:pt x="9276215" y="3677594"/>
                </a:cubicBezTo>
                <a:cubicBezTo>
                  <a:pt x="9274360" y="3679842"/>
                  <a:pt x="9272945" y="3682491"/>
                  <a:pt x="9271989" y="3685540"/>
                </a:cubicBezTo>
                <a:cubicBezTo>
                  <a:pt x="9271042" y="3688610"/>
                  <a:pt x="9270563" y="3691889"/>
                  <a:pt x="9270563" y="3695380"/>
                </a:cubicBezTo>
                <a:cubicBezTo>
                  <a:pt x="9270563" y="3698880"/>
                  <a:pt x="9271042" y="3702122"/>
                  <a:pt x="9271989" y="3705124"/>
                </a:cubicBezTo>
                <a:cubicBezTo>
                  <a:pt x="9272945" y="3708117"/>
                  <a:pt x="9274360" y="3710747"/>
                  <a:pt x="9276215" y="3712965"/>
                </a:cubicBezTo>
                <a:cubicBezTo>
                  <a:pt x="9278099" y="3715212"/>
                  <a:pt x="9280441" y="3716961"/>
                  <a:pt x="9283301" y="3718204"/>
                </a:cubicBezTo>
                <a:cubicBezTo>
                  <a:pt x="9286141" y="3719456"/>
                  <a:pt x="9289497" y="3720088"/>
                  <a:pt x="9293361" y="3720088"/>
                </a:cubicBezTo>
                <a:cubicBezTo>
                  <a:pt x="9297214" y="3720088"/>
                  <a:pt x="9300580" y="3719456"/>
                  <a:pt x="9303469" y="3718204"/>
                </a:cubicBezTo>
                <a:cubicBezTo>
                  <a:pt x="9306348" y="3716961"/>
                  <a:pt x="9308739" y="3715210"/>
                  <a:pt x="9310631" y="3712965"/>
                </a:cubicBezTo>
                <a:cubicBezTo>
                  <a:pt x="9312524" y="3710745"/>
                  <a:pt x="9313941" y="3708116"/>
                  <a:pt x="9314868" y="3705124"/>
                </a:cubicBezTo>
                <a:cubicBezTo>
                  <a:pt x="9315776" y="3702122"/>
                  <a:pt x="9316237" y="3698880"/>
                  <a:pt x="9316237" y="3695380"/>
                </a:cubicBezTo>
                <a:cubicBezTo>
                  <a:pt x="9316237" y="3691889"/>
                  <a:pt x="9315778" y="3688610"/>
                  <a:pt x="9314868" y="3685540"/>
                </a:cubicBezTo>
                <a:cubicBezTo>
                  <a:pt x="9313941" y="3682489"/>
                  <a:pt x="9312526" y="3679840"/>
                  <a:pt x="9310631" y="3677594"/>
                </a:cubicBezTo>
                <a:cubicBezTo>
                  <a:pt x="9308739" y="3675357"/>
                  <a:pt x="9306348" y="3673598"/>
                  <a:pt x="9303469" y="3672315"/>
                </a:cubicBezTo>
                <a:cubicBezTo>
                  <a:pt x="9300580" y="3671034"/>
                  <a:pt x="9297214" y="3670394"/>
                  <a:pt x="9293361" y="3670394"/>
                </a:cubicBezTo>
                <a:close/>
                <a:moveTo>
                  <a:pt x="9239603" y="3670394"/>
                </a:moveTo>
                <a:cubicBezTo>
                  <a:pt x="9235749" y="3670394"/>
                  <a:pt x="9232392" y="3671034"/>
                  <a:pt x="9229552" y="3672315"/>
                </a:cubicBezTo>
                <a:cubicBezTo>
                  <a:pt x="9226692" y="3673596"/>
                  <a:pt x="9224341" y="3675355"/>
                  <a:pt x="9222476" y="3677594"/>
                </a:cubicBezTo>
                <a:cubicBezTo>
                  <a:pt x="9220602" y="3679842"/>
                  <a:pt x="9219196" y="3682491"/>
                  <a:pt x="9218250" y="3685540"/>
                </a:cubicBezTo>
                <a:cubicBezTo>
                  <a:pt x="9217294" y="3688610"/>
                  <a:pt x="9216825" y="3691889"/>
                  <a:pt x="9216825" y="3695380"/>
                </a:cubicBezTo>
                <a:cubicBezTo>
                  <a:pt x="9216825" y="3698880"/>
                  <a:pt x="9217294" y="3702122"/>
                  <a:pt x="9218250" y="3705124"/>
                </a:cubicBezTo>
                <a:cubicBezTo>
                  <a:pt x="9219198" y="3708117"/>
                  <a:pt x="9220603" y="3710747"/>
                  <a:pt x="9222476" y="3712965"/>
                </a:cubicBezTo>
                <a:cubicBezTo>
                  <a:pt x="9224341" y="3715212"/>
                  <a:pt x="9226694" y="3716961"/>
                  <a:pt x="9229552" y="3718204"/>
                </a:cubicBezTo>
                <a:cubicBezTo>
                  <a:pt x="9232392" y="3719456"/>
                  <a:pt x="9235747" y="3720088"/>
                  <a:pt x="9239603" y="3720088"/>
                </a:cubicBezTo>
                <a:cubicBezTo>
                  <a:pt x="9243475" y="3720088"/>
                  <a:pt x="9246840" y="3719456"/>
                  <a:pt x="9249719" y="3718204"/>
                </a:cubicBezTo>
                <a:cubicBezTo>
                  <a:pt x="9252599" y="3716961"/>
                  <a:pt x="9254978" y="3715210"/>
                  <a:pt x="9256882" y="3712965"/>
                </a:cubicBezTo>
                <a:cubicBezTo>
                  <a:pt x="9258786" y="3710745"/>
                  <a:pt x="9260200" y="3708116"/>
                  <a:pt x="9261108" y="3705124"/>
                </a:cubicBezTo>
                <a:cubicBezTo>
                  <a:pt x="9262027" y="3702122"/>
                  <a:pt x="9262494" y="3698880"/>
                  <a:pt x="9262494" y="3695380"/>
                </a:cubicBezTo>
                <a:cubicBezTo>
                  <a:pt x="9262496" y="3691889"/>
                  <a:pt x="9262027" y="3688610"/>
                  <a:pt x="9261108" y="3685540"/>
                </a:cubicBezTo>
                <a:cubicBezTo>
                  <a:pt x="9260200" y="3682489"/>
                  <a:pt x="9258786" y="3679840"/>
                  <a:pt x="9256882" y="3677594"/>
                </a:cubicBezTo>
                <a:cubicBezTo>
                  <a:pt x="9254978" y="3675357"/>
                  <a:pt x="9252599" y="3673598"/>
                  <a:pt x="9249719" y="3672315"/>
                </a:cubicBezTo>
                <a:cubicBezTo>
                  <a:pt x="9246840" y="3671034"/>
                  <a:pt x="9243475" y="3670394"/>
                  <a:pt x="9239603" y="3670394"/>
                </a:cubicBezTo>
                <a:close/>
                <a:moveTo>
                  <a:pt x="9046759" y="3670392"/>
                </a:moveTo>
                <a:cubicBezTo>
                  <a:pt x="9042963" y="3670392"/>
                  <a:pt x="9039645" y="3671041"/>
                  <a:pt x="9036794" y="3672352"/>
                </a:cubicBezTo>
                <a:cubicBezTo>
                  <a:pt x="9033936" y="3673682"/>
                  <a:pt x="9031555" y="3675469"/>
                  <a:pt x="9029614" y="3677745"/>
                </a:cubicBezTo>
                <a:cubicBezTo>
                  <a:pt x="9027692" y="3680002"/>
                  <a:pt x="9026228" y="3682671"/>
                  <a:pt x="9025254" y="3685721"/>
                </a:cubicBezTo>
                <a:cubicBezTo>
                  <a:pt x="9024278" y="3688801"/>
                  <a:pt x="9023782" y="3692071"/>
                  <a:pt x="9023782" y="3695551"/>
                </a:cubicBezTo>
                <a:cubicBezTo>
                  <a:pt x="9023782" y="3699108"/>
                  <a:pt x="9024260" y="3702398"/>
                  <a:pt x="9025207" y="3705391"/>
                </a:cubicBezTo>
                <a:cubicBezTo>
                  <a:pt x="9026172" y="3708403"/>
                  <a:pt x="9027637" y="3710986"/>
                  <a:pt x="9029615" y="3713157"/>
                </a:cubicBezTo>
                <a:cubicBezTo>
                  <a:pt x="9031613" y="3715337"/>
                  <a:pt x="9034186" y="3717030"/>
                  <a:pt x="9037342" y="3718254"/>
                </a:cubicBezTo>
                <a:cubicBezTo>
                  <a:pt x="9040498" y="3719487"/>
                  <a:pt x="9044285" y="3720089"/>
                  <a:pt x="9048693" y="3720089"/>
                </a:cubicBezTo>
                <a:cubicBezTo>
                  <a:pt x="9054698" y="3720089"/>
                  <a:pt x="9060082" y="3719182"/>
                  <a:pt x="9064863" y="3717344"/>
                </a:cubicBezTo>
                <a:cubicBezTo>
                  <a:pt x="9064797" y="3715375"/>
                  <a:pt x="9064530" y="3713539"/>
                  <a:pt x="9064032" y="3711826"/>
                </a:cubicBezTo>
                <a:cubicBezTo>
                  <a:pt x="9063545" y="3710114"/>
                  <a:pt x="9062970" y="3708642"/>
                  <a:pt x="9062291" y="3707418"/>
                </a:cubicBezTo>
                <a:cubicBezTo>
                  <a:pt x="9060330" y="3708155"/>
                  <a:pt x="9058255" y="3708719"/>
                  <a:pt x="9056084" y="3709100"/>
                </a:cubicBezTo>
                <a:cubicBezTo>
                  <a:pt x="9053924" y="3709512"/>
                  <a:pt x="9051781" y="3709703"/>
                  <a:pt x="9049696" y="3709703"/>
                </a:cubicBezTo>
                <a:cubicBezTo>
                  <a:pt x="9045899" y="3709703"/>
                  <a:pt x="9042831" y="3708890"/>
                  <a:pt x="9040506" y="3707227"/>
                </a:cubicBezTo>
                <a:cubicBezTo>
                  <a:pt x="9038184" y="3705573"/>
                  <a:pt x="9036892" y="3702915"/>
                  <a:pt x="9036653" y="3699233"/>
                </a:cubicBezTo>
                <a:lnTo>
                  <a:pt x="9067166" y="3699233"/>
                </a:lnTo>
                <a:cubicBezTo>
                  <a:pt x="9067280" y="3698564"/>
                  <a:pt x="9067386" y="3697665"/>
                  <a:pt x="9067471" y="3696527"/>
                </a:cubicBezTo>
                <a:cubicBezTo>
                  <a:pt x="9067576" y="3695389"/>
                  <a:pt x="9067614" y="3694251"/>
                  <a:pt x="9067614" y="3693084"/>
                </a:cubicBezTo>
                <a:cubicBezTo>
                  <a:pt x="9067614" y="3689900"/>
                  <a:pt x="9067164" y="3686906"/>
                  <a:pt x="9066237" y="3684123"/>
                </a:cubicBezTo>
                <a:cubicBezTo>
                  <a:pt x="9065318" y="3681331"/>
                  <a:pt x="9063951" y="3678932"/>
                  <a:pt x="9062144" y="3676914"/>
                </a:cubicBezTo>
                <a:cubicBezTo>
                  <a:pt x="9060346" y="3674896"/>
                  <a:pt x="9058157" y="3673309"/>
                  <a:pt x="9055585" y="3672133"/>
                </a:cubicBezTo>
                <a:cubicBezTo>
                  <a:pt x="9053003" y="3670966"/>
                  <a:pt x="9050067" y="3670392"/>
                  <a:pt x="9046759" y="3670392"/>
                </a:cubicBezTo>
                <a:close/>
                <a:moveTo>
                  <a:pt x="8941095" y="3670388"/>
                </a:moveTo>
                <a:cubicBezTo>
                  <a:pt x="8937231" y="3670388"/>
                  <a:pt x="8933884" y="3671029"/>
                  <a:pt x="8931044" y="3672320"/>
                </a:cubicBezTo>
                <a:cubicBezTo>
                  <a:pt x="8928184" y="3673601"/>
                  <a:pt x="8925833" y="3675351"/>
                  <a:pt x="8923958" y="3677599"/>
                </a:cubicBezTo>
                <a:cubicBezTo>
                  <a:pt x="8922094" y="3679836"/>
                  <a:pt x="8920697" y="3682485"/>
                  <a:pt x="8919732" y="3685536"/>
                </a:cubicBezTo>
                <a:cubicBezTo>
                  <a:pt x="8918776" y="3688606"/>
                  <a:pt x="8918307" y="3691885"/>
                  <a:pt x="8918307" y="3695385"/>
                </a:cubicBezTo>
                <a:cubicBezTo>
                  <a:pt x="8918307" y="3698875"/>
                  <a:pt x="8918774" y="3702127"/>
                  <a:pt x="8919732" y="3705120"/>
                </a:cubicBezTo>
                <a:cubicBezTo>
                  <a:pt x="8920697" y="3708114"/>
                  <a:pt x="8922094" y="3710743"/>
                  <a:pt x="8923958" y="3712972"/>
                </a:cubicBezTo>
                <a:cubicBezTo>
                  <a:pt x="8925833" y="3715209"/>
                  <a:pt x="8928184" y="3716959"/>
                  <a:pt x="8931044" y="3718202"/>
                </a:cubicBezTo>
                <a:cubicBezTo>
                  <a:pt x="8933884" y="3719455"/>
                  <a:pt x="8937231" y="3720095"/>
                  <a:pt x="8941095" y="3720095"/>
                </a:cubicBezTo>
                <a:cubicBezTo>
                  <a:pt x="8944957" y="3720095"/>
                  <a:pt x="8948324" y="3719455"/>
                  <a:pt x="8951212" y="3718202"/>
                </a:cubicBezTo>
                <a:cubicBezTo>
                  <a:pt x="8954080" y="3716959"/>
                  <a:pt x="8956462" y="3715209"/>
                  <a:pt x="8958364" y="3712972"/>
                </a:cubicBezTo>
                <a:cubicBezTo>
                  <a:pt x="8960267" y="3710743"/>
                  <a:pt x="8961682" y="3708114"/>
                  <a:pt x="8962601" y="3705120"/>
                </a:cubicBezTo>
                <a:cubicBezTo>
                  <a:pt x="8963509" y="3702127"/>
                  <a:pt x="8963978" y="3698876"/>
                  <a:pt x="8963978" y="3695385"/>
                </a:cubicBezTo>
                <a:cubicBezTo>
                  <a:pt x="8963978" y="3691885"/>
                  <a:pt x="8963510" y="3688604"/>
                  <a:pt x="8962601" y="3685536"/>
                </a:cubicBezTo>
                <a:cubicBezTo>
                  <a:pt x="8961682" y="3682485"/>
                  <a:pt x="8960267" y="3679836"/>
                  <a:pt x="8958364" y="3677599"/>
                </a:cubicBezTo>
                <a:cubicBezTo>
                  <a:pt x="8956460" y="3675351"/>
                  <a:pt x="8954080" y="3673601"/>
                  <a:pt x="8951212" y="3672320"/>
                </a:cubicBezTo>
                <a:cubicBezTo>
                  <a:pt x="8948324" y="3671029"/>
                  <a:pt x="8944957" y="3670388"/>
                  <a:pt x="8941095" y="3670388"/>
                </a:cubicBezTo>
                <a:close/>
                <a:moveTo>
                  <a:pt x="8786509" y="3663449"/>
                </a:moveTo>
                <a:cubicBezTo>
                  <a:pt x="8769172" y="3663449"/>
                  <a:pt x="8755125" y="3677496"/>
                  <a:pt x="8755125" y="3694832"/>
                </a:cubicBezTo>
                <a:cubicBezTo>
                  <a:pt x="8755125" y="3712171"/>
                  <a:pt x="8769172" y="3726227"/>
                  <a:pt x="8786509" y="3726227"/>
                </a:cubicBezTo>
                <a:cubicBezTo>
                  <a:pt x="8803847" y="3726227"/>
                  <a:pt x="8817903" y="3712169"/>
                  <a:pt x="8817903" y="3694832"/>
                </a:cubicBezTo>
                <a:cubicBezTo>
                  <a:pt x="8817903" y="3677496"/>
                  <a:pt x="8803846" y="3663449"/>
                  <a:pt x="8786509" y="3663449"/>
                </a:cubicBezTo>
                <a:close/>
                <a:moveTo>
                  <a:pt x="9174217" y="3653573"/>
                </a:moveTo>
                <a:cubicBezTo>
                  <a:pt x="9173184" y="3653573"/>
                  <a:pt x="9172133" y="3653601"/>
                  <a:pt x="9171052" y="3653658"/>
                </a:cubicBezTo>
                <a:cubicBezTo>
                  <a:pt x="9169962" y="3653726"/>
                  <a:pt x="9168911" y="3653849"/>
                  <a:pt x="9167887" y="3654031"/>
                </a:cubicBezTo>
                <a:lnTo>
                  <a:pt x="9167887" y="3720261"/>
                </a:lnTo>
                <a:cubicBezTo>
                  <a:pt x="9168977" y="3720443"/>
                  <a:pt x="9170049" y="3720557"/>
                  <a:pt x="9171091" y="3720634"/>
                </a:cubicBezTo>
                <a:cubicBezTo>
                  <a:pt x="9172153" y="3720700"/>
                  <a:pt x="9173186" y="3720719"/>
                  <a:pt x="9174218" y="3720719"/>
                </a:cubicBezTo>
                <a:cubicBezTo>
                  <a:pt x="9175251" y="3720719"/>
                  <a:pt x="9176302" y="3720700"/>
                  <a:pt x="9177383" y="3720634"/>
                </a:cubicBezTo>
                <a:cubicBezTo>
                  <a:pt x="9178473" y="3720557"/>
                  <a:pt x="9179554" y="3720443"/>
                  <a:pt x="9180644" y="3720261"/>
                </a:cubicBezTo>
                <a:lnTo>
                  <a:pt x="9180644" y="3695667"/>
                </a:lnTo>
                <a:cubicBezTo>
                  <a:pt x="9180644" y="3693123"/>
                  <a:pt x="9180930" y="3691077"/>
                  <a:pt x="9181504" y="3689489"/>
                </a:cubicBezTo>
                <a:cubicBezTo>
                  <a:pt x="9182079" y="3687930"/>
                  <a:pt x="9182805" y="3686706"/>
                  <a:pt x="9183675" y="3685836"/>
                </a:cubicBezTo>
                <a:cubicBezTo>
                  <a:pt x="9184546" y="3684965"/>
                  <a:pt x="9185530" y="3684371"/>
                  <a:pt x="9186620" y="3684066"/>
                </a:cubicBezTo>
                <a:cubicBezTo>
                  <a:pt x="9187700" y="3683770"/>
                  <a:pt x="9188763" y="3683616"/>
                  <a:pt x="9189785" y="3683616"/>
                </a:cubicBezTo>
                <a:cubicBezTo>
                  <a:pt x="9192251" y="3683616"/>
                  <a:pt x="9194001" y="3684487"/>
                  <a:pt x="9195025" y="3686237"/>
                </a:cubicBezTo>
                <a:cubicBezTo>
                  <a:pt x="9196058" y="3688005"/>
                  <a:pt x="9196573" y="3690492"/>
                  <a:pt x="9196573" y="3693753"/>
                </a:cubicBezTo>
                <a:lnTo>
                  <a:pt x="9196573" y="3720259"/>
                </a:lnTo>
                <a:cubicBezTo>
                  <a:pt x="9197654" y="3720441"/>
                  <a:pt x="9198744" y="3720555"/>
                  <a:pt x="9199834" y="3720632"/>
                </a:cubicBezTo>
                <a:cubicBezTo>
                  <a:pt x="9200905" y="3720698"/>
                  <a:pt x="9201966" y="3720717"/>
                  <a:pt x="9202999" y="3720717"/>
                </a:cubicBezTo>
                <a:cubicBezTo>
                  <a:pt x="9204023" y="3720717"/>
                  <a:pt x="9205074" y="3720698"/>
                  <a:pt x="9206155" y="3720632"/>
                </a:cubicBezTo>
                <a:cubicBezTo>
                  <a:pt x="9207245" y="3720555"/>
                  <a:pt x="9208335" y="3720441"/>
                  <a:pt x="9209416" y="3720259"/>
                </a:cubicBezTo>
                <a:lnTo>
                  <a:pt x="9209416" y="3690320"/>
                </a:lnTo>
                <a:cubicBezTo>
                  <a:pt x="9209416" y="3684105"/>
                  <a:pt x="9208067" y="3679552"/>
                  <a:pt x="9205390" y="3676655"/>
                </a:cubicBezTo>
                <a:cubicBezTo>
                  <a:pt x="9202712" y="3673747"/>
                  <a:pt x="9198762" y="3672304"/>
                  <a:pt x="9193580" y="3672304"/>
                </a:cubicBezTo>
                <a:cubicBezTo>
                  <a:pt x="9191716" y="3672304"/>
                  <a:pt x="9190062" y="3672552"/>
                  <a:pt x="9188608" y="3673030"/>
                </a:cubicBezTo>
                <a:cubicBezTo>
                  <a:pt x="9187154" y="3673517"/>
                  <a:pt x="9185921" y="3674101"/>
                  <a:pt x="9184888" y="3674789"/>
                </a:cubicBezTo>
                <a:cubicBezTo>
                  <a:pt x="9183875" y="3675489"/>
                  <a:pt x="9183004" y="3676215"/>
                  <a:pt x="9182316" y="3676960"/>
                </a:cubicBezTo>
                <a:cubicBezTo>
                  <a:pt x="9181627" y="3677726"/>
                  <a:pt x="9181063" y="3678377"/>
                  <a:pt x="9180642" y="3678912"/>
                </a:cubicBezTo>
                <a:lnTo>
                  <a:pt x="9180642" y="3654031"/>
                </a:lnTo>
                <a:cubicBezTo>
                  <a:pt x="9179552" y="3653849"/>
                  <a:pt x="9178471" y="3653726"/>
                  <a:pt x="9177381" y="3653658"/>
                </a:cubicBezTo>
                <a:cubicBezTo>
                  <a:pt x="9176302" y="3653601"/>
                  <a:pt x="9175250" y="3653573"/>
                  <a:pt x="9174217" y="3653573"/>
                </a:cubicBezTo>
                <a:close/>
                <a:moveTo>
                  <a:pt x="8880212" y="3653573"/>
                </a:moveTo>
                <a:cubicBezTo>
                  <a:pt x="8879190" y="3653573"/>
                  <a:pt x="8878128" y="3653601"/>
                  <a:pt x="8877038" y="3653658"/>
                </a:cubicBezTo>
                <a:cubicBezTo>
                  <a:pt x="8875968" y="3653726"/>
                  <a:pt x="8874897" y="3653849"/>
                  <a:pt x="8873873" y="3654031"/>
                </a:cubicBezTo>
                <a:lnTo>
                  <a:pt x="8873873" y="3720261"/>
                </a:lnTo>
                <a:cubicBezTo>
                  <a:pt x="8874972" y="3720443"/>
                  <a:pt x="8876034" y="3720557"/>
                  <a:pt x="8877095" y="3720634"/>
                </a:cubicBezTo>
                <a:cubicBezTo>
                  <a:pt x="8878137" y="3720700"/>
                  <a:pt x="8879188" y="3720719"/>
                  <a:pt x="8880212" y="3720719"/>
                </a:cubicBezTo>
                <a:cubicBezTo>
                  <a:pt x="8881236" y="3720719"/>
                  <a:pt x="8882297" y="3720700"/>
                  <a:pt x="8883368" y="3720634"/>
                </a:cubicBezTo>
                <a:cubicBezTo>
                  <a:pt x="8884466" y="3720557"/>
                  <a:pt x="8885548" y="3720443"/>
                  <a:pt x="8886638" y="3720261"/>
                </a:cubicBezTo>
                <a:lnTo>
                  <a:pt x="8886638" y="3695667"/>
                </a:lnTo>
                <a:cubicBezTo>
                  <a:pt x="8886638" y="3693123"/>
                  <a:pt x="8886934" y="3691077"/>
                  <a:pt x="8887497" y="3689489"/>
                </a:cubicBezTo>
                <a:cubicBezTo>
                  <a:pt x="8888072" y="3687930"/>
                  <a:pt x="8888798" y="3686706"/>
                  <a:pt x="8889669" y="3685836"/>
                </a:cubicBezTo>
                <a:cubicBezTo>
                  <a:pt x="8890539" y="3684965"/>
                  <a:pt x="8891524" y="3684371"/>
                  <a:pt x="8892605" y="3684066"/>
                </a:cubicBezTo>
                <a:cubicBezTo>
                  <a:pt x="8893695" y="3683770"/>
                  <a:pt x="8894739" y="3683616"/>
                  <a:pt x="8895780" y="3683616"/>
                </a:cubicBezTo>
                <a:cubicBezTo>
                  <a:pt x="8898246" y="3683616"/>
                  <a:pt x="8899996" y="3684487"/>
                  <a:pt x="8901020" y="3686237"/>
                </a:cubicBezTo>
                <a:cubicBezTo>
                  <a:pt x="8902044" y="3688005"/>
                  <a:pt x="8902559" y="3690492"/>
                  <a:pt x="8902559" y="3693753"/>
                </a:cubicBezTo>
                <a:lnTo>
                  <a:pt x="8902559" y="3720259"/>
                </a:lnTo>
                <a:cubicBezTo>
                  <a:pt x="8903641" y="3720441"/>
                  <a:pt x="8904731" y="3720555"/>
                  <a:pt x="8905820" y="3720632"/>
                </a:cubicBezTo>
                <a:cubicBezTo>
                  <a:pt x="8906911" y="3720698"/>
                  <a:pt x="8907963" y="3720717"/>
                  <a:pt x="8908985" y="3720717"/>
                </a:cubicBezTo>
                <a:cubicBezTo>
                  <a:pt x="8910018" y="3720717"/>
                  <a:pt x="8911060" y="3720698"/>
                  <a:pt x="8912150" y="3720632"/>
                </a:cubicBezTo>
                <a:cubicBezTo>
                  <a:pt x="8913251" y="3720555"/>
                  <a:pt x="8914321" y="3720441"/>
                  <a:pt x="8915411" y="3720259"/>
                </a:cubicBezTo>
                <a:lnTo>
                  <a:pt x="8915409" y="3720259"/>
                </a:lnTo>
                <a:lnTo>
                  <a:pt x="8915409" y="3690320"/>
                </a:lnTo>
                <a:cubicBezTo>
                  <a:pt x="8915409" y="3684105"/>
                  <a:pt x="8914052" y="3679552"/>
                  <a:pt x="8911374" y="3676655"/>
                </a:cubicBezTo>
                <a:cubicBezTo>
                  <a:pt x="8908698" y="3673747"/>
                  <a:pt x="8904768" y="3672304"/>
                  <a:pt x="8899575" y="3672304"/>
                </a:cubicBezTo>
                <a:cubicBezTo>
                  <a:pt x="8897711" y="3672304"/>
                  <a:pt x="8896046" y="3672552"/>
                  <a:pt x="8894603" y="3673030"/>
                </a:cubicBezTo>
                <a:cubicBezTo>
                  <a:pt x="8893149" y="3673517"/>
                  <a:pt x="8891916" y="3674101"/>
                  <a:pt x="8890883" y="3674789"/>
                </a:cubicBezTo>
                <a:cubicBezTo>
                  <a:pt x="8889850" y="3675489"/>
                  <a:pt x="8888991" y="3676215"/>
                  <a:pt x="8888311" y="3676960"/>
                </a:cubicBezTo>
                <a:cubicBezTo>
                  <a:pt x="8887622" y="3677726"/>
                  <a:pt x="8887059" y="3678377"/>
                  <a:pt x="8886638" y="3678912"/>
                </a:cubicBezTo>
                <a:lnTo>
                  <a:pt x="8886638" y="3654031"/>
                </a:lnTo>
                <a:cubicBezTo>
                  <a:pt x="8885548" y="3653849"/>
                  <a:pt x="8884466" y="3653726"/>
                  <a:pt x="8883368" y="3653658"/>
                </a:cubicBezTo>
                <a:cubicBezTo>
                  <a:pt x="8882297" y="3653601"/>
                  <a:pt x="8881236" y="3653573"/>
                  <a:pt x="8880212" y="3653573"/>
                </a:cubicBezTo>
                <a:close/>
                <a:moveTo>
                  <a:pt x="9333482" y="3653485"/>
                </a:moveTo>
                <a:cubicBezTo>
                  <a:pt x="9331368" y="3653485"/>
                  <a:pt x="9329236" y="3653657"/>
                  <a:pt x="9327065" y="3654029"/>
                </a:cubicBezTo>
                <a:lnTo>
                  <a:pt x="9327065" y="3704346"/>
                </a:lnTo>
                <a:cubicBezTo>
                  <a:pt x="9327065" y="3710131"/>
                  <a:pt x="9328460" y="3714310"/>
                  <a:pt x="9331272" y="3716873"/>
                </a:cubicBezTo>
                <a:cubicBezTo>
                  <a:pt x="9334064" y="3719437"/>
                  <a:pt x="9337792" y="3720718"/>
                  <a:pt x="9342459" y="3720718"/>
                </a:cubicBezTo>
                <a:cubicBezTo>
                  <a:pt x="9343586" y="3720718"/>
                  <a:pt x="9344839" y="3720661"/>
                  <a:pt x="9346207" y="3720536"/>
                </a:cubicBezTo>
                <a:cubicBezTo>
                  <a:pt x="9347556" y="3720421"/>
                  <a:pt x="9348712" y="3720211"/>
                  <a:pt x="9349688" y="3719895"/>
                </a:cubicBezTo>
                <a:cubicBezTo>
                  <a:pt x="9349802" y="3719426"/>
                  <a:pt x="9349859" y="3718996"/>
                  <a:pt x="9349859" y="3718595"/>
                </a:cubicBezTo>
                <a:lnTo>
                  <a:pt x="9349861" y="3718595"/>
                </a:lnTo>
                <a:lnTo>
                  <a:pt x="9349861" y="3717285"/>
                </a:lnTo>
                <a:cubicBezTo>
                  <a:pt x="9349861" y="3714932"/>
                  <a:pt x="9349527" y="3712524"/>
                  <a:pt x="9348867" y="3710037"/>
                </a:cubicBezTo>
                <a:cubicBezTo>
                  <a:pt x="9348321" y="3710171"/>
                  <a:pt x="9347768" y="3710247"/>
                  <a:pt x="9347194" y="3710313"/>
                </a:cubicBezTo>
                <a:cubicBezTo>
                  <a:pt x="9346630" y="3710381"/>
                  <a:pt x="9346095" y="3710390"/>
                  <a:pt x="9345617" y="3710390"/>
                </a:cubicBezTo>
                <a:cubicBezTo>
                  <a:pt x="9344518" y="3710390"/>
                  <a:pt x="9343618" y="3710285"/>
                  <a:pt x="9342901" y="3710037"/>
                </a:cubicBezTo>
                <a:cubicBezTo>
                  <a:pt x="9342175" y="3709809"/>
                  <a:pt x="9341592" y="3709368"/>
                  <a:pt x="9341142" y="3708728"/>
                </a:cubicBezTo>
                <a:cubicBezTo>
                  <a:pt x="9340684" y="3708096"/>
                  <a:pt x="9340348" y="3707208"/>
                  <a:pt x="9340138" y="3706050"/>
                </a:cubicBezTo>
                <a:cubicBezTo>
                  <a:pt x="9339919" y="3704922"/>
                  <a:pt x="9339822" y="3703411"/>
                  <a:pt x="9339822" y="3701536"/>
                </a:cubicBezTo>
                <a:lnTo>
                  <a:pt x="9339822" y="3654029"/>
                </a:lnTo>
                <a:cubicBezTo>
                  <a:pt x="9337642" y="3653657"/>
                  <a:pt x="9335537" y="3653485"/>
                  <a:pt x="9333482" y="3653485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00A57AE-FEA9-4D0F-8B9A-3517AB2F6E23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B275955-A55F-42EF-B589-F75E435FCBD1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1C5BD7F-FB9D-44C4-884F-1981997997A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995A02D-F071-4765-8B2C-A23FB5C004D8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FDB0ABA-EAFB-4AB7-8AB3-F998F0600145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C44D1C36-0920-463C-AD93-958A6F79780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69FDDAAB-2B9B-41D7-B8FE-5410039DFBA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09BB26C4-6BFB-43C7-83F9-3FF4B1830C7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76F97E42-245C-4DF6-BBE4-90F09127CDE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A18B2C98-DB33-43CC-8596-945433FC26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509A7EA7-633A-4DBF-9755-0D0EA72A391D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7B486DB7-9821-4700-90A7-17A4E1E82C22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F7018B2-0560-4352-809A-48442194F44F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563423F4-1BA7-4215-82FC-49C04670ABAB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83017DA4-0875-467C-87A6-B89384AFAB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6E644DFA-0AC1-4342-815E-ECBA4E5B13F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CAF393E9-CBB7-4019-97C2-F7C878C41B2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4D1C2AE-BDF6-493C-83A1-84AA42CD17A0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4EE6B0C6-4060-44B9-9DFB-11912CCC19E9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A76BF5D4-626B-47CB-9D91-24A5DF94DDD8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95DFF01D-CB79-4ED2-832A-A51A1B740F9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DF2F72AE-B694-474A-9540-3291BDF3A75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25F9FF18-16DA-4608-A837-ADCEEBE15DC5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BE51CA29-42F5-432C-B71F-416929DE59DD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4482C41B-A51D-4537-81E1-7AC71B80C01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EE6FFC56-8634-428B-AE20-EFB365EBDE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AB32EDB-BAE1-4156-8D1D-47FBD0BA626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C7FA065C-1EB7-41DA-ADD3-C4695CE8A6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40384FD4-CAEA-4C2B-9655-FCA319C8F2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11885304-52B5-4944-B3A9-1BF5765AD64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3CE8B28E-1228-4E4E-A72A-68B973AF8E1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7BA4A074-5087-466C-B36E-BE582569AB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8877B46E-C0DA-42C3-A177-247FDE4183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535C96F2-6C7A-4F02-8DFC-843B8D1A31C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C69207B-5610-443F-A7CA-94054DFF3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43D37C95-9EC9-48A1-B826-A068D35495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E4E46A25-7CB1-4D42-9B83-40999A2535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0F274A70-9DE2-4D23-8E40-F17D3EA657F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10DA0213-A0BD-4CC5-B338-C4C4700DD6B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92A7B41E-0B3C-4B33-BC7B-2BFADD05076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50A175A2-CDA4-416B-9FAF-327D0F50FEF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B1091B29-DF5B-4DEA-A04A-B970E44DE298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2B91721-9B84-48AD-895E-A0CA2FD5DE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16007BED-2417-4F41-8E7C-0791D8C30AB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5479BF8D-63B2-469E-A3AD-957741BA9D0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80E9CC28-8293-4131-963A-68AEB2FAB7F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1D13A6DD-4A70-4B59-95CD-7E86929C162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6473F88E-FFE9-4595-9874-DEC7EBB2E26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0DA7201-C314-445F-9CE3-D64C191030E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5" name="Groep 34">
                <a:extLst>
                  <a:ext uri="{FF2B5EF4-FFF2-40B4-BE49-F238E27FC236}">
                    <a16:creationId xmlns:a16="http://schemas.microsoft.com/office/drawing/2014/main" id="{03DE2363-81DF-42BE-A58D-3C23036E301C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930BD231-1A9E-4A87-9539-83FD6D995C5C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FA032879-4603-4DE1-9EB1-CBC371D3BF4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5DD904A-9969-4635-95B1-50659149A0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7892FBFF-9A08-4B5B-B9B8-98ABEBDDF8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E92F313F-2AF6-4850-8DB7-067C3AD29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6F41E5-1BC3-4DEC-AFF2-468E40F18B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735BF759-4084-4F64-AFE8-B85A7D50F1A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1F263971-F5E7-4606-B12D-8F5BC43B4812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4997790-1CE0-495C-B410-1C5AAE3B2F0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BD67CBBB-FA6F-4286-8DF1-010DD8E43C4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EA595D48-B573-4F13-8BC6-BC8E66CB97D6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159012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0793261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1419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785" name="Vrije vorm 784">
            <a:extLst>
              <a:ext uri="{FF2B5EF4-FFF2-40B4-BE49-F238E27FC236}">
                <a16:creationId xmlns:a16="http://schemas.microsoft.com/office/drawing/2014/main" id="{C3FE2883-9B0C-504A-9750-31E18273C4E0}"/>
              </a:ext>
            </a:extLst>
          </p:cNvPr>
          <p:cNvSpPr>
            <a:spLocks noChangeAspect="1"/>
          </p:cNvSpPr>
          <p:nvPr userDrawn="1"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2092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785" name="Vrije vorm 784">
            <a:extLst>
              <a:ext uri="{FF2B5EF4-FFF2-40B4-BE49-F238E27FC236}">
                <a16:creationId xmlns:a16="http://schemas.microsoft.com/office/drawing/2014/main" id="{C3FE2883-9B0C-504A-9750-31E18273C4E0}"/>
              </a:ext>
            </a:extLst>
          </p:cNvPr>
          <p:cNvSpPr>
            <a:spLocks noChangeAspect="1"/>
          </p:cNvSpPr>
          <p:nvPr userDrawn="1"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3530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AB86A83-3A11-E146-8A22-C0E74E9FA069}"/>
              </a:ext>
            </a:extLst>
          </p:cNvPr>
          <p:cNvSpPr/>
          <p:nvPr userDrawn="1"/>
        </p:nvSpPr>
        <p:spPr>
          <a:xfrm>
            <a:off x="784860" y="0"/>
            <a:ext cx="53111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37" name="Tijdelijke aanduiding voor afbeelding 36">
            <a:extLst>
              <a:ext uri="{FF2B5EF4-FFF2-40B4-BE49-F238E27FC236}">
                <a16:creationId xmlns:a16="http://schemas.microsoft.com/office/drawing/2014/main" id="{FBF5C28E-F27A-B749-A0D6-19E594922D4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112302 w 9601201"/>
              <a:gd name="connsiteY0" fmla="*/ 3788640 h 4194894"/>
              <a:gd name="connsiteX1" fmla="*/ 9136830 w 9601201"/>
              <a:gd name="connsiteY1" fmla="*/ 3799207 h 4194894"/>
              <a:gd name="connsiteX2" fmla="*/ 9146315 w 9601201"/>
              <a:gd name="connsiteY2" fmla="*/ 3826956 h 4194894"/>
              <a:gd name="connsiteX3" fmla="*/ 9073986 w 9601201"/>
              <a:gd name="connsiteY3" fmla="*/ 3826956 h 4194894"/>
              <a:gd name="connsiteX4" fmla="*/ 9085088 w 9601201"/>
              <a:gd name="connsiteY4" fmla="*/ 3798661 h 4194894"/>
              <a:gd name="connsiteX5" fmla="*/ 9112302 w 9601201"/>
              <a:gd name="connsiteY5" fmla="*/ 3788640 h 4194894"/>
              <a:gd name="connsiteX6" fmla="*/ 8742523 w 9601201"/>
              <a:gd name="connsiteY6" fmla="*/ 3754922 h 4194894"/>
              <a:gd name="connsiteX7" fmla="*/ 8740410 w 9601201"/>
              <a:gd name="connsiteY7" fmla="*/ 3773607 h 4194894"/>
              <a:gd name="connsiteX8" fmla="*/ 8740936 w 9601201"/>
              <a:gd name="connsiteY8" fmla="*/ 3783313 h 4194894"/>
              <a:gd name="connsiteX9" fmla="*/ 8742523 w 9601201"/>
              <a:gd name="connsiteY9" fmla="*/ 3793000 h 4194894"/>
              <a:gd name="connsiteX10" fmla="*/ 8766150 w 9601201"/>
              <a:gd name="connsiteY10" fmla="*/ 3793000 h 4194894"/>
              <a:gd name="connsiteX11" fmla="*/ 8766150 w 9601201"/>
              <a:gd name="connsiteY11" fmla="*/ 3937248 h 4194894"/>
              <a:gd name="connsiteX12" fmla="*/ 8790487 w 9601201"/>
              <a:gd name="connsiteY12" fmla="*/ 3939362 h 4194894"/>
              <a:gd name="connsiteX13" fmla="*/ 8815177 w 9601201"/>
              <a:gd name="connsiteY13" fmla="*/ 3937248 h 4194894"/>
              <a:gd name="connsiteX14" fmla="*/ 8815179 w 9601201"/>
              <a:gd name="connsiteY14" fmla="*/ 3937248 h 4194894"/>
              <a:gd name="connsiteX15" fmla="*/ 8815179 w 9601201"/>
              <a:gd name="connsiteY15" fmla="*/ 3754922 h 4194894"/>
              <a:gd name="connsiteX16" fmla="*/ 8864185 w 9601201"/>
              <a:gd name="connsiteY16" fmla="*/ 3752809 h 4194894"/>
              <a:gd name="connsiteX17" fmla="*/ 8851658 w 9601201"/>
              <a:gd name="connsiteY17" fmla="*/ 3753154 h 4194894"/>
              <a:gd name="connsiteX18" fmla="*/ 8835966 w 9601201"/>
              <a:gd name="connsiteY18" fmla="*/ 3755277 h 4194894"/>
              <a:gd name="connsiteX19" fmla="*/ 8904031 w 9601201"/>
              <a:gd name="connsiteY19" fmla="*/ 3936895 h 4194894"/>
              <a:gd name="connsiteX20" fmla="*/ 8916731 w 9601201"/>
              <a:gd name="connsiteY20" fmla="*/ 3938654 h 4194894"/>
              <a:gd name="connsiteX21" fmla="*/ 8928723 w 9601201"/>
              <a:gd name="connsiteY21" fmla="*/ 3939018 h 4194894"/>
              <a:gd name="connsiteX22" fmla="*/ 8941068 w 9601201"/>
              <a:gd name="connsiteY22" fmla="*/ 3938654 h 4194894"/>
              <a:gd name="connsiteX23" fmla="*/ 8955172 w 9601201"/>
              <a:gd name="connsiteY23" fmla="*/ 3937248 h 4194894"/>
              <a:gd name="connsiteX24" fmla="*/ 9024287 w 9601201"/>
              <a:gd name="connsiteY24" fmla="*/ 3755277 h 4194894"/>
              <a:gd name="connsiteX25" fmla="*/ 9008595 w 9601201"/>
              <a:gd name="connsiteY25" fmla="*/ 3753154 h 4194894"/>
              <a:gd name="connsiteX26" fmla="*/ 8996432 w 9601201"/>
              <a:gd name="connsiteY26" fmla="*/ 3752809 h 4194894"/>
              <a:gd name="connsiteX27" fmla="*/ 8983025 w 9601201"/>
              <a:gd name="connsiteY27" fmla="*/ 3753336 h 4194894"/>
              <a:gd name="connsiteX28" fmla="*/ 8970336 w 9601201"/>
              <a:gd name="connsiteY28" fmla="*/ 3754923 h 4194894"/>
              <a:gd name="connsiteX29" fmla="*/ 8931187 w 9601201"/>
              <a:gd name="connsiteY29" fmla="*/ 3890699 h 4194894"/>
              <a:gd name="connsiteX30" fmla="*/ 8891331 w 9601201"/>
              <a:gd name="connsiteY30" fmla="*/ 3754923 h 4194894"/>
              <a:gd name="connsiteX31" fmla="*/ 8878289 w 9601201"/>
              <a:gd name="connsiteY31" fmla="*/ 3753154 h 4194894"/>
              <a:gd name="connsiteX32" fmla="*/ 8864185 w 9601201"/>
              <a:gd name="connsiteY32" fmla="*/ 3752809 h 4194894"/>
              <a:gd name="connsiteX33" fmla="*/ 8564070 w 9601201"/>
              <a:gd name="connsiteY33" fmla="*/ 3752809 h 4194894"/>
              <a:gd name="connsiteX34" fmla="*/ 8551543 w 9601201"/>
              <a:gd name="connsiteY34" fmla="*/ 3753154 h 4194894"/>
              <a:gd name="connsiteX35" fmla="*/ 8535851 w 9601201"/>
              <a:gd name="connsiteY35" fmla="*/ 3755277 h 4194894"/>
              <a:gd name="connsiteX36" fmla="*/ 8603915 w 9601201"/>
              <a:gd name="connsiteY36" fmla="*/ 3936895 h 4194894"/>
              <a:gd name="connsiteX37" fmla="*/ 8616613 w 9601201"/>
              <a:gd name="connsiteY37" fmla="*/ 3938654 h 4194894"/>
              <a:gd name="connsiteX38" fmla="*/ 8628605 w 9601201"/>
              <a:gd name="connsiteY38" fmla="*/ 3939018 h 4194894"/>
              <a:gd name="connsiteX39" fmla="*/ 8640941 w 9601201"/>
              <a:gd name="connsiteY39" fmla="*/ 3938654 h 4194894"/>
              <a:gd name="connsiteX40" fmla="*/ 8655056 w 9601201"/>
              <a:gd name="connsiteY40" fmla="*/ 3937248 h 4194894"/>
              <a:gd name="connsiteX41" fmla="*/ 8724183 w 9601201"/>
              <a:gd name="connsiteY41" fmla="*/ 3755277 h 4194894"/>
              <a:gd name="connsiteX42" fmla="*/ 8708482 w 9601201"/>
              <a:gd name="connsiteY42" fmla="*/ 3753154 h 4194894"/>
              <a:gd name="connsiteX43" fmla="*/ 8696319 w 9601201"/>
              <a:gd name="connsiteY43" fmla="*/ 3752809 h 4194894"/>
              <a:gd name="connsiteX44" fmla="*/ 8682921 w 9601201"/>
              <a:gd name="connsiteY44" fmla="*/ 3753336 h 4194894"/>
              <a:gd name="connsiteX45" fmla="*/ 8670223 w 9601201"/>
              <a:gd name="connsiteY45" fmla="*/ 3754923 h 4194894"/>
              <a:gd name="connsiteX46" fmla="*/ 8631074 w 9601201"/>
              <a:gd name="connsiteY46" fmla="*/ 3890699 h 4194894"/>
              <a:gd name="connsiteX47" fmla="*/ 8591227 w 9601201"/>
              <a:gd name="connsiteY47" fmla="*/ 3754923 h 4194894"/>
              <a:gd name="connsiteX48" fmla="*/ 8578174 w 9601201"/>
              <a:gd name="connsiteY48" fmla="*/ 3753154 h 4194894"/>
              <a:gd name="connsiteX49" fmla="*/ 8564070 w 9601201"/>
              <a:gd name="connsiteY49" fmla="*/ 3752809 h 4194894"/>
              <a:gd name="connsiteX50" fmla="*/ 9295480 w 9601201"/>
              <a:gd name="connsiteY50" fmla="*/ 3750686 h 4194894"/>
              <a:gd name="connsiteX51" fmla="*/ 9243097 w 9601201"/>
              <a:gd name="connsiteY51" fmla="*/ 3765852 h 4194894"/>
              <a:gd name="connsiteX52" fmla="*/ 9223886 w 9601201"/>
              <a:gd name="connsiteY52" fmla="*/ 3807822 h 4194894"/>
              <a:gd name="connsiteX53" fmla="*/ 9234988 w 9601201"/>
              <a:gd name="connsiteY53" fmla="*/ 3841146 h 4194894"/>
              <a:gd name="connsiteX54" fmla="*/ 9265845 w 9601201"/>
              <a:gd name="connsiteY54" fmla="*/ 3857899 h 4194894"/>
              <a:gd name="connsiteX55" fmla="*/ 9287714 w 9601201"/>
              <a:gd name="connsiteY55" fmla="*/ 3864239 h 4194894"/>
              <a:gd name="connsiteX56" fmla="*/ 9302000 w 9601201"/>
              <a:gd name="connsiteY56" fmla="*/ 3870771 h 4194894"/>
              <a:gd name="connsiteX57" fmla="*/ 9307106 w 9601201"/>
              <a:gd name="connsiteY57" fmla="*/ 3882934 h 4194894"/>
              <a:gd name="connsiteX58" fmla="*/ 9303760 w 9601201"/>
              <a:gd name="connsiteY58" fmla="*/ 3892630 h 4194894"/>
              <a:gd name="connsiteX59" fmla="*/ 9295478 w 9601201"/>
              <a:gd name="connsiteY59" fmla="*/ 3898634 h 4194894"/>
              <a:gd name="connsiteX60" fmla="*/ 9284710 w 9601201"/>
              <a:gd name="connsiteY60" fmla="*/ 3901799 h 4194894"/>
              <a:gd name="connsiteX61" fmla="*/ 9273962 w 9601201"/>
              <a:gd name="connsiteY61" fmla="*/ 3902689 h 4194894"/>
              <a:gd name="connsiteX62" fmla="*/ 9252265 w 9601201"/>
              <a:gd name="connsiteY62" fmla="*/ 3900395 h 4194894"/>
              <a:gd name="connsiteX63" fmla="*/ 9230224 w 9601201"/>
              <a:gd name="connsiteY63" fmla="*/ 3893520 h 4194894"/>
              <a:gd name="connsiteX64" fmla="*/ 9223349 w 9601201"/>
              <a:gd name="connsiteY64" fmla="*/ 3912387 h 4194894"/>
              <a:gd name="connsiteX65" fmla="*/ 9220002 w 9601201"/>
              <a:gd name="connsiteY65" fmla="*/ 3931607 h 4194894"/>
              <a:gd name="connsiteX66" fmla="*/ 9233753 w 9601201"/>
              <a:gd name="connsiteY66" fmla="*/ 3936189 h 4194894"/>
              <a:gd name="connsiteX67" fmla="*/ 9246624 w 9601201"/>
              <a:gd name="connsiteY67" fmla="*/ 3939191 h 4194894"/>
              <a:gd name="connsiteX68" fmla="*/ 9260202 w 9601201"/>
              <a:gd name="connsiteY68" fmla="*/ 3940950 h 4194894"/>
              <a:gd name="connsiteX69" fmla="*/ 9275723 w 9601201"/>
              <a:gd name="connsiteY69" fmla="*/ 3941485 h 4194894"/>
              <a:gd name="connsiteX70" fmla="*/ 9309229 w 9601201"/>
              <a:gd name="connsiteY70" fmla="*/ 3936724 h 4194894"/>
              <a:gd name="connsiteX71" fmla="*/ 9334445 w 9601201"/>
              <a:gd name="connsiteY71" fmla="*/ 3923670 h 4194894"/>
              <a:gd name="connsiteX72" fmla="*/ 9350310 w 9601201"/>
              <a:gd name="connsiteY72" fmla="*/ 3904097 h 4194894"/>
              <a:gd name="connsiteX73" fmla="*/ 9355780 w 9601201"/>
              <a:gd name="connsiteY73" fmla="*/ 3879760 h 4194894"/>
              <a:gd name="connsiteX74" fmla="*/ 9352604 w 9601201"/>
              <a:gd name="connsiteY74" fmla="*/ 3858254 h 4194894"/>
              <a:gd name="connsiteX75" fmla="*/ 9343788 w 9601201"/>
              <a:gd name="connsiteY75" fmla="*/ 3843442 h 4194894"/>
              <a:gd name="connsiteX76" fmla="*/ 9330210 w 9601201"/>
              <a:gd name="connsiteY76" fmla="*/ 3833391 h 4194894"/>
              <a:gd name="connsiteX77" fmla="*/ 9312396 w 9601201"/>
              <a:gd name="connsiteY77" fmla="*/ 3826507 h 4194894"/>
              <a:gd name="connsiteX78" fmla="*/ 9292296 w 9601201"/>
              <a:gd name="connsiteY78" fmla="*/ 3820511 h 4194894"/>
              <a:gd name="connsiteX79" fmla="*/ 9278718 w 9601201"/>
              <a:gd name="connsiteY79" fmla="*/ 3814526 h 4194894"/>
              <a:gd name="connsiteX80" fmla="*/ 9273965 w 9601201"/>
              <a:gd name="connsiteY80" fmla="*/ 3803586 h 4194894"/>
              <a:gd name="connsiteX81" fmla="*/ 9280659 w 9601201"/>
              <a:gd name="connsiteY81" fmla="*/ 3791777 h 4194894"/>
              <a:gd name="connsiteX82" fmla="*/ 9299353 w 9601201"/>
              <a:gd name="connsiteY82" fmla="*/ 3788066 h 4194894"/>
              <a:gd name="connsiteX83" fmla="*/ 9320868 w 9601201"/>
              <a:gd name="connsiteY83" fmla="*/ 3790715 h 4194894"/>
              <a:gd name="connsiteX84" fmla="*/ 9339553 w 9601201"/>
              <a:gd name="connsiteY84" fmla="*/ 3796882 h 4194894"/>
              <a:gd name="connsiteX85" fmla="*/ 9346257 w 9601201"/>
              <a:gd name="connsiteY85" fmla="*/ 3779603 h 4194894"/>
              <a:gd name="connsiteX86" fmla="*/ 9349786 w 9601201"/>
              <a:gd name="connsiteY86" fmla="*/ 3760564 h 4194894"/>
              <a:gd name="connsiteX87" fmla="*/ 9322629 w 9601201"/>
              <a:gd name="connsiteY87" fmla="*/ 3753154 h 4194894"/>
              <a:gd name="connsiteX88" fmla="*/ 9295480 w 9601201"/>
              <a:gd name="connsiteY88" fmla="*/ 3750686 h 4194894"/>
              <a:gd name="connsiteX89" fmla="*/ 9116680 w 9601201"/>
              <a:gd name="connsiteY89" fmla="*/ 3750686 h 4194894"/>
              <a:gd name="connsiteX90" fmla="*/ 9078421 w 9601201"/>
              <a:gd name="connsiteY90" fmla="*/ 3758268 h 4194894"/>
              <a:gd name="connsiteX91" fmla="*/ 9050911 w 9601201"/>
              <a:gd name="connsiteY91" fmla="*/ 3778895 h 4194894"/>
              <a:gd name="connsiteX92" fmla="*/ 9034157 w 9601201"/>
              <a:gd name="connsiteY92" fmla="*/ 3809581 h 4194894"/>
              <a:gd name="connsiteX93" fmla="*/ 9028515 w 9601201"/>
              <a:gd name="connsiteY93" fmla="*/ 3847324 h 4194894"/>
              <a:gd name="connsiteX94" fmla="*/ 9033975 w 9601201"/>
              <a:gd name="connsiteY94" fmla="*/ 3885057 h 4194894"/>
              <a:gd name="connsiteX95" fmla="*/ 9050911 w 9601201"/>
              <a:gd name="connsiteY95" fmla="*/ 3914852 h 4194894"/>
              <a:gd name="connsiteX96" fmla="*/ 9080535 w 9601201"/>
              <a:gd name="connsiteY96" fmla="*/ 3934426 h 4194894"/>
              <a:gd name="connsiteX97" fmla="*/ 9124093 w 9601201"/>
              <a:gd name="connsiteY97" fmla="*/ 3941484 h 4194894"/>
              <a:gd name="connsiteX98" fmla="*/ 9186162 w 9601201"/>
              <a:gd name="connsiteY98" fmla="*/ 3930897 h 4194894"/>
              <a:gd name="connsiteX99" fmla="*/ 9182987 w 9601201"/>
              <a:gd name="connsiteY99" fmla="*/ 3909736 h 4194894"/>
              <a:gd name="connsiteX100" fmla="*/ 9176284 w 9601201"/>
              <a:gd name="connsiteY100" fmla="*/ 3892810 h 4194894"/>
              <a:gd name="connsiteX101" fmla="*/ 9152474 w 9601201"/>
              <a:gd name="connsiteY101" fmla="*/ 3899332 h 4194894"/>
              <a:gd name="connsiteX102" fmla="*/ 9127966 w 9601201"/>
              <a:gd name="connsiteY102" fmla="*/ 3901626 h 4194894"/>
              <a:gd name="connsiteX103" fmla="*/ 9092700 w 9601201"/>
              <a:gd name="connsiteY103" fmla="*/ 3892101 h 4194894"/>
              <a:gd name="connsiteX104" fmla="*/ 9077888 w 9601201"/>
              <a:gd name="connsiteY104" fmla="*/ 3861424 h 4194894"/>
              <a:gd name="connsiteX105" fmla="*/ 9194969 w 9601201"/>
              <a:gd name="connsiteY105" fmla="*/ 3861424 h 4194894"/>
              <a:gd name="connsiteX106" fmla="*/ 9196213 w 9601201"/>
              <a:gd name="connsiteY106" fmla="*/ 3851020 h 4194894"/>
              <a:gd name="connsiteX107" fmla="*/ 9196739 w 9601201"/>
              <a:gd name="connsiteY107" fmla="*/ 3837796 h 4194894"/>
              <a:gd name="connsiteX108" fmla="*/ 9191439 w 9601201"/>
              <a:gd name="connsiteY108" fmla="*/ 3803413 h 4194894"/>
              <a:gd name="connsiteX109" fmla="*/ 9175756 w 9601201"/>
              <a:gd name="connsiteY109" fmla="*/ 3775730 h 4194894"/>
              <a:gd name="connsiteX110" fmla="*/ 9150540 w 9601201"/>
              <a:gd name="connsiteY110" fmla="*/ 3757389 h 4194894"/>
              <a:gd name="connsiteX111" fmla="*/ 9116680 w 9601201"/>
              <a:gd name="connsiteY111" fmla="*/ 3750686 h 4194894"/>
              <a:gd name="connsiteX112" fmla="*/ 8989608 w 9601201"/>
              <a:gd name="connsiteY112" fmla="*/ 3720648 h 4194894"/>
              <a:gd name="connsiteX113" fmla="*/ 8999266 w 9601201"/>
              <a:gd name="connsiteY113" fmla="*/ 3720830 h 4194894"/>
              <a:gd name="connsiteX114" fmla="*/ 9002337 w 9601201"/>
              <a:gd name="connsiteY114" fmla="*/ 3721288 h 4194894"/>
              <a:gd name="connsiteX115" fmla="*/ 9004135 w 9601201"/>
              <a:gd name="connsiteY115" fmla="*/ 3722436 h 4194894"/>
              <a:gd name="connsiteX116" fmla="*/ 9004997 w 9601201"/>
              <a:gd name="connsiteY116" fmla="*/ 3723947 h 4194894"/>
              <a:gd name="connsiteX117" fmla="*/ 9005236 w 9601201"/>
              <a:gd name="connsiteY117" fmla="*/ 3725697 h 4194894"/>
              <a:gd name="connsiteX118" fmla="*/ 9001696 w 9601201"/>
              <a:gd name="connsiteY118" fmla="*/ 3730660 h 4194894"/>
              <a:gd name="connsiteX119" fmla="*/ 8992373 w 9601201"/>
              <a:gd name="connsiteY119" fmla="*/ 3732495 h 4194894"/>
              <a:gd name="connsiteX120" fmla="*/ 8985344 w 9601201"/>
              <a:gd name="connsiteY120" fmla="*/ 3731261 h 4194894"/>
              <a:gd name="connsiteX121" fmla="*/ 8982715 w 9601201"/>
              <a:gd name="connsiteY121" fmla="*/ 3726517 h 4194894"/>
              <a:gd name="connsiteX122" fmla="*/ 8983040 w 9601201"/>
              <a:gd name="connsiteY122" fmla="*/ 3724451 h 4194894"/>
              <a:gd name="connsiteX123" fmla="*/ 8984147 w 9601201"/>
              <a:gd name="connsiteY123" fmla="*/ 3722532 h 4194894"/>
              <a:gd name="connsiteX124" fmla="*/ 8986251 w 9601201"/>
              <a:gd name="connsiteY124" fmla="*/ 3721107 h 4194894"/>
              <a:gd name="connsiteX125" fmla="*/ 8989608 w 9601201"/>
              <a:gd name="connsiteY125" fmla="*/ 3720648 h 4194894"/>
              <a:gd name="connsiteX126" fmla="*/ 9036742 w 9601201"/>
              <a:gd name="connsiteY126" fmla="*/ 3690130 h 4194894"/>
              <a:gd name="connsiteX127" fmla="*/ 9036743 w 9601201"/>
              <a:gd name="connsiteY127" fmla="*/ 3690130 h 4194894"/>
              <a:gd name="connsiteX128" fmla="*/ 9036742 w 9601201"/>
              <a:gd name="connsiteY128" fmla="*/ 3690131 h 4194894"/>
              <a:gd name="connsiteX129" fmla="*/ 9293368 w 9601201"/>
              <a:gd name="connsiteY129" fmla="*/ 3680582 h 4194894"/>
              <a:gd name="connsiteX130" fmla="*/ 9300750 w 9601201"/>
              <a:gd name="connsiteY130" fmla="*/ 3684398 h 4194894"/>
              <a:gd name="connsiteX131" fmla="*/ 9303016 w 9601201"/>
              <a:gd name="connsiteY131" fmla="*/ 3695385 h 4194894"/>
              <a:gd name="connsiteX132" fmla="*/ 9300750 w 9601201"/>
              <a:gd name="connsiteY132" fmla="*/ 3706364 h 4194894"/>
              <a:gd name="connsiteX133" fmla="*/ 9293368 w 9601201"/>
              <a:gd name="connsiteY133" fmla="*/ 3710169 h 4194894"/>
              <a:gd name="connsiteX134" fmla="*/ 9286062 w 9601201"/>
              <a:gd name="connsiteY134" fmla="*/ 3706364 h 4194894"/>
              <a:gd name="connsiteX135" fmla="*/ 9283806 w 9601201"/>
              <a:gd name="connsiteY135" fmla="*/ 3695385 h 4194894"/>
              <a:gd name="connsiteX136" fmla="*/ 9286062 w 9601201"/>
              <a:gd name="connsiteY136" fmla="*/ 3684398 h 4194894"/>
              <a:gd name="connsiteX137" fmla="*/ 9293368 w 9601201"/>
              <a:gd name="connsiteY137" fmla="*/ 3680582 h 4194894"/>
              <a:gd name="connsiteX138" fmla="*/ 9239606 w 9601201"/>
              <a:gd name="connsiteY138" fmla="*/ 3680582 h 4194894"/>
              <a:gd name="connsiteX139" fmla="*/ 9247008 w 9601201"/>
              <a:gd name="connsiteY139" fmla="*/ 3684398 h 4194894"/>
              <a:gd name="connsiteX140" fmla="*/ 9249264 w 9601201"/>
              <a:gd name="connsiteY140" fmla="*/ 3695385 h 4194894"/>
              <a:gd name="connsiteX141" fmla="*/ 9247008 w 9601201"/>
              <a:gd name="connsiteY141" fmla="*/ 3706364 h 4194894"/>
              <a:gd name="connsiteX142" fmla="*/ 9239606 w 9601201"/>
              <a:gd name="connsiteY142" fmla="*/ 3710169 h 4194894"/>
              <a:gd name="connsiteX143" fmla="*/ 9232310 w 9601201"/>
              <a:gd name="connsiteY143" fmla="*/ 3706364 h 4194894"/>
              <a:gd name="connsiteX144" fmla="*/ 9230062 w 9601201"/>
              <a:gd name="connsiteY144" fmla="*/ 3695385 h 4194894"/>
              <a:gd name="connsiteX145" fmla="*/ 9232310 w 9601201"/>
              <a:gd name="connsiteY145" fmla="*/ 3684398 h 4194894"/>
              <a:gd name="connsiteX146" fmla="*/ 9239606 w 9601201"/>
              <a:gd name="connsiteY146" fmla="*/ 3680582 h 4194894"/>
              <a:gd name="connsiteX147" fmla="*/ 8941100 w 9601201"/>
              <a:gd name="connsiteY147" fmla="*/ 3680582 h 4194894"/>
              <a:gd name="connsiteX148" fmla="*/ 8948491 w 9601201"/>
              <a:gd name="connsiteY148" fmla="*/ 3684398 h 4194894"/>
              <a:gd name="connsiteX149" fmla="*/ 8950748 w 9601201"/>
              <a:gd name="connsiteY149" fmla="*/ 3695385 h 4194894"/>
              <a:gd name="connsiteX150" fmla="*/ 8948491 w 9601201"/>
              <a:gd name="connsiteY150" fmla="*/ 3706364 h 4194894"/>
              <a:gd name="connsiteX151" fmla="*/ 8941100 w 9601201"/>
              <a:gd name="connsiteY151" fmla="*/ 3710169 h 4194894"/>
              <a:gd name="connsiteX152" fmla="*/ 8933804 w 9601201"/>
              <a:gd name="connsiteY152" fmla="*/ 3706364 h 4194894"/>
              <a:gd name="connsiteX153" fmla="*/ 8931547 w 9601201"/>
              <a:gd name="connsiteY153" fmla="*/ 3695385 h 4194894"/>
              <a:gd name="connsiteX154" fmla="*/ 8933804 w 9601201"/>
              <a:gd name="connsiteY154" fmla="*/ 3684398 h 4194894"/>
              <a:gd name="connsiteX155" fmla="*/ 8941100 w 9601201"/>
              <a:gd name="connsiteY155" fmla="*/ 3680582 h 4194894"/>
              <a:gd name="connsiteX156" fmla="*/ 9046572 w 9601201"/>
              <a:gd name="connsiteY156" fmla="*/ 3680300 h 4194894"/>
              <a:gd name="connsiteX157" fmla="*/ 9052873 w 9601201"/>
              <a:gd name="connsiteY157" fmla="*/ 3683015 h 4194894"/>
              <a:gd name="connsiteX158" fmla="*/ 9055301 w 9601201"/>
              <a:gd name="connsiteY158" fmla="*/ 3690130 h 4194894"/>
              <a:gd name="connsiteX159" fmla="*/ 9036743 w 9601201"/>
              <a:gd name="connsiteY159" fmla="*/ 3690130 h 4194894"/>
              <a:gd name="connsiteX160" fmla="*/ 9039591 w 9601201"/>
              <a:gd name="connsiteY160" fmla="*/ 3682873 h 4194894"/>
              <a:gd name="connsiteX161" fmla="*/ 9046572 w 9601201"/>
              <a:gd name="connsiteY161" fmla="*/ 3680300 h 4194894"/>
              <a:gd name="connsiteX162" fmla="*/ 8993378 w 9601201"/>
              <a:gd name="connsiteY162" fmla="*/ 3678932 h 4194894"/>
              <a:gd name="connsiteX163" fmla="*/ 8998933 w 9601201"/>
              <a:gd name="connsiteY163" fmla="*/ 3681180 h 4194894"/>
              <a:gd name="connsiteX164" fmla="*/ 9000635 w 9601201"/>
              <a:gd name="connsiteY164" fmla="*/ 3687290 h 4194894"/>
              <a:gd name="connsiteX165" fmla="*/ 8998933 w 9601201"/>
              <a:gd name="connsiteY165" fmla="*/ 3693352 h 4194894"/>
              <a:gd name="connsiteX166" fmla="*/ 8993378 w 9601201"/>
              <a:gd name="connsiteY166" fmla="*/ 3695560 h 4194894"/>
              <a:gd name="connsiteX167" fmla="*/ 8987678 w 9601201"/>
              <a:gd name="connsiteY167" fmla="*/ 3693352 h 4194894"/>
              <a:gd name="connsiteX168" fmla="*/ 8985937 w 9601201"/>
              <a:gd name="connsiteY168" fmla="*/ 3687290 h 4194894"/>
              <a:gd name="connsiteX169" fmla="*/ 8987678 w 9601201"/>
              <a:gd name="connsiteY169" fmla="*/ 3681180 h 4194894"/>
              <a:gd name="connsiteX170" fmla="*/ 8993378 w 9601201"/>
              <a:gd name="connsiteY170" fmla="*/ 3678932 h 4194894"/>
              <a:gd name="connsiteX171" fmla="*/ 9144631 w 9601201"/>
              <a:gd name="connsiteY171" fmla="*/ 3672303 h 4194894"/>
              <a:gd name="connsiteX172" fmla="*/ 9134773 w 9601201"/>
              <a:gd name="connsiteY172" fmla="*/ 3674206 h 4194894"/>
              <a:gd name="connsiteX173" fmla="*/ 9127650 w 9601201"/>
              <a:gd name="connsiteY173" fmla="*/ 3679456 h 4194894"/>
              <a:gd name="connsiteX174" fmla="*/ 9123404 w 9601201"/>
              <a:gd name="connsiteY174" fmla="*/ 3687231 h 4194894"/>
              <a:gd name="connsiteX175" fmla="*/ 9122007 w 9601201"/>
              <a:gd name="connsiteY175" fmla="*/ 3696832 h 4194894"/>
              <a:gd name="connsiteX176" fmla="*/ 9123450 w 9601201"/>
              <a:gd name="connsiteY176" fmla="*/ 3706557 h 4194894"/>
              <a:gd name="connsiteX177" fmla="*/ 9127753 w 9601201"/>
              <a:gd name="connsiteY177" fmla="*/ 3714292 h 4194894"/>
              <a:gd name="connsiteX178" fmla="*/ 9134944 w 9601201"/>
              <a:gd name="connsiteY178" fmla="*/ 3719398 h 4194894"/>
              <a:gd name="connsiteX179" fmla="*/ 9145166 w 9601201"/>
              <a:gd name="connsiteY179" fmla="*/ 3721262 h 4194894"/>
              <a:gd name="connsiteX180" fmla="*/ 9151774 w 9601201"/>
              <a:gd name="connsiteY180" fmla="*/ 3720851 h 4194894"/>
              <a:gd name="connsiteX181" fmla="*/ 9158569 w 9601201"/>
              <a:gd name="connsiteY181" fmla="*/ 3719007 h 4194894"/>
              <a:gd name="connsiteX182" fmla="*/ 9157852 w 9601201"/>
              <a:gd name="connsiteY182" fmla="*/ 3713346 h 4194894"/>
              <a:gd name="connsiteX183" fmla="*/ 9156036 w 9601201"/>
              <a:gd name="connsiteY183" fmla="*/ 3709138 h 4194894"/>
              <a:gd name="connsiteX184" fmla="*/ 9153367 w 9601201"/>
              <a:gd name="connsiteY184" fmla="*/ 3710037 h 4194894"/>
              <a:gd name="connsiteX185" fmla="*/ 9151148 w 9601201"/>
              <a:gd name="connsiteY185" fmla="*/ 3710581 h 4194894"/>
              <a:gd name="connsiteX186" fmla="*/ 9148929 w 9601201"/>
              <a:gd name="connsiteY186" fmla="*/ 3710811 h 4194894"/>
              <a:gd name="connsiteX187" fmla="*/ 9146442 w 9601201"/>
              <a:gd name="connsiteY187" fmla="*/ 3710849 h 4194894"/>
              <a:gd name="connsiteX188" fmla="*/ 9138113 w 9601201"/>
              <a:gd name="connsiteY188" fmla="*/ 3707511 h 4194894"/>
              <a:gd name="connsiteX189" fmla="*/ 9135042 w 9601201"/>
              <a:gd name="connsiteY189" fmla="*/ 3696830 h 4194894"/>
              <a:gd name="connsiteX190" fmla="*/ 9137892 w 9601201"/>
              <a:gd name="connsiteY190" fmla="*/ 3686369 h 4194894"/>
              <a:gd name="connsiteX191" fmla="*/ 9146344 w 9601201"/>
              <a:gd name="connsiteY191" fmla="*/ 3682716 h 4194894"/>
              <a:gd name="connsiteX192" fmla="*/ 9151011 w 9601201"/>
              <a:gd name="connsiteY192" fmla="*/ 3683031 h 4194894"/>
              <a:gd name="connsiteX193" fmla="*/ 9155763 w 9601201"/>
              <a:gd name="connsiteY193" fmla="*/ 3684255 h 4194894"/>
              <a:gd name="connsiteX194" fmla="*/ 9157485 w 9601201"/>
              <a:gd name="connsiteY194" fmla="*/ 3679321 h 4194894"/>
              <a:gd name="connsiteX195" fmla="*/ 9158020 w 9601201"/>
              <a:gd name="connsiteY195" fmla="*/ 3674654 h 4194894"/>
              <a:gd name="connsiteX196" fmla="*/ 9154577 w 9601201"/>
              <a:gd name="connsiteY196" fmla="*/ 3673478 h 4194894"/>
              <a:gd name="connsiteX197" fmla="*/ 9151507 w 9601201"/>
              <a:gd name="connsiteY197" fmla="*/ 3672752 h 4194894"/>
              <a:gd name="connsiteX198" fmla="*/ 9148294 w 9601201"/>
              <a:gd name="connsiteY198" fmla="*/ 3672399 h 4194894"/>
              <a:gd name="connsiteX199" fmla="*/ 9144631 w 9601201"/>
              <a:gd name="connsiteY199" fmla="*/ 3672303 h 4194894"/>
              <a:gd name="connsiteX200" fmla="*/ 9099215 w 9601201"/>
              <a:gd name="connsiteY200" fmla="*/ 3672303 h 4194894"/>
              <a:gd name="connsiteX201" fmla="*/ 9085771 w 9601201"/>
              <a:gd name="connsiteY201" fmla="*/ 3676195 h 4194894"/>
              <a:gd name="connsiteX202" fmla="*/ 9080837 w 9601201"/>
              <a:gd name="connsiteY202" fmla="*/ 3686961 h 4194894"/>
              <a:gd name="connsiteX203" fmla="*/ 9083686 w 9601201"/>
              <a:gd name="connsiteY203" fmla="*/ 3695519 h 4194894"/>
              <a:gd name="connsiteX204" fmla="*/ 9091603 w 9601201"/>
              <a:gd name="connsiteY204" fmla="*/ 3699822 h 4194894"/>
              <a:gd name="connsiteX205" fmla="*/ 9097215 w 9601201"/>
              <a:gd name="connsiteY205" fmla="*/ 3701438 h 4194894"/>
              <a:gd name="connsiteX206" fmla="*/ 9100878 w 9601201"/>
              <a:gd name="connsiteY206" fmla="*/ 3703121 h 4194894"/>
              <a:gd name="connsiteX207" fmla="*/ 9102198 w 9601201"/>
              <a:gd name="connsiteY207" fmla="*/ 3706228 h 4194894"/>
              <a:gd name="connsiteX208" fmla="*/ 9101327 w 9601201"/>
              <a:gd name="connsiteY208" fmla="*/ 3708724 h 4194894"/>
              <a:gd name="connsiteX209" fmla="*/ 9099213 w 9601201"/>
              <a:gd name="connsiteY209" fmla="*/ 3710255 h 4194894"/>
              <a:gd name="connsiteX210" fmla="*/ 9096450 w 9601201"/>
              <a:gd name="connsiteY210" fmla="*/ 3711077 h 4194894"/>
              <a:gd name="connsiteX211" fmla="*/ 9093687 w 9601201"/>
              <a:gd name="connsiteY211" fmla="*/ 3711307 h 4194894"/>
              <a:gd name="connsiteX212" fmla="*/ 9088121 w 9601201"/>
              <a:gd name="connsiteY212" fmla="*/ 3710724 h 4194894"/>
              <a:gd name="connsiteX213" fmla="*/ 9082469 w 9601201"/>
              <a:gd name="connsiteY213" fmla="*/ 3708954 h 4194894"/>
              <a:gd name="connsiteX214" fmla="*/ 9080699 w 9601201"/>
              <a:gd name="connsiteY214" fmla="*/ 3713792 h 4194894"/>
              <a:gd name="connsiteX215" fmla="*/ 9079839 w 9601201"/>
              <a:gd name="connsiteY215" fmla="*/ 3718727 h 4194894"/>
              <a:gd name="connsiteX216" fmla="*/ 9083368 w 9601201"/>
              <a:gd name="connsiteY216" fmla="*/ 3719893 h 4194894"/>
              <a:gd name="connsiteX217" fmla="*/ 9086667 w 9601201"/>
              <a:gd name="connsiteY217" fmla="*/ 3720678 h 4194894"/>
              <a:gd name="connsiteX218" fmla="*/ 9090156 w 9601201"/>
              <a:gd name="connsiteY218" fmla="*/ 3721128 h 4194894"/>
              <a:gd name="connsiteX219" fmla="*/ 9094143 w 9601201"/>
              <a:gd name="connsiteY219" fmla="*/ 3721262 h 4194894"/>
              <a:gd name="connsiteX220" fmla="*/ 9102729 w 9601201"/>
              <a:gd name="connsiteY220" fmla="*/ 3720038 h 4194894"/>
              <a:gd name="connsiteX221" fmla="*/ 9109203 w 9601201"/>
              <a:gd name="connsiteY221" fmla="*/ 3716691 h 4194894"/>
              <a:gd name="connsiteX222" fmla="*/ 9113276 w 9601201"/>
              <a:gd name="connsiteY222" fmla="*/ 3711662 h 4194894"/>
              <a:gd name="connsiteX223" fmla="*/ 9114684 w 9601201"/>
              <a:gd name="connsiteY223" fmla="*/ 3705427 h 4194894"/>
              <a:gd name="connsiteX224" fmla="*/ 9113870 w 9601201"/>
              <a:gd name="connsiteY224" fmla="*/ 3699901 h 4194894"/>
              <a:gd name="connsiteX225" fmla="*/ 9111605 w 9601201"/>
              <a:gd name="connsiteY225" fmla="*/ 3696104 h 4194894"/>
              <a:gd name="connsiteX226" fmla="*/ 9108124 w 9601201"/>
              <a:gd name="connsiteY226" fmla="*/ 3693532 h 4194894"/>
              <a:gd name="connsiteX227" fmla="*/ 9103554 w 9601201"/>
              <a:gd name="connsiteY227" fmla="*/ 3691753 h 4194894"/>
              <a:gd name="connsiteX228" fmla="*/ 9098391 w 9601201"/>
              <a:gd name="connsiteY228" fmla="*/ 3690222 h 4194894"/>
              <a:gd name="connsiteX229" fmla="*/ 9094891 w 9601201"/>
              <a:gd name="connsiteY229" fmla="*/ 3688683 h 4194894"/>
              <a:gd name="connsiteX230" fmla="*/ 9093687 w 9601201"/>
              <a:gd name="connsiteY230" fmla="*/ 3685880 h 4194894"/>
              <a:gd name="connsiteX231" fmla="*/ 9095399 w 9601201"/>
              <a:gd name="connsiteY231" fmla="*/ 3682839 h 4194894"/>
              <a:gd name="connsiteX232" fmla="*/ 9100200 w 9601201"/>
              <a:gd name="connsiteY232" fmla="*/ 3681902 h 4194894"/>
              <a:gd name="connsiteX233" fmla="*/ 9105718 w 9601201"/>
              <a:gd name="connsiteY233" fmla="*/ 3682582 h 4194894"/>
              <a:gd name="connsiteX234" fmla="*/ 9110518 w 9601201"/>
              <a:gd name="connsiteY234" fmla="*/ 3684170 h 4194894"/>
              <a:gd name="connsiteX235" fmla="*/ 9112240 w 9601201"/>
              <a:gd name="connsiteY235" fmla="*/ 3679733 h 4194894"/>
              <a:gd name="connsiteX236" fmla="*/ 9113148 w 9601201"/>
              <a:gd name="connsiteY236" fmla="*/ 3674838 h 4194894"/>
              <a:gd name="connsiteX237" fmla="*/ 9106176 w 9601201"/>
              <a:gd name="connsiteY237" fmla="*/ 3672934 h 4194894"/>
              <a:gd name="connsiteX238" fmla="*/ 9099215 w 9601201"/>
              <a:gd name="connsiteY238" fmla="*/ 3672303 h 4194894"/>
              <a:gd name="connsiteX239" fmla="*/ 8993287 w 9601201"/>
              <a:gd name="connsiteY239" fmla="*/ 3670483 h 4194894"/>
              <a:gd name="connsiteX240" fmla="*/ 8984834 w 9601201"/>
              <a:gd name="connsiteY240" fmla="*/ 3671764 h 4194894"/>
              <a:gd name="connsiteX241" fmla="*/ 8978446 w 9601201"/>
              <a:gd name="connsiteY241" fmla="*/ 3675301 h 4194894"/>
              <a:gd name="connsiteX242" fmla="*/ 8974450 w 9601201"/>
              <a:gd name="connsiteY242" fmla="*/ 3680637 h 4194894"/>
              <a:gd name="connsiteX243" fmla="*/ 8973073 w 9601201"/>
              <a:gd name="connsiteY243" fmla="*/ 3687282 h 4194894"/>
              <a:gd name="connsiteX244" fmla="*/ 8974814 w 9601201"/>
              <a:gd name="connsiteY244" fmla="*/ 3694645 h 4194894"/>
              <a:gd name="connsiteX245" fmla="*/ 8979786 w 9601201"/>
              <a:gd name="connsiteY245" fmla="*/ 3700248 h 4194894"/>
              <a:gd name="connsiteX246" fmla="*/ 8975454 w 9601201"/>
              <a:gd name="connsiteY246" fmla="*/ 3704485 h 4194894"/>
              <a:gd name="connsiteX247" fmla="*/ 8973991 w 9601201"/>
              <a:gd name="connsiteY247" fmla="*/ 3710174 h 4194894"/>
              <a:gd name="connsiteX248" fmla="*/ 8975235 w 9601201"/>
              <a:gd name="connsiteY248" fmla="*/ 3714993 h 4194894"/>
              <a:gd name="connsiteX249" fmla="*/ 8978592 w 9601201"/>
              <a:gd name="connsiteY249" fmla="*/ 3718158 h 4194894"/>
              <a:gd name="connsiteX250" fmla="*/ 8973294 w 9601201"/>
              <a:gd name="connsiteY250" fmla="*/ 3722842 h 4194894"/>
              <a:gd name="connsiteX251" fmla="*/ 8971324 w 9601201"/>
              <a:gd name="connsiteY251" fmla="*/ 3729652 h 4194894"/>
              <a:gd name="connsiteX252" fmla="*/ 8972386 w 9601201"/>
              <a:gd name="connsiteY252" fmla="*/ 3734700 h 4194894"/>
              <a:gd name="connsiteX253" fmla="*/ 8975875 w 9601201"/>
              <a:gd name="connsiteY253" fmla="*/ 3738563 h 4194894"/>
              <a:gd name="connsiteX254" fmla="*/ 8982176 w 9601201"/>
              <a:gd name="connsiteY254" fmla="*/ 3741001 h 4194894"/>
              <a:gd name="connsiteX255" fmla="*/ 8991538 w 9601201"/>
              <a:gd name="connsiteY255" fmla="*/ 3741861 h 4194894"/>
              <a:gd name="connsiteX256" fmla="*/ 9001828 w 9601201"/>
              <a:gd name="connsiteY256" fmla="*/ 3740666 h 4194894"/>
              <a:gd name="connsiteX257" fmla="*/ 9010090 w 9601201"/>
              <a:gd name="connsiteY257" fmla="*/ 3737271 h 4194894"/>
              <a:gd name="connsiteX258" fmla="*/ 9015617 w 9601201"/>
              <a:gd name="connsiteY258" fmla="*/ 3731887 h 4194894"/>
              <a:gd name="connsiteX259" fmla="*/ 9017634 w 9601201"/>
              <a:gd name="connsiteY259" fmla="*/ 3724869 h 4194894"/>
              <a:gd name="connsiteX260" fmla="*/ 9013685 w 9601201"/>
              <a:gd name="connsiteY260" fmla="*/ 3714800 h 4194894"/>
              <a:gd name="connsiteX261" fmla="*/ 9001368 w 9601201"/>
              <a:gd name="connsiteY261" fmla="*/ 3711081 h 4194894"/>
              <a:gd name="connsiteX262" fmla="*/ 8988775 w 9601201"/>
              <a:gd name="connsiteY262" fmla="*/ 3710899 h 4194894"/>
              <a:gd name="connsiteX263" fmla="*/ 8984884 w 9601201"/>
              <a:gd name="connsiteY263" fmla="*/ 3709894 h 4194894"/>
              <a:gd name="connsiteX264" fmla="*/ 8983908 w 9601201"/>
              <a:gd name="connsiteY264" fmla="*/ 3707504 h 4194894"/>
              <a:gd name="connsiteX265" fmla="*/ 8984281 w 9601201"/>
              <a:gd name="connsiteY265" fmla="*/ 3705343 h 4194894"/>
              <a:gd name="connsiteX266" fmla="*/ 8986203 w 9601201"/>
              <a:gd name="connsiteY266" fmla="*/ 3703172 h 4194894"/>
              <a:gd name="connsiteX267" fmla="*/ 8993288 w 9601201"/>
              <a:gd name="connsiteY267" fmla="*/ 3704013 h 4194894"/>
              <a:gd name="connsiteX268" fmla="*/ 9001694 w 9601201"/>
              <a:gd name="connsiteY268" fmla="*/ 3702723 h 4194894"/>
              <a:gd name="connsiteX269" fmla="*/ 9007978 w 9601201"/>
              <a:gd name="connsiteY269" fmla="*/ 3699232 h 4194894"/>
              <a:gd name="connsiteX270" fmla="*/ 9011888 w 9601201"/>
              <a:gd name="connsiteY270" fmla="*/ 3693953 h 4194894"/>
              <a:gd name="connsiteX271" fmla="*/ 9013228 w 9601201"/>
              <a:gd name="connsiteY271" fmla="*/ 3687279 h 4194894"/>
              <a:gd name="connsiteX272" fmla="*/ 9012855 w 9601201"/>
              <a:gd name="connsiteY272" fmla="*/ 3683884 h 4194894"/>
              <a:gd name="connsiteX273" fmla="*/ 9012024 w 9601201"/>
              <a:gd name="connsiteY273" fmla="*/ 3681684 h 4194894"/>
              <a:gd name="connsiteX274" fmla="*/ 9019474 w 9601201"/>
              <a:gd name="connsiteY274" fmla="*/ 3681684 h 4194894"/>
              <a:gd name="connsiteX275" fmla="*/ 9019836 w 9601201"/>
              <a:gd name="connsiteY275" fmla="*/ 3678654 h 4194894"/>
              <a:gd name="connsiteX276" fmla="*/ 9019932 w 9601201"/>
              <a:gd name="connsiteY276" fmla="*/ 3675717 h 4194894"/>
              <a:gd name="connsiteX277" fmla="*/ 9019795 w 9601201"/>
              <a:gd name="connsiteY277" fmla="*/ 3673284 h 4194894"/>
              <a:gd name="connsiteX278" fmla="*/ 9019470 w 9601201"/>
              <a:gd name="connsiteY278" fmla="*/ 3670932 h 4194894"/>
              <a:gd name="connsiteX279" fmla="*/ 9012498 w 9601201"/>
              <a:gd name="connsiteY279" fmla="*/ 3672088 h 4194894"/>
              <a:gd name="connsiteX280" fmla="*/ 9008176 w 9601201"/>
              <a:gd name="connsiteY280" fmla="*/ 3675532 h 4194894"/>
              <a:gd name="connsiteX281" fmla="*/ 9001730 w 9601201"/>
              <a:gd name="connsiteY281" fmla="*/ 3671908 h 4194894"/>
              <a:gd name="connsiteX282" fmla="*/ 8993287 w 9601201"/>
              <a:gd name="connsiteY282" fmla="*/ 3670483 h 4194894"/>
              <a:gd name="connsiteX283" fmla="*/ 9293361 w 9601201"/>
              <a:gd name="connsiteY283" fmla="*/ 3670394 h 4194894"/>
              <a:gd name="connsiteX284" fmla="*/ 9283301 w 9601201"/>
              <a:gd name="connsiteY284" fmla="*/ 3672315 h 4194894"/>
              <a:gd name="connsiteX285" fmla="*/ 9276215 w 9601201"/>
              <a:gd name="connsiteY285" fmla="*/ 3677594 h 4194894"/>
              <a:gd name="connsiteX286" fmla="*/ 9271989 w 9601201"/>
              <a:gd name="connsiteY286" fmla="*/ 3685540 h 4194894"/>
              <a:gd name="connsiteX287" fmla="*/ 9270563 w 9601201"/>
              <a:gd name="connsiteY287" fmla="*/ 3695380 h 4194894"/>
              <a:gd name="connsiteX288" fmla="*/ 9271989 w 9601201"/>
              <a:gd name="connsiteY288" fmla="*/ 3705124 h 4194894"/>
              <a:gd name="connsiteX289" fmla="*/ 9276215 w 9601201"/>
              <a:gd name="connsiteY289" fmla="*/ 3712965 h 4194894"/>
              <a:gd name="connsiteX290" fmla="*/ 9283301 w 9601201"/>
              <a:gd name="connsiteY290" fmla="*/ 3718204 h 4194894"/>
              <a:gd name="connsiteX291" fmla="*/ 9293361 w 9601201"/>
              <a:gd name="connsiteY291" fmla="*/ 3720088 h 4194894"/>
              <a:gd name="connsiteX292" fmla="*/ 9303469 w 9601201"/>
              <a:gd name="connsiteY292" fmla="*/ 3718204 h 4194894"/>
              <a:gd name="connsiteX293" fmla="*/ 9310631 w 9601201"/>
              <a:gd name="connsiteY293" fmla="*/ 3712965 h 4194894"/>
              <a:gd name="connsiteX294" fmla="*/ 9314868 w 9601201"/>
              <a:gd name="connsiteY294" fmla="*/ 3705124 h 4194894"/>
              <a:gd name="connsiteX295" fmla="*/ 9316237 w 9601201"/>
              <a:gd name="connsiteY295" fmla="*/ 3695380 h 4194894"/>
              <a:gd name="connsiteX296" fmla="*/ 9314868 w 9601201"/>
              <a:gd name="connsiteY296" fmla="*/ 3685540 h 4194894"/>
              <a:gd name="connsiteX297" fmla="*/ 9310631 w 9601201"/>
              <a:gd name="connsiteY297" fmla="*/ 3677594 h 4194894"/>
              <a:gd name="connsiteX298" fmla="*/ 9303469 w 9601201"/>
              <a:gd name="connsiteY298" fmla="*/ 3672315 h 4194894"/>
              <a:gd name="connsiteX299" fmla="*/ 9293361 w 9601201"/>
              <a:gd name="connsiteY299" fmla="*/ 3670394 h 4194894"/>
              <a:gd name="connsiteX300" fmla="*/ 9239603 w 9601201"/>
              <a:gd name="connsiteY300" fmla="*/ 3670394 h 4194894"/>
              <a:gd name="connsiteX301" fmla="*/ 9229552 w 9601201"/>
              <a:gd name="connsiteY301" fmla="*/ 3672315 h 4194894"/>
              <a:gd name="connsiteX302" fmla="*/ 9222476 w 9601201"/>
              <a:gd name="connsiteY302" fmla="*/ 3677594 h 4194894"/>
              <a:gd name="connsiteX303" fmla="*/ 9218250 w 9601201"/>
              <a:gd name="connsiteY303" fmla="*/ 3685540 h 4194894"/>
              <a:gd name="connsiteX304" fmla="*/ 9216825 w 9601201"/>
              <a:gd name="connsiteY304" fmla="*/ 3695380 h 4194894"/>
              <a:gd name="connsiteX305" fmla="*/ 9218250 w 9601201"/>
              <a:gd name="connsiteY305" fmla="*/ 3705124 h 4194894"/>
              <a:gd name="connsiteX306" fmla="*/ 9222476 w 9601201"/>
              <a:gd name="connsiteY306" fmla="*/ 3712965 h 4194894"/>
              <a:gd name="connsiteX307" fmla="*/ 9229552 w 9601201"/>
              <a:gd name="connsiteY307" fmla="*/ 3718204 h 4194894"/>
              <a:gd name="connsiteX308" fmla="*/ 9239603 w 9601201"/>
              <a:gd name="connsiteY308" fmla="*/ 3720088 h 4194894"/>
              <a:gd name="connsiteX309" fmla="*/ 9249719 w 9601201"/>
              <a:gd name="connsiteY309" fmla="*/ 3718204 h 4194894"/>
              <a:gd name="connsiteX310" fmla="*/ 9256882 w 9601201"/>
              <a:gd name="connsiteY310" fmla="*/ 3712965 h 4194894"/>
              <a:gd name="connsiteX311" fmla="*/ 9261108 w 9601201"/>
              <a:gd name="connsiteY311" fmla="*/ 3705124 h 4194894"/>
              <a:gd name="connsiteX312" fmla="*/ 9262494 w 9601201"/>
              <a:gd name="connsiteY312" fmla="*/ 3695380 h 4194894"/>
              <a:gd name="connsiteX313" fmla="*/ 9261108 w 9601201"/>
              <a:gd name="connsiteY313" fmla="*/ 3685540 h 4194894"/>
              <a:gd name="connsiteX314" fmla="*/ 9256882 w 9601201"/>
              <a:gd name="connsiteY314" fmla="*/ 3677594 h 4194894"/>
              <a:gd name="connsiteX315" fmla="*/ 9249719 w 9601201"/>
              <a:gd name="connsiteY315" fmla="*/ 3672315 h 4194894"/>
              <a:gd name="connsiteX316" fmla="*/ 9239603 w 9601201"/>
              <a:gd name="connsiteY316" fmla="*/ 3670394 h 4194894"/>
              <a:gd name="connsiteX317" fmla="*/ 9046759 w 9601201"/>
              <a:gd name="connsiteY317" fmla="*/ 3670392 h 4194894"/>
              <a:gd name="connsiteX318" fmla="*/ 9036794 w 9601201"/>
              <a:gd name="connsiteY318" fmla="*/ 3672352 h 4194894"/>
              <a:gd name="connsiteX319" fmla="*/ 9029614 w 9601201"/>
              <a:gd name="connsiteY319" fmla="*/ 3677745 h 4194894"/>
              <a:gd name="connsiteX320" fmla="*/ 9025254 w 9601201"/>
              <a:gd name="connsiteY320" fmla="*/ 3685721 h 4194894"/>
              <a:gd name="connsiteX321" fmla="*/ 9023782 w 9601201"/>
              <a:gd name="connsiteY321" fmla="*/ 3695551 h 4194894"/>
              <a:gd name="connsiteX322" fmla="*/ 9025207 w 9601201"/>
              <a:gd name="connsiteY322" fmla="*/ 3705391 h 4194894"/>
              <a:gd name="connsiteX323" fmla="*/ 9029615 w 9601201"/>
              <a:gd name="connsiteY323" fmla="*/ 3713157 h 4194894"/>
              <a:gd name="connsiteX324" fmla="*/ 9037342 w 9601201"/>
              <a:gd name="connsiteY324" fmla="*/ 3718254 h 4194894"/>
              <a:gd name="connsiteX325" fmla="*/ 9048693 w 9601201"/>
              <a:gd name="connsiteY325" fmla="*/ 3720089 h 4194894"/>
              <a:gd name="connsiteX326" fmla="*/ 9064863 w 9601201"/>
              <a:gd name="connsiteY326" fmla="*/ 3717344 h 4194894"/>
              <a:gd name="connsiteX327" fmla="*/ 9064032 w 9601201"/>
              <a:gd name="connsiteY327" fmla="*/ 3711826 h 4194894"/>
              <a:gd name="connsiteX328" fmla="*/ 9062291 w 9601201"/>
              <a:gd name="connsiteY328" fmla="*/ 3707418 h 4194894"/>
              <a:gd name="connsiteX329" fmla="*/ 9056084 w 9601201"/>
              <a:gd name="connsiteY329" fmla="*/ 3709100 h 4194894"/>
              <a:gd name="connsiteX330" fmla="*/ 9049696 w 9601201"/>
              <a:gd name="connsiteY330" fmla="*/ 3709703 h 4194894"/>
              <a:gd name="connsiteX331" fmla="*/ 9040506 w 9601201"/>
              <a:gd name="connsiteY331" fmla="*/ 3707227 h 4194894"/>
              <a:gd name="connsiteX332" fmla="*/ 9036653 w 9601201"/>
              <a:gd name="connsiteY332" fmla="*/ 3699233 h 4194894"/>
              <a:gd name="connsiteX333" fmla="*/ 9067166 w 9601201"/>
              <a:gd name="connsiteY333" fmla="*/ 3699233 h 4194894"/>
              <a:gd name="connsiteX334" fmla="*/ 9067471 w 9601201"/>
              <a:gd name="connsiteY334" fmla="*/ 3696527 h 4194894"/>
              <a:gd name="connsiteX335" fmla="*/ 9067614 w 9601201"/>
              <a:gd name="connsiteY335" fmla="*/ 3693084 h 4194894"/>
              <a:gd name="connsiteX336" fmla="*/ 9066237 w 9601201"/>
              <a:gd name="connsiteY336" fmla="*/ 3684123 h 4194894"/>
              <a:gd name="connsiteX337" fmla="*/ 9062144 w 9601201"/>
              <a:gd name="connsiteY337" fmla="*/ 3676914 h 4194894"/>
              <a:gd name="connsiteX338" fmla="*/ 9055585 w 9601201"/>
              <a:gd name="connsiteY338" fmla="*/ 3672133 h 4194894"/>
              <a:gd name="connsiteX339" fmla="*/ 9046759 w 9601201"/>
              <a:gd name="connsiteY339" fmla="*/ 3670392 h 4194894"/>
              <a:gd name="connsiteX340" fmla="*/ 8941095 w 9601201"/>
              <a:gd name="connsiteY340" fmla="*/ 3670388 h 4194894"/>
              <a:gd name="connsiteX341" fmla="*/ 8931044 w 9601201"/>
              <a:gd name="connsiteY341" fmla="*/ 3672320 h 4194894"/>
              <a:gd name="connsiteX342" fmla="*/ 8923958 w 9601201"/>
              <a:gd name="connsiteY342" fmla="*/ 3677599 h 4194894"/>
              <a:gd name="connsiteX343" fmla="*/ 8919732 w 9601201"/>
              <a:gd name="connsiteY343" fmla="*/ 3685536 h 4194894"/>
              <a:gd name="connsiteX344" fmla="*/ 8918307 w 9601201"/>
              <a:gd name="connsiteY344" fmla="*/ 3695385 h 4194894"/>
              <a:gd name="connsiteX345" fmla="*/ 8919732 w 9601201"/>
              <a:gd name="connsiteY345" fmla="*/ 3705120 h 4194894"/>
              <a:gd name="connsiteX346" fmla="*/ 8923958 w 9601201"/>
              <a:gd name="connsiteY346" fmla="*/ 3712972 h 4194894"/>
              <a:gd name="connsiteX347" fmla="*/ 8931044 w 9601201"/>
              <a:gd name="connsiteY347" fmla="*/ 3718202 h 4194894"/>
              <a:gd name="connsiteX348" fmla="*/ 8941095 w 9601201"/>
              <a:gd name="connsiteY348" fmla="*/ 3720095 h 4194894"/>
              <a:gd name="connsiteX349" fmla="*/ 8951212 w 9601201"/>
              <a:gd name="connsiteY349" fmla="*/ 3718202 h 4194894"/>
              <a:gd name="connsiteX350" fmla="*/ 8958364 w 9601201"/>
              <a:gd name="connsiteY350" fmla="*/ 3712972 h 4194894"/>
              <a:gd name="connsiteX351" fmla="*/ 8962601 w 9601201"/>
              <a:gd name="connsiteY351" fmla="*/ 3705120 h 4194894"/>
              <a:gd name="connsiteX352" fmla="*/ 8963978 w 9601201"/>
              <a:gd name="connsiteY352" fmla="*/ 3695385 h 4194894"/>
              <a:gd name="connsiteX353" fmla="*/ 8962601 w 9601201"/>
              <a:gd name="connsiteY353" fmla="*/ 3685536 h 4194894"/>
              <a:gd name="connsiteX354" fmla="*/ 8958364 w 9601201"/>
              <a:gd name="connsiteY354" fmla="*/ 3677599 h 4194894"/>
              <a:gd name="connsiteX355" fmla="*/ 8951212 w 9601201"/>
              <a:gd name="connsiteY355" fmla="*/ 3672320 h 4194894"/>
              <a:gd name="connsiteX356" fmla="*/ 8941095 w 9601201"/>
              <a:gd name="connsiteY356" fmla="*/ 3670388 h 4194894"/>
              <a:gd name="connsiteX357" fmla="*/ 8786509 w 9601201"/>
              <a:gd name="connsiteY357" fmla="*/ 3663449 h 4194894"/>
              <a:gd name="connsiteX358" fmla="*/ 8755125 w 9601201"/>
              <a:gd name="connsiteY358" fmla="*/ 3694832 h 4194894"/>
              <a:gd name="connsiteX359" fmla="*/ 8786509 w 9601201"/>
              <a:gd name="connsiteY359" fmla="*/ 3726227 h 4194894"/>
              <a:gd name="connsiteX360" fmla="*/ 8817903 w 9601201"/>
              <a:gd name="connsiteY360" fmla="*/ 3694832 h 4194894"/>
              <a:gd name="connsiteX361" fmla="*/ 8786509 w 9601201"/>
              <a:gd name="connsiteY361" fmla="*/ 3663449 h 4194894"/>
              <a:gd name="connsiteX362" fmla="*/ 9174217 w 9601201"/>
              <a:gd name="connsiteY362" fmla="*/ 3653573 h 4194894"/>
              <a:gd name="connsiteX363" fmla="*/ 9171052 w 9601201"/>
              <a:gd name="connsiteY363" fmla="*/ 3653658 h 4194894"/>
              <a:gd name="connsiteX364" fmla="*/ 9167887 w 9601201"/>
              <a:gd name="connsiteY364" fmla="*/ 3654031 h 4194894"/>
              <a:gd name="connsiteX365" fmla="*/ 9167887 w 9601201"/>
              <a:gd name="connsiteY365" fmla="*/ 3720261 h 4194894"/>
              <a:gd name="connsiteX366" fmla="*/ 9171091 w 9601201"/>
              <a:gd name="connsiteY366" fmla="*/ 3720634 h 4194894"/>
              <a:gd name="connsiteX367" fmla="*/ 9174218 w 9601201"/>
              <a:gd name="connsiteY367" fmla="*/ 3720719 h 4194894"/>
              <a:gd name="connsiteX368" fmla="*/ 9177383 w 9601201"/>
              <a:gd name="connsiteY368" fmla="*/ 3720634 h 4194894"/>
              <a:gd name="connsiteX369" fmla="*/ 9180644 w 9601201"/>
              <a:gd name="connsiteY369" fmla="*/ 3720261 h 4194894"/>
              <a:gd name="connsiteX370" fmla="*/ 9180644 w 9601201"/>
              <a:gd name="connsiteY370" fmla="*/ 3695667 h 4194894"/>
              <a:gd name="connsiteX371" fmla="*/ 9181504 w 9601201"/>
              <a:gd name="connsiteY371" fmla="*/ 3689489 h 4194894"/>
              <a:gd name="connsiteX372" fmla="*/ 9183675 w 9601201"/>
              <a:gd name="connsiteY372" fmla="*/ 3685836 h 4194894"/>
              <a:gd name="connsiteX373" fmla="*/ 9186620 w 9601201"/>
              <a:gd name="connsiteY373" fmla="*/ 3684066 h 4194894"/>
              <a:gd name="connsiteX374" fmla="*/ 9189785 w 9601201"/>
              <a:gd name="connsiteY374" fmla="*/ 3683616 h 4194894"/>
              <a:gd name="connsiteX375" fmla="*/ 9195025 w 9601201"/>
              <a:gd name="connsiteY375" fmla="*/ 3686237 h 4194894"/>
              <a:gd name="connsiteX376" fmla="*/ 9196573 w 9601201"/>
              <a:gd name="connsiteY376" fmla="*/ 3693753 h 4194894"/>
              <a:gd name="connsiteX377" fmla="*/ 9196573 w 9601201"/>
              <a:gd name="connsiteY377" fmla="*/ 3720259 h 4194894"/>
              <a:gd name="connsiteX378" fmla="*/ 9199834 w 9601201"/>
              <a:gd name="connsiteY378" fmla="*/ 3720632 h 4194894"/>
              <a:gd name="connsiteX379" fmla="*/ 9202999 w 9601201"/>
              <a:gd name="connsiteY379" fmla="*/ 3720717 h 4194894"/>
              <a:gd name="connsiteX380" fmla="*/ 9206155 w 9601201"/>
              <a:gd name="connsiteY380" fmla="*/ 3720632 h 4194894"/>
              <a:gd name="connsiteX381" fmla="*/ 9209416 w 9601201"/>
              <a:gd name="connsiteY381" fmla="*/ 3720259 h 4194894"/>
              <a:gd name="connsiteX382" fmla="*/ 9209416 w 9601201"/>
              <a:gd name="connsiteY382" fmla="*/ 3690320 h 4194894"/>
              <a:gd name="connsiteX383" fmla="*/ 9205390 w 9601201"/>
              <a:gd name="connsiteY383" fmla="*/ 3676655 h 4194894"/>
              <a:gd name="connsiteX384" fmla="*/ 9193580 w 9601201"/>
              <a:gd name="connsiteY384" fmla="*/ 3672304 h 4194894"/>
              <a:gd name="connsiteX385" fmla="*/ 9188608 w 9601201"/>
              <a:gd name="connsiteY385" fmla="*/ 3673030 h 4194894"/>
              <a:gd name="connsiteX386" fmla="*/ 9184888 w 9601201"/>
              <a:gd name="connsiteY386" fmla="*/ 3674789 h 4194894"/>
              <a:gd name="connsiteX387" fmla="*/ 9182316 w 9601201"/>
              <a:gd name="connsiteY387" fmla="*/ 3676960 h 4194894"/>
              <a:gd name="connsiteX388" fmla="*/ 9180642 w 9601201"/>
              <a:gd name="connsiteY388" fmla="*/ 3678912 h 4194894"/>
              <a:gd name="connsiteX389" fmla="*/ 9180642 w 9601201"/>
              <a:gd name="connsiteY389" fmla="*/ 3654031 h 4194894"/>
              <a:gd name="connsiteX390" fmla="*/ 9177381 w 9601201"/>
              <a:gd name="connsiteY390" fmla="*/ 3653658 h 4194894"/>
              <a:gd name="connsiteX391" fmla="*/ 9174217 w 9601201"/>
              <a:gd name="connsiteY391" fmla="*/ 3653573 h 4194894"/>
              <a:gd name="connsiteX392" fmla="*/ 8880212 w 9601201"/>
              <a:gd name="connsiteY392" fmla="*/ 3653573 h 4194894"/>
              <a:gd name="connsiteX393" fmla="*/ 8877038 w 9601201"/>
              <a:gd name="connsiteY393" fmla="*/ 3653658 h 4194894"/>
              <a:gd name="connsiteX394" fmla="*/ 8873873 w 9601201"/>
              <a:gd name="connsiteY394" fmla="*/ 3654031 h 4194894"/>
              <a:gd name="connsiteX395" fmla="*/ 8873873 w 9601201"/>
              <a:gd name="connsiteY395" fmla="*/ 3720261 h 4194894"/>
              <a:gd name="connsiteX396" fmla="*/ 8877095 w 9601201"/>
              <a:gd name="connsiteY396" fmla="*/ 3720634 h 4194894"/>
              <a:gd name="connsiteX397" fmla="*/ 8880212 w 9601201"/>
              <a:gd name="connsiteY397" fmla="*/ 3720719 h 4194894"/>
              <a:gd name="connsiteX398" fmla="*/ 8883368 w 9601201"/>
              <a:gd name="connsiteY398" fmla="*/ 3720634 h 4194894"/>
              <a:gd name="connsiteX399" fmla="*/ 8886638 w 9601201"/>
              <a:gd name="connsiteY399" fmla="*/ 3720261 h 4194894"/>
              <a:gd name="connsiteX400" fmla="*/ 8886638 w 9601201"/>
              <a:gd name="connsiteY400" fmla="*/ 3695667 h 4194894"/>
              <a:gd name="connsiteX401" fmla="*/ 8887497 w 9601201"/>
              <a:gd name="connsiteY401" fmla="*/ 3689489 h 4194894"/>
              <a:gd name="connsiteX402" fmla="*/ 8889669 w 9601201"/>
              <a:gd name="connsiteY402" fmla="*/ 3685836 h 4194894"/>
              <a:gd name="connsiteX403" fmla="*/ 8892605 w 9601201"/>
              <a:gd name="connsiteY403" fmla="*/ 3684066 h 4194894"/>
              <a:gd name="connsiteX404" fmla="*/ 8895780 w 9601201"/>
              <a:gd name="connsiteY404" fmla="*/ 3683616 h 4194894"/>
              <a:gd name="connsiteX405" fmla="*/ 8901020 w 9601201"/>
              <a:gd name="connsiteY405" fmla="*/ 3686237 h 4194894"/>
              <a:gd name="connsiteX406" fmla="*/ 8902559 w 9601201"/>
              <a:gd name="connsiteY406" fmla="*/ 3693753 h 4194894"/>
              <a:gd name="connsiteX407" fmla="*/ 8902559 w 9601201"/>
              <a:gd name="connsiteY407" fmla="*/ 3720259 h 4194894"/>
              <a:gd name="connsiteX408" fmla="*/ 8905820 w 9601201"/>
              <a:gd name="connsiteY408" fmla="*/ 3720632 h 4194894"/>
              <a:gd name="connsiteX409" fmla="*/ 8908985 w 9601201"/>
              <a:gd name="connsiteY409" fmla="*/ 3720717 h 4194894"/>
              <a:gd name="connsiteX410" fmla="*/ 8912150 w 9601201"/>
              <a:gd name="connsiteY410" fmla="*/ 3720632 h 4194894"/>
              <a:gd name="connsiteX411" fmla="*/ 8915411 w 9601201"/>
              <a:gd name="connsiteY411" fmla="*/ 3720259 h 4194894"/>
              <a:gd name="connsiteX412" fmla="*/ 8915409 w 9601201"/>
              <a:gd name="connsiteY412" fmla="*/ 3720259 h 4194894"/>
              <a:gd name="connsiteX413" fmla="*/ 8915409 w 9601201"/>
              <a:gd name="connsiteY413" fmla="*/ 3690320 h 4194894"/>
              <a:gd name="connsiteX414" fmla="*/ 8911374 w 9601201"/>
              <a:gd name="connsiteY414" fmla="*/ 3676655 h 4194894"/>
              <a:gd name="connsiteX415" fmla="*/ 8899575 w 9601201"/>
              <a:gd name="connsiteY415" fmla="*/ 3672304 h 4194894"/>
              <a:gd name="connsiteX416" fmla="*/ 8894603 w 9601201"/>
              <a:gd name="connsiteY416" fmla="*/ 3673030 h 4194894"/>
              <a:gd name="connsiteX417" fmla="*/ 8890883 w 9601201"/>
              <a:gd name="connsiteY417" fmla="*/ 3674789 h 4194894"/>
              <a:gd name="connsiteX418" fmla="*/ 8888311 w 9601201"/>
              <a:gd name="connsiteY418" fmla="*/ 3676960 h 4194894"/>
              <a:gd name="connsiteX419" fmla="*/ 8886638 w 9601201"/>
              <a:gd name="connsiteY419" fmla="*/ 3678912 h 4194894"/>
              <a:gd name="connsiteX420" fmla="*/ 8886638 w 9601201"/>
              <a:gd name="connsiteY420" fmla="*/ 3654031 h 4194894"/>
              <a:gd name="connsiteX421" fmla="*/ 8883368 w 9601201"/>
              <a:gd name="connsiteY421" fmla="*/ 3653658 h 4194894"/>
              <a:gd name="connsiteX422" fmla="*/ 8880212 w 9601201"/>
              <a:gd name="connsiteY422" fmla="*/ 3653573 h 4194894"/>
              <a:gd name="connsiteX423" fmla="*/ 9333482 w 9601201"/>
              <a:gd name="connsiteY423" fmla="*/ 3653485 h 4194894"/>
              <a:gd name="connsiteX424" fmla="*/ 9327065 w 9601201"/>
              <a:gd name="connsiteY424" fmla="*/ 3654029 h 4194894"/>
              <a:gd name="connsiteX425" fmla="*/ 9327065 w 9601201"/>
              <a:gd name="connsiteY425" fmla="*/ 3704346 h 4194894"/>
              <a:gd name="connsiteX426" fmla="*/ 9331272 w 9601201"/>
              <a:gd name="connsiteY426" fmla="*/ 3716873 h 4194894"/>
              <a:gd name="connsiteX427" fmla="*/ 9342459 w 9601201"/>
              <a:gd name="connsiteY427" fmla="*/ 3720718 h 4194894"/>
              <a:gd name="connsiteX428" fmla="*/ 9346207 w 9601201"/>
              <a:gd name="connsiteY428" fmla="*/ 3720536 h 4194894"/>
              <a:gd name="connsiteX429" fmla="*/ 9349688 w 9601201"/>
              <a:gd name="connsiteY429" fmla="*/ 3719895 h 4194894"/>
              <a:gd name="connsiteX430" fmla="*/ 9349859 w 9601201"/>
              <a:gd name="connsiteY430" fmla="*/ 3718595 h 4194894"/>
              <a:gd name="connsiteX431" fmla="*/ 9349861 w 9601201"/>
              <a:gd name="connsiteY431" fmla="*/ 3718595 h 4194894"/>
              <a:gd name="connsiteX432" fmla="*/ 9349861 w 9601201"/>
              <a:gd name="connsiteY432" fmla="*/ 3717285 h 4194894"/>
              <a:gd name="connsiteX433" fmla="*/ 9348867 w 9601201"/>
              <a:gd name="connsiteY433" fmla="*/ 3710037 h 4194894"/>
              <a:gd name="connsiteX434" fmla="*/ 9347194 w 9601201"/>
              <a:gd name="connsiteY434" fmla="*/ 3710313 h 4194894"/>
              <a:gd name="connsiteX435" fmla="*/ 9345617 w 9601201"/>
              <a:gd name="connsiteY435" fmla="*/ 3710390 h 4194894"/>
              <a:gd name="connsiteX436" fmla="*/ 9342901 w 9601201"/>
              <a:gd name="connsiteY436" fmla="*/ 3710037 h 4194894"/>
              <a:gd name="connsiteX437" fmla="*/ 9341142 w 9601201"/>
              <a:gd name="connsiteY437" fmla="*/ 3708728 h 4194894"/>
              <a:gd name="connsiteX438" fmla="*/ 9340138 w 9601201"/>
              <a:gd name="connsiteY438" fmla="*/ 3706050 h 4194894"/>
              <a:gd name="connsiteX439" fmla="*/ 9339822 w 9601201"/>
              <a:gd name="connsiteY439" fmla="*/ 3701536 h 4194894"/>
              <a:gd name="connsiteX440" fmla="*/ 9339822 w 9601201"/>
              <a:gd name="connsiteY440" fmla="*/ 3654029 h 4194894"/>
              <a:gd name="connsiteX441" fmla="*/ 9333482 w 9601201"/>
              <a:gd name="connsiteY441" fmla="*/ 3653485 h 4194894"/>
              <a:gd name="connsiteX442" fmla="*/ 0 w 9601201"/>
              <a:gd name="connsiteY442" fmla="*/ 0 h 4194894"/>
              <a:gd name="connsiteX443" fmla="*/ 3649813 w 9601201"/>
              <a:gd name="connsiteY443" fmla="*/ 0 h 4194894"/>
              <a:gd name="connsiteX444" fmla="*/ 5398520 w 9601201"/>
              <a:gd name="connsiteY444" fmla="*/ 0 h 4194894"/>
              <a:gd name="connsiteX445" fmla="*/ 5398520 w 9601201"/>
              <a:gd name="connsiteY445" fmla="*/ 1 h 4194894"/>
              <a:gd name="connsiteX446" fmla="*/ 9601199 w 9601201"/>
              <a:gd name="connsiteY446" fmla="*/ 1 h 4194894"/>
              <a:gd name="connsiteX447" fmla="*/ 9601199 w 9601201"/>
              <a:gd name="connsiteY447" fmla="*/ 0 h 4194894"/>
              <a:gd name="connsiteX448" fmla="*/ 9601200 w 9601201"/>
              <a:gd name="connsiteY448" fmla="*/ 0 h 4194894"/>
              <a:gd name="connsiteX449" fmla="*/ 9601200 w 9601201"/>
              <a:gd name="connsiteY449" fmla="*/ 689694 h 4194894"/>
              <a:gd name="connsiteX450" fmla="*/ 9601201 w 9601201"/>
              <a:gd name="connsiteY450" fmla="*/ 689694 h 4194894"/>
              <a:gd name="connsiteX451" fmla="*/ 9601201 w 9601201"/>
              <a:gd name="connsiteY451" fmla="*/ 3524969 h 4194894"/>
              <a:gd name="connsiteX452" fmla="*/ 9601200 w 9601201"/>
              <a:gd name="connsiteY452" fmla="*/ 3524969 h 4194894"/>
              <a:gd name="connsiteX453" fmla="*/ 9601200 w 9601201"/>
              <a:gd name="connsiteY453" fmla="*/ 4194894 h 4194894"/>
              <a:gd name="connsiteX454" fmla="*/ 4291693 w 9601201"/>
              <a:gd name="connsiteY454" fmla="*/ 4194894 h 4194894"/>
              <a:gd name="connsiteX455" fmla="*/ 4291693 w 9601201"/>
              <a:gd name="connsiteY455" fmla="*/ 4194893 h 4194894"/>
              <a:gd name="connsiteX456" fmla="*/ 0 w 9601201"/>
              <a:gd name="connsiteY456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</a:cxnLst>
            <a:rect l="l" t="t" r="r" b="b"/>
            <a:pathLst>
              <a:path w="9601201" h="4194894">
                <a:moveTo>
                  <a:pt x="9112302" y="3788640"/>
                </a:moveTo>
                <a:cubicBezTo>
                  <a:pt x="9122803" y="3788640"/>
                  <a:pt x="9130977" y="3792169"/>
                  <a:pt x="9136830" y="3799207"/>
                </a:cubicBezTo>
                <a:cubicBezTo>
                  <a:pt x="9142682" y="3806245"/>
                  <a:pt x="9145837" y="3815502"/>
                  <a:pt x="9146315" y="3826956"/>
                </a:cubicBezTo>
                <a:lnTo>
                  <a:pt x="9073986" y="3826956"/>
                </a:lnTo>
                <a:cubicBezTo>
                  <a:pt x="9075182" y="3814784"/>
                  <a:pt x="9078883" y="3805354"/>
                  <a:pt x="9085088" y="3798661"/>
                </a:cubicBezTo>
                <a:cubicBezTo>
                  <a:pt x="9091294" y="3791987"/>
                  <a:pt x="9100359" y="3788640"/>
                  <a:pt x="9112302" y="3788640"/>
                </a:cubicBezTo>
                <a:close/>
                <a:moveTo>
                  <a:pt x="8742523" y="3754922"/>
                </a:moveTo>
                <a:cubicBezTo>
                  <a:pt x="8741118" y="3761032"/>
                  <a:pt x="8740410" y="3767258"/>
                  <a:pt x="8740410" y="3773607"/>
                </a:cubicBezTo>
                <a:cubicBezTo>
                  <a:pt x="8740410" y="3776668"/>
                  <a:pt x="8740582" y="3779899"/>
                  <a:pt x="8740936" y="3783313"/>
                </a:cubicBezTo>
                <a:cubicBezTo>
                  <a:pt x="8741289" y="3786717"/>
                  <a:pt x="8741826" y="3789961"/>
                  <a:pt x="8742523" y="3793000"/>
                </a:cubicBezTo>
                <a:lnTo>
                  <a:pt x="8766150" y="3793000"/>
                </a:lnTo>
                <a:lnTo>
                  <a:pt x="8766150" y="3937248"/>
                </a:lnTo>
                <a:cubicBezTo>
                  <a:pt x="8774614" y="3938654"/>
                  <a:pt x="8782732" y="3939362"/>
                  <a:pt x="8790487" y="3939362"/>
                </a:cubicBezTo>
                <a:cubicBezTo>
                  <a:pt x="8798481" y="3939362"/>
                  <a:pt x="8806714" y="3938654"/>
                  <a:pt x="8815177" y="3937248"/>
                </a:cubicBezTo>
                <a:lnTo>
                  <a:pt x="8815179" y="3937248"/>
                </a:lnTo>
                <a:lnTo>
                  <a:pt x="8815179" y="3754922"/>
                </a:lnTo>
                <a:close/>
                <a:moveTo>
                  <a:pt x="8864185" y="3752809"/>
                </a:moveTo>
                <a:cubicBezTo>
                  <a:pt x="8860656" y="3752809"/>
                  <a:pt x="8856478" y="3752923"/>
                  <a:pt x="8851658" y="3753154"/>
                </a:cubicBezTo>
                <a:cubicBezTo>
                  <a:pt x="8846839" y="3753393"/>
                  <a:pt x="8841609" y="3754101"/>
                  <a:pt x="8835966" y="3755277"/>
                </a:cubicBezTo>
                <a:lnTo>
                  <a:pt x="8904031" y="3936895"/>
                </a:lnTo>
                <a:cubicBezTo>
                  <a:pt x="8908029" y="3937832"/>
                  <a:pt x="8912264" y="3938424"/>
                  <a:pt x="8916731" y="3938654"/>
                </a:cubicBezTo>
                <a:cubicBezTo>
                  <a:pt x="8921188" y="3938893"/>
                  <a:pt x="8925195" y="3939018"/>
                  <a:pt x="8928723" y="3939018"/>
                </a:cubicBezTo>
                <a:cubicBezTo>
                  <a:pt x="8932013" y="3939018"/>
                  <a:pt x="8936125" y="3938893"/>
                  <a:pt x="8941068" y="3938654"/>
                </a:cubicBezTo>
                <a:cubicBezTo>
                  <a:pt x="8946003" y="3938424"/>
                  <a:pt x="8950696" y="3937956"/>
                  <a:pt x="8955172" y="3937248"/>
                </a:cubicBezTo>
                <a:lnTo>
                  <a:pt x="9024287" y="3755277"/>
                </a:lnTo>
                <a:cubicBezTo>
                  <a:pt x="9018416" y="3754101"/>
                  <a:pt x="9013176" y="3753393"/>
                  <a:pt x="9008595" y="3753154"/>
                </a:cubicBezTo>
                <a:cubicBezTo>
                  <a:pt x="9004015" y="3752923"/>
                  <a:pt x="8999961" y="3752809"/>
                  <a:pt x="8996432" y="3752809"/>
                </a:cubicBezTo>
                <a:cubicBezTo>
                  <a:pt x="8991956" y="3752809"/>
                  <a:pt x="8987491" y="3752983"/>
                  <a:pt x="8983025" y="3753336"/>
                </a:cubicBezTo>
                <a:cubicBezTo>
                  <a:pt x="8978560" y="3753680"/>
                  <a:pt x="8974334" y="3754215"/>
                  <a:pt x="8970336" y="3754923"/>
                </a:cubicBezTo>
                <a:lnTo>
                  <a:pt x="8931187" y="3890699"/>
                </a:lnTo>
                <a:lnTo>
                  <a:pt x="8891331" y="3754923"/>
                </a:lnTo>
                <a:cubicBezTo>
                  <a:pt x="8887335" y="3753976"/>
                  <a:pt x="8882984" y="3753393"/>
                  <a:pt x="8878289" y="3753154"/>
                </a:cubicBezTo>
                <a:cubicBezTo>
                  <a:pt x="8873584" y="3752923"/>
                  <a:pt x="8868880" y="3752809"/>
                  <a:pt x="8864185" y="3752809"/>
                </a:cubicBezTo>
                <a:close/>
                <a:moveTo>
                  <a:pt x="8564070" y="3752809"/>
                </a:moveTo>
                <a:cubicBezTo>
                  <a:pt x="8560541" y="3752809"/>
                  <a:pt x="8556363" y="3752923"/>
                  <a:pt x="8551543" y="3753154"/>
                </a:cubicBezTo>
                <a:cubicBezTo>
                  <a:pt x="8546724" y="3753393"/>
                  <a:pt x="8541492" y="3754101"/>
                  <a:pt x="8535851" y="3755277"/>
                </a:cubicBezTo>
                <a:lnTo>
                  <a:pt x="8603915" y="3936895"/>
                </a:lnTo>
                <a:cubicBezTo>
                  <a:pt x="8607911" y="3937832"/>
                  <a:pt x="8612148" y="3938424"/>
                  <a:pt x="8616613" y="3938654"/>
                </a:cubicBezTo>
                <a:cubicBezTo>
                  <a:pt x="8621080" y="3938893"/>
                  <a:pt x="8625076" y="3939018"/>
                  <a:pt x="8628605" y="3939018"/>
                </a:cubicBezTo>
                <a:cubicBezTo>
                  <a:pt x="8631894" y="3939018"/>
                  <a:pt x="8636006" y="3938893"/>
                  <a:pt x="8640941" y="3938654"/>
                </a:cubicBezTo>
                <a:cubicBezTo>
                  <a:pt x="8645886" y="3938424"/>
                  <a:pt x="8650580" y="3937956"/>
                  <a:pt x="8655056" y="3937248"/>
                </a:cubicBezTo>
                <a:lnTo>
                  <a:pt x="8724183" y="3755277"/>
                </a:lnTo>
                <a:cubicBezTo>
                  <a:pt x="8718303" y="3754101"/>
                  <a:pt x="8713072" y="3753393"/>
                  <a:pt x="8708482" y="3753154"/>
                </a:cubicBezTo>
                <a:cubicBezTo>
                  <a:pt x="8703902" y="3752923"/>
                  <a:pt x="8699839" y="3752809"/>
                  <a:pt x="8696319" y="3752809"/>
                </a:cubicBezTo>
                <a:cubicBezTo>
                  <a:pt x="8691852" y="3752809"/>
                  <a:pt x="8687378" y="3752983"/>
                  <a:pt x="8682921" y="3753336"/>
                </a:cubicBezTo>
                <a:cubicBezTo>
                  <a:pt x="8678447" y="3753680"/>
                  <a:pt x="8674221" y="3754215"/>
                  <a:pt x="8670223" y="3754923"/>
                </a:cubicBezTo>
                <a:lnTo>
                  <a:pt x="8631074" y="3890699"/>
                </a:lnTo>
                <a:lnTo>
                  <a:pt x="8591227" y="3754923"/>
                </a:lnTo>
                <a:cubicBezTo>
                  <a:pt x="8587220" y="3753976"/>
                  <a:pt x="8582878" y="3753393"/>
                  <a:pt x="8578174" y="3753154"/>
                </a:cubicBezTo>
                <a:cubicBezTo>
                  <a:pt x="8573470" y="3752923"/>
                  <a:pt x="8568774" y="3752809"/>
                  <a:pt x="8564070" y="3752809"/>
                </a:cubicBezTo>
                <a:close/>
                <a:moveTo>
                  <a:pt x="9295480" y="3750686"/>
                </a:moveTo>
                <a:cubicBezTo>
                  <a:pt x="9273371" y="3750686"/>
                  <a:pt x="9255912" y="3755744"/>
                  <a:pt x="9243097" y="3765852"/>
                </a:cubicBezTo>
                <a:cubicBezTo>
                  <a:pt x="9230283" y="3775960"/>
                  <a:pt x="9223886" y="3789959"/>
                  <a:pt x="9223886" y="3807822"/>
                </a:cubicBezTo>
                <a:cubicBezTo>
                  <a:pt x="9223886" y="3822634"/>
                  <a:pt x="9227586" y="3833735"/>
                  <a:pt x="9234988" y="3841146"/>
                </a:cubicBezTo>
                <a:cubicBezTo>
                  <a:pt x="9242398" y="3848548"/>
                  <a:pt x="9252677" y="3854141"/>
                  <a:pt x="9265845" y="3857899"/>
                </a:cubicBezTo>
                <a:lnTo>
                  <a:pt x="9287714" y="3864239"/>
                </a:lnTo>
                <a:cubicBezTo>
                  <a:pt x="9293824" y="3866132"/>
                  <a:pt x="9298586" y="3868303"/>
                  <a:pt x="9302000" y="3870771"/>
                </a:cubicBezTo>
                <a:cubicBezTo>
                  <a:pt x="9305404" y="3873238"/>
                  <a:pt x="9307106" y="3877291"/>
                  <a:pt x="9307106" y="3882934"/>
                </a:cubicBezTo>
                <a:cubicBezTo>
                  <a:pt x="9307106" y="3886940"/>
                  <a:pt x="9305996" y="3890162"/>
                  <a:pt x="9303760" y="3892630"/>
                </a:cubicBezTo>
                <a:cubicBezTo>
                  <a:pt x="9301522" y="3895106"/>
                  <a:pt x="9298759" y="3897104"/>
                  <a:pt x="9295478" y="3898634"/>
                </a:cubicBezTo>
                <a:cubicBezTo>
                  <a:pt x="9292178" y="3900163"/>
                  <a:pt x="9288592" y="3901225"/>
                  <a:pt x="9284710" y="3901799"/>
                </a:cubicBezTo>
                <a:cubicBezTo>
                  <a:pt x="9280837" y="3902393"/>
                  <a:pt x="9277252" y="3902689"/>
                  <a:pt x="9273962" y="3902689"/>
                </a:cubicBezTo>
                <a:cubicBezTo>
                  <a:pt x="9266437" y="3902689"/>
                  <a:pt x="9259198" y="3901926"/>
                  <a:pt x="9252265" y="3900395"/>
                </a:cubicBezTo>
                <a:cubicBezTo>
                  <a:pt x="9245333" y="3898864"/>
                  <a:pt x="9237988" y="3896579"/>
                  <a:pt x="9230224" y="3893520"/>
                </a:cubicBezTo>
                <a:cubicBezTo>
                  <a:pt x="9227413" y="3899632"/>
                  <a:pt x="9225119" y="3905924"/>
                  <a:pt x="9223349" y="3912387"/>
                </a:cubicBezTo>
                <a:cubicBezTo>
                  <a:pt x="9221590" y="3918861"/>
                  <a:pt x="9220472" y="3925258"/>
                  <a:pt x="9220002" y="3931607"/>
                </a:cubicBezTo>
                <a:cubicBezTo>
                  <a:pt x="9224937" y="3933491"/>
                  <a:pt x="9229516" y="3935013"/>
                  <a:pt x="9233753" y="3936189"/>
                </a:cubicBezTo>
                <a:cubicBezTo>
                  <a:pt x="9237990" y="3937364"/>
                  <a:pt x="9242273" y="3938360"/>
                  <a:pt x="9246624" y="3939191"/>
                </a:cubicBezTo>
                <a:cubicBezTo>
                  <a:pt x="9250974" y="3940014"/>
                  <a:pt x="9255496" y="3940597"/>
                  <a:pt x="9260202" y="3940950"/>
                </a:cubicBezTo>
                <a:cubicBezTo>
                  <a:pt x="9264908" y="3941303"/>
                  <a:pt x="9270080" y="3941485"/>
                  <a:pt x="9275723" y="3941485"/>
                </a:cubicBezTo>
                <a:cubicBezTo>
                  <a:pt x="9288182" y="3941485"/>
                  <a:pt x="9299351" y="3939899"/>
                  <a:pt x="9309229" y="3936724"/>
                </a:cubicBezTo>
                <a:cubicBezTo>
                  <a:pt x="9319107" y="3933548"/>
                  <a:pt x="9327502" y="3929197"/>
                  <a:pt x="9334445" y="3923670"/>
                </a:cubicBezTo>
                <a:cubicBezTo>
                  <a:pt x="9341367" y="3918142"/>
                  <a:pt x="9346657" y="3911631"/>
                  <a:pt x="9350310" y="3904097"/>
                </a:cubicBezTo>
                <a:cubicBezTo>
                  <a:pt x="9353953" y="3896581"/>
                  <a:pt x="9355780" y="3888462"/>
                  <a:pt x="9355780" y="3879760"/>
                </a:cubicBezTo>
                <a:cubicBezTo>
                  <a:pt x="9355780" y="3871297"/>
                  <a:pt x="9354718" y="3864134"/>
                  <a:pt x="9352604" y="3858254"/>
                </a:cubicBezTo>
                <a:cubicBezTo>
                  <a:pt x="9350492" y="3852373"/>
                  <a:pt x="9347547" y="3847440"/>
                  <a:pt x="9343788" y="3843442"/>
                </a:cubicBezTo>
                <a:cubicBezTo>
                  <a:pt x="9340022" y="3839444"/>
                  <a:pt x="9335498" y="3836089"/>
                  <a:pt x="9330210" y="3833391"/>
                </a:cubicBezTo>
                <a:cubicBezTo>
                  <a:pt x="9324912" y="3830685"/>
                  <a:pt x="9318975" y="3828391"/>
                  <a:pt x="9312396" y="3826507"/>
                </a:cubicBezTo>
                <a:lnTo>
                  <a:pt x="9292296" y="3820511"/>
                </a:lnTo>
                <a:cubicBezTo>
                  <a:pt x="9286425" y="3818638"/>
                  <a:pt x="9281893" y="3816640"/>
                  <a:pt x="9278718" y="3814526"/>
                </a:cubicBezTo>
                <a:cubicBezTo>
                  <a:pt x="9275553" y="3812403"/>
                  <a:pt x="9273965" y="3808769"/>
                  <a:pt x="9273965" y="3803586"/>
                </a:cubicBezTo>
                <a:cubicBezTo>
                  <a:pt x="9273965" y="3798183"/>
                  <a:pt x="9276194" y="3794244"/>
                  <a:pt x="9280659" y="3791777"/>
                </a:cubicBezTo>
                <a:cubicBezTo>
                  <a:pt x="9285124" y="3789309"/>
                  <a:pt x="9291359" y="3788066"/>
                  <a:pt x="9299353" y="3788066"/>
                </a:cubicBezTo>
                <a:cubicBezTo>
                  <a:pt x="9306878" y="3788066"/>
                  <a:pt x="9314049" y="3788956"/>
                  <a:pt x="9320868" y="3790715"/>
                </a:cubicBezTo>
                <a:cubicBezTo>
                  <a:pt x="9327686" y="3792474"/>
                  <a:pt x="9333910" y="3794540"/>
                  <a:pt x="9339553" y="3796882"/>
                </a:cubicBezTo>
                <a:cubicBezTo>
                  <a:pt x="9342145" y="3791948"/>
                  <a:pt x="9344373" y="3786191"/>
                  <a:pt x="9346257" y="3779603"/>
                </a:cubicBezTo>
                <a:cubicBezTo>
                  <a:pt x="9348141" y="3773023"/>
                  <a:pt x="9349317" y="3766674"/>
                  <a:pt x="9349786" y="3760564"/>
                </a:cubicBezTo>
                <a:cubicBezTo>
                  <a:pt x="9340614" y="3757275"/>
                  <a:pt x="9331559" y="3754807"/>
                  <a:pt x="9322629" y="3753154"/>
                </a:cubicBezTo>
                <a:cubicBezTo>
                  <a:pt x="9313696" y="3751509"/>
                  <a:pt x="9304641" y="3750686"/>
                  <a:pt x="9295480" y="3750686"/>
                </a:cubicBezTo>
                <a:close/>
                <a:moveTo>
                  <a:pt x="9116680" y="3750686"/>
                </a:moveTo>
                <a:cubicBezTo>
                  <a:pt x="9102098" y="3750686"/>
                  <a:pt x="9089350" y="3753221"/>
                  <a:pt x="9078421" y="3758268"/>
                </a:cubicBezTo>
                <a:cubicBezTo>
                  <a:pt x="9067482" y="3763328"/>
                  <a:pt x="9058321" y="3770203"/>
                  <a:pt x="9050911" y="3778895"/>
                </a:cubicBezTo>
                <a:cubicBezTo>
                  <a:pt x="9043509" y="3787597"/>
                  <a:pt x="9037914" y="3797828"/>
                  <a:pt x="9034157" y="3809581"/>
                </a:cubicBezTo>
                <a:cubicBezTo>
                  <a:pt x="9030390" y="3821342"/>
                  <a:pt x="9028515" y="3833917"/>
                  <a:pt x="9028515" y="3847324"/>
                </a:cubicBezTo>
                <a:cubicBezTo>
                  <a:pt x="9028515" y="3860959"/>
                  <a:pt x="9030331" y="3873534"/>
                  <a:pt x="9033975" y="3885057"/>
                </a:cubicBezTo>
                <a:cubicBezTo>
                  <a:pt x="9037618" y="3896579"/>
                  <a:pt x="9043261" y="3906514"/>
                  <a:pt x="9050911" y="3914852"/>
                </a:cubicBezTo>
                <a:cubicBezTo>
                  <a:pt x="9058551" y="3923201"/>
                  <a:pt x="9068418" y="3929722"/>
                  <a:pt x="9080535" y="3934426"/>
                </a:cubicBezTo>
                <a:cubicBezTo>
                  <a:pt x="9092641" y="3939122"/>
                  <a:pt x="9107157" y="3941484"/>
                  <a:pt x="9124093" y="3941484"/>
                </a:cubicBezTo>
                <a:cubicBezTo>
                  <a:pt x="9147129" y="3941484"/>
                  <a:pt x="9167821" y="3937955"/>
                  <a:pt x="9186162" y="3930897"/>
                </a:cubicBezTo>
                <a:cubicBezTo>
                  <a:pt x="9185923" y="3923382"/>
                  <a:pt x="9184862" y="3916324"/>
                  <a:pt x="9182987" y="3909736"/>
                </a:cubicBezTo>
                <a:cubicBezTo>
                  <a:pt x="9181103" y="3903157"/>
                  <a:pt x="9178866" y="3897516"/>
                  <a:pt x="9176284" y="3892810"/>
                </a:cubicBezTo>
                <a:cubicBezTo>
                  <a:pt x="9168759" y="3895630"/>
                  <a:pt x="9160822" y="3897810"/>
                  <a:pt x="9152474" y="3899332"/>
                </a:cubicBezTo>
                <a:cubicBezTo>
                  <a:pt x="9144126" y="3900871"/>
                  <a:pt x="9135959" y="3901626"/>
                  <a:pt x="9127966" y="3901626"/>
                </a:cubicBezTo>
                <a:cubicBezTo>
                  <a:pt x="9113383" y="3901626"/>
                  <a:pt x="9101639" y="3898452"/>
                  <a:pt x="9092700" y="3892101"/>
                </a:cubicBezTo>
                <a:cubicBezTo>
                  <a:pt x="9083768" y="3885752"/>
                  <a:pt x="9078824" y="3875530"/>
                  <a:pt x="9077888" y="3861424"/>
                </a:cubicBezTo>
                <a:lnTo>
                  <a:pt x="9194969" y="3861424"/>
                </a:lnTo>
                <a:cubicBezTo>
                  <a:pt x="9195439" y="3858832"/>
                  <a:pt x="9195860" y="3855371"/>
                  <a:pt x="9196213" y="3851020"/>
                </a:cubicBezTo>
                <a:cubicBezTo>
                  <a:pt x="9196568" y="3846669"/>
                  <a:pt x="9196739" y="3842261"/>
                  <a:pt x="9196739" y="3837796"/>
                </a:cubicBezTo>
                <a:cubicBezTo>
                  <a:pt x="9196737" y="3825568"/>
                  <a:pt x="9194968" y="3814114"/>
                  <a:pt x="9191439" y="3803413"/>
                </a:cubicBezTo>
                <a:cubicBezTo>
                  <a:pt x="9187919" y="3792713"/>
                  <a:pt x="9182689" y="3783485"/>
                  <a:pt x="9175756" y="3775730"/>
                </a:cubicBezTo>
                <a:cubicBezTo>
                  <a:pt x="9168813" y="3767964"/>
                  <a:pt x="9160409" y="3761854"/>
                  <a:pt x="9150540" y="3757389"/>
                </a:cubicBezTo>
                <a:cubicBezTo>
                  <a:pt x="9140662" y="3752923"/>
                  <a:pt x="9129378" y="3750686"/>
                  <a:pt x="9116680" y="3750686"/>
                </a:cubicBezTo>
                <a:close/>
                <a:moveTo>
                  <a:pt x="8989608" y="3720648"/>
                </a:moveTo>
                <a:lnTo>
                  <a:pt x="8999266" y="3720830"/>
                </a:lnTo>
                <a:cubicBezTo>
                  <a:pt x="9000547" y="3720830"/>
                  <a:pt x="9001571" y="3720973"/>
                  <a:pt x="9002337" y="3721288"/>
                </a:cubicBezTo>
                <a:cubicBezTo>
                  <a:pt x="9003093" y="3721604"/>
                  <a:pt x="9003694" y="3721966"/>
                  <a:pt x="9004135" y="3722436"/>
                </a:cubicBezTo>
                <a:cubicBezTo>
                  <a:pt x="9004556" y="3722894"/>
                  <a:pt x="9004852" y="3723392"/>
                  <a:pt x="9004997" y="3723947"/>
                </a:cubicBezTo>
                <a:cubicBezTo>
                  <a:pt x="9005150" y="3724501"/>
                  <a:pt x="9005236" y="3725085"/>
                  <a:pt x="9005236" y="3725697"/>
                </a:cubicBezTo>
                <a:cubicBezTo>
                  <a:pt x="9005236" y="3727780"/>
                  <a:pt x="9004049" y="3729425"/>
                  <a:pt x="9001696" y="3730660"/>
                </a:cubicBezTo>
                <a:cubicBezTo>
                  <a:pt x="8999334" y="3731875"/>
                  <a:pt x="8996227" y="3732495"/>
                  <a:pt x="8992373" y="3732495"/>
                </a:cubicBezTo>
                <a:cubicBezTo>
                  <a:pt x="8989428" y="3732495"/>
                  <a:pt x="8987086" y="3732083"/>
                  <a:pt x="8985344" y="3731261"/>
                </a:cubicBezTo>
                <a:cubicBezTo>
                  <a:pt x="8983594" y="3730429"/>
                  <a:pt x="8982715" y="3728842"/>
                  <a:pt x="8982715" y="3726517"/>
                </a:cubicBezTo>
                <a:cubicBezTo>
                  <a:pt x="8982715" y="3725838"/>
                  <a:pt x="8982829" y="3725160"/>
                  <a:pt x="8983040" y="3724451"/>
                </a:cubicBezTo>
                <a:cubicBezTo>
                  <a:pt x="8983257" y="3723756"/>
                  <a:pt x="8983621" y="3723105"/>
                  <a:pt x="8984147" y="3722532"/>
                </a:cubicBezTo>
                <a:cubicBezTo>
                  <a:pt x="8984654" y="3721949"/>
                  <a:pt x="8985371" y="3721479"/>
                  <a:pt x="8986251" y="3721107"/>
                </a:cubicBezTo>
                <a:cubicBezTo>
                  <a:pt x="8987141" y="3720743"/>
                  <a:pt x="8988259" y="3720580"/>
                  <a:pt x="8989608" y="3720648"/>
                </a:cubicBezTo>
                <a:close/>
                <a:moveTo>
                  <a:pt x="9036742" y="3690130"/>
                </a:moveTo>
                <a:lnTo>
                  <a:pt x="9036743" y="3690130"/>
                </a:lnTo>
                <a:lnTo>
                  <a:pt x="9036742" y="3690131"/>
                </a:lnTo>
                <a:close/>
                <a:moveTo>
                  <a:pt x="9293368" y="3680582"/>
                </a:moveTo>
                <a:cubicBezTo>
                  <a:pt x="9296791" y="3680582"/>
                  <a:pt x="9299267" y="3681854"/>
                  <a:pt x="9300750" y="3684398"/>
                </a:cubicBezTo>
                <a:cubicBezTo>
                  <a:pt x="9302261" y="3686933"/>
                  <a:pt x="9303016" y="3690604"/>
                  <a:pt x="9303016" y="3695385"/>
                </a:cubicBezTo>
                <a:cubicBezTo>
                  <a:pt x="9303016" y="3700168"/>
                  <a:pt x="9302261" y="3703820"/>
                  <a:pt x="9300750" y="3706364"/>
                </a:cubicBezTo>
                <a:cubicBezTo>
                  <a:pt x="9299267" y="3708908"/>
                  <a:pt x="9296791" y="3710169"/>
                  <a:pt x="9293368" y="3710169"/>
                </a:cubicBezTo>
                <a:cubicBezTo>
                  <a:pt x="9289993" y="3710169"/>
                  <a:pt x="9287554" y="3708906"/>
                  <a:pt x="9286062" y="3706364"/>
                </a:cubicBezTo>
                <a:cubicBezTo>
                  <a:pt x="9284562" y="3703820"/>
                  <a:pt x="9283806" y="3700168"/>
                  <a:pt x="9283806" y="3695385"/>
                </a:cubicBezTo>
                <a:cubicBezTo>
                  <a:pt x="9283806" y="3690604"/>
                  <a:pt x="9284560" y="3686933"/>
                  <a:pt x="9286062" y="3684398"/>
                </a:cubicBezTo>
                <a:cubicBezTo>
                  <a:pt x="9287554" y="3681854"/>
                  <a:pt x="9289993" y="3680582"/>
                  <a:pt x="9293368" y="3680582"/>
                </a:cubicBezTo>
                <a:close/>
                <a:moveTo>
                  <a:pt x="9239606" y="3680582"/>
                </a:moveTo>
                <a:cubicBezTo>
                  <a:pt x="9243038" y="3680582"/>
                  <a:pt x="9245506" y="3681854"/>
                  <a:pt x="9247008" y="3684398"/>
                </a:cubicBezTo>
                <a:cubicBezTo>
                  <a:pt x="9248519" y="3686933"/>
                  <a:pt x="9249264" y="3690604"/>
                  <a:pt x="9249264" y="3695385"/>
                </a:cubicBezTo>
                <a:cubicBezTo>
                  <a:pt x="9249264" y="3700168"/>
                  <a:pt x="9248519" y="3703820"/>
                  <a:pt x="9247008" y="3706364"/>
                </a:cubicBezTo>
                <a:cubicBezTo>
                  <a:pt x="9245507" y="3708908"/>
                  <a:pt x="9243040" y="3710169"/>
                  <a:pt x="9239606" y="3710169"/>
                </a:cubicBezTo>
                <a:cubicBezTo>
                  <a:pt x="9236240" y="3710169"/>
                  <a:pt x="9233801" y="3708906"/>
                  <a:pt x="9232310" y="3706364"/>
                </a:cubicBezTo>
                <a:cubicBezTo>
                  <a:pt x="9230799" y="3703820"/>
                  <a:pt x="9230062" y="3700168"/>
                  <a:pt x="9230062" y="3695385"/>
                </a:cubicBezTo>
                <a:cubicBezTo>
                  <a:pt x="9230062" y="3690604"/>
                  <a:pt x="9230799" y="3686933"/>
                  <a:pt x="9232310" y="3684398"/>
                </a:cubicBezTo>
                <a:cubicBezTo>
                  <a:pt x="9233801" y="3681854"/>
                  <a:pt x="9236240" y="3680582"/>
                  <a:pt x="9239606" y="3680582"/>
                </a:cubicBezTo>
                <a:close/>
                <a:moveTo>
                  <a:pt x="8941100" y="3680582"/>
                </a:moveTo>
                <a:cubicBezTo>
                  <a:pt x="8944524" y="3680582"/>
                  <a:pt x="8946991" y="3681854"/>
                  <a:pt x="8948491" y="3684398"/>
                </a:cubicBezTo>
                <a:cubicBezTo>
                  <a:pt x="8950002" y="3686933"/>
                  <a:pt x="8950748" y="3690604"/>
                  <a:pt x="8950748" y="3695385"/>
                </a:cubicBezTo>
                <a:cubicBezTo>
                  <a:pt x="8950748" y="3700168"/>
                  <a:pt x="8950002" y="3703820"/>
                  <a:pt x="8948491" y="3706364"/>
                </a:cubicBezTo>
                <a:cubicBezTo>
                  <a:pt x="8946991" y="3708908"/>
                  <a:pt x="8944524" y="3710169"/>
                  <a:pt x="8941100" y="3710169"/>
                </a:cubicBezTo>
                <a:cubicBezTo>
                  <a:pt x="8937725" y="3710169"/>
                  <a:pt x="8935295" y="3708906"/>
                  <a:pt x="8933804" y="3706364"/>
                </a:cubicBezTo>
                <a:cubicBezTo>
                  <a:pt x="8932293" y="3703820"/>
                  <a:pt x="8931547" y="3700168"/>
                  <a:pt x="8931547" y="3695385"/>
                </a:cubicBezTo>
                <a:cubicBezTo>
                  <a:pt x="8931547" y="3690604"/>
                  <a:pt x="8932293" y="3686933"/>
                  <a:pt x="8933804" y="3684398"/>
                </a:cubicBezTo>
                <a:cubicBezTo>
                  <a:pt x="8935295" y="3681854"/>
                  <a:pt x="8937725" y="3680582"/>
                  <a:pt x="8941100" y="3680582"/>
                </a:cubicBezTo>
                <a:close/>
                <a:moveTo>
                  <a:pt x="9046572" y="3680300"/>
                </a:moveTo>
                <a:cubicBezTo>
                  <a:pt x="9049268" y="3680300"/>
                  <a:pt x="9051373" y="3681219"/>
                  <a:pt x="9052873" y="3683015"/>
                </a:cubicBezTo>
                <a:cubicBezTo>
                  <a:pt x="9054364" y="3684822"/>
                  <a:pt x="9055178" y="3687204"/>
                  <a:pt x="9055301" y="3690130"/>
                </a:cubicBezTo>
                <a:lnTo>
                  <a:pt x="9036743" y="3690130"/>
                </a:lnTo>
                <a:lnTo>
                  <a:pt x="9039591" y="3682873"/>
                </a:lnTo>
                <a:cubicBezTo>
                  <a:pt x="9041188" y="3681171"/>
                  <a:pt x="9043513" y="3680300"/>
                  <a:pt x="9046572" y="3680300"/>
                </a:cubicBezTo>
                <a:close/>
                <a:moveTo>
                  <a:pt x="8993378" y="3678932"/>
                </a:moveTo>
                <a:cubicBezTo>
                  <a:pt x="8995950" y="3678932"/>
                  <a:pt x="8997805" y="3679686"/>
                  <a:pt x="8998933" y="3681180"/>
                </a:cubicBezTo>
                <a:cubicBezTo>
                  <a:pt x="9000071" y="3682691"/>
                  <a:pt x="9000635" y="3684717"/>
                  <a:pt x="9000635" y="3687290"/>
                </a:cubicBezTo>
                <a:cubicBezTo>
                  <a:pt x="9000637" y="3689862"/>
                  <a:pt x="9000071" y="3691889"/>
                  <a:pt x="8998933" y="3693352"/>
                </a:cubicBezTo>
                <a:cubicBezTo>
                  <a:pt x="8997805" y="3694823"/>
                  <a:pt x="8995950" y="3695560"/>
                  <a:pt x="8993378" y="3695560"/>
                </a:cubicBezTo>
                <a:cubicBezTo>
                  <a:pt x="8990739" y="3695560"/>
                  <a:pt x="8988845" y="3694823"/>
                  <a:pt x="8987678" y="3693352"/>
                </a:cubicBezTo>
                <a:cubicBezTo>
                  <a:pt x="8986522" y="3691889"/>
                  <a:pt x="8985937" y="3689862"/>
                  <a:pt x="8985937" y="3687290"/>
                </a:cubicBezTo>
                <a:cubicBezTo>
                  <a:pt x="8985937" y="3684717"/>
                  <a:pt x="8986520" y="3682691"/>
                  <a:pt x="8987678" y="3681180"/>
                </a:cubicBezTo>
                <a:cubicBezTo>
                  <a:pt x="8988845" y="3679688"/>
                  <a:pt x="8990737" y="3678932"/>
                  <a:pt x="8993378" y="3678932"/>
                </a:cubicBezTo>
                <a:close/>
                <a:moveTo>
                  <a:pt x="9144631" y="3672303"/>
                </a:moveTo>
                <a:cubicBezTo>
                  <a:pt x="9140883" y="3672303"/>
                  <a:pt x="9137594" y="3672934"/>
                  <a:pt x="9134773" y="3674206"/>
                </a:cubicBezTo>
                <a:cubicBezTo>
                  <a:pt x="9131933" y="3675469"/>
                  <a:pt x="9129553" y="3677228"/>
                  <a:pt x="9127650" y="3679456"/>
                </a:cubicBezTo>
                <a:cubicBezTo>
                  <a:pt x="9125766" y="3681684"/>
                  <a:pt x="9124340" y="3684294"/>
                  <a:pt x="9123404" y="3687231"/>
                </a:cubicBezTo>
                <a:cubicBezTo>
                  <a:pt x="9122476" y="3690196"/>
                  <a:pt x="9122007" y="3693400"/>
                  <a:pt x="9122007" y="3696832"/>
                </a:cubicBezTo>
                <a:cubicBezTo>
                  <a:pt x="9122007" y="3700332"/>
                  <a:pt x="9122494" y="3703574"/>
                  <a:pt x="9123450" y="3706557"/>
                </a:cubicBezTo>
                <a:cubicBezTo>
                  <a:pt x="9124415" y="3709548"/>
                  <a:pt x="9125850" y="3712131"/>
                  <a:pt x="9127753" y="3714292"/>
                </a:cubicBezTo>
                <a:cubicBezTo>
                  <a:pt x="9129657" y="3716461"/>
                  <a:pt x="9132047" y="3718174"/>
                  <a:pt x="9134944" y="3719398"/>
                </a:cubicBezTo>
                <a:cubicBezTo>
                  <a:pt x="9137841" y="3720630"/>
                  <a:pt x="9141245" y="3721262"/>
                  <a:pt x="9145166" y="3721262"/>
                </a:cubicBezTo>
                <a:cubicBezTo>
                  <a:pt x="9147471" y="3721262"/>
                  <a:pt x="9149671" y="3721128"/>
                  <a:pt x="9151774" y="3720851"/>
                </a:cubicBezTo>
                <a:cubicBezTo>
                  <a:pt x="9153888" y="3720584"/>
                  <a:pt x="9156145" y="3719972"/>
                  <a:pt x="9158569" y="3719007"/>
                </a:cubicBezTo>
                <a:cubicBezTo>
                  <a:pt x="9158569" y="3716827"/>
                  <a:pt x="9158330" y="3714952"/>
                  <a:pt x="9157852" y="3713346"/>
                </a:cubicBezTo>
                <a:cubicBezTo>
                  <a:pt x="9157365" y="3711748"/>
                  <a:pt x="9156753" y="3710353"/>
                  <a:pt x="9156036" y="3709138"/>
                </a:cubicBezTo>
                <a:cubicBezTo>
                  <a:pt x="9155012" y="3709502"/>
                  <a:pt x="9154122" y="3709807"/>
                  <a:pt x="9153367" y="3710037"/>
                </a:cubicBezTo>
                <a:cubicBezTo>
                  <a:pt x="9152611" y="3710285"/>
                  <a:pt x="9151874" y="3710456"/>
                  <a:pt x="9151148" y="3710581"/>
                </a:cubicBezTo>
                <a:cubicBezTo>
                  <a:pt x="9150411" y="3710715"/>
                  <a:pt x="9149683" y="3710783"/>
                  <a:pt x="9148929" y="3710811"/>
                </a:cubicBezTo>
                <a:cubicBezTo>
                  <a:pt x="9148172" y="3710840"/>
                  <a:pt x="9147350" y="3710849"/>
                  <a:pt x="9146442" y="3710849"/>
                </a:cubicBezTo>
                <a:cubicBezTo>
                  <a:pt x="9142942" y="3710849"/>
                  <a:pt x="9140170" y="3709748"/>
                  <a:pt x="9138113" y="3707511"/>
                </a:cubicBezTo>
                <a:cubicBezTo>
                  <a:pt x="9136056" y="3705283"/>
                  <a:pt x="9135042" y="3701717"/>
                  <a:pt x="9135042" y="3696830"/>
                </a:cubicBezTo>
                <a:cubicBezTo>
                  <a:pt x="9135042" y="3692308"/>
                  <a:pt x="9135988" y="3688827"/>
                  <a:pt x="9137892" y="3686369"/>
                </a:cubicBezTo>
                <a:cubicBezTo>
                  <a:pt x="9139793" y="3683939"/>
                  <a:pt x="9142615" y="3682716"/>
                  <a:pt x="9146344" y="3682716"/>
                </a:cubicBezTo>
                <a:cubicBezTo>
                  <a:pt x="9148094" y="3682716"/>
                  <a:pt x="9149662" y="3682821"/>
                  <a:pt x="9151011" y="3683031"/>
                </a:cubicBezTo>
                <a:cubicBezTo>
                  <a:pt x="9152377" y="3683242"/>
                  <a:pt x="9153956" y="3683652"/>
                  <a:pt x="9155763" y="3684255"/>
                </a:cubicBezTo>
                <a:cubicBezTo>
                  <a:pt x="9156537" y="3682676"/>
                  <a:pt x="9157121" y="3681023"/>
                  <a:pt x="9157485" y="3679321"/>
                </a:cubicBezTo>
                <a:cubicBezTo>
                  <a:pt x="9157849" y="3677599"/>
                  <a:pt x="9158020" y="3676051"/>
                  <a:pt x="9158020" y="3674654"/>
                </a:cubicBezTo>
                <a:cubicBezTo>
                  <a:pt x="9156748" y="3674176"/>
                  <a:pt x="9155610" y="3673783"/>
                  <a:pt x="9154577" y="3673478"/>
                </a:cubicBezTo>
                <a:cubicBezTo>
                  <a:pt x="9153553" y="3673173"/>
                  <a:pt x="9152531" y="3672934"/>
                  <a:pt x="9151507" y="3672752"/>
                </a:cubicBezTo>
                <a:cubicBezTo>
                  <a:pt x="9150484" y="3672561"/>
                  <a:pt x="9149412" y="3672465"/>
                  <a:pt x="9148294" y="3672399"/>
                </a:cubicBezTo>
                <a:cubicBezTo>
                  <a:pt x="9147175" y="3672331"/>
                  <a:pt x="9145960" y="3672303"/>
                  <a:pt x="9144631" y="3672303"/>
                </a:cubicBezTo>
                <a:close/>
                <a:moveTo>
                  <a:pt x="9099215" y="3672303"/>
                </a:moveTo>
                <a:cubicBezTo>
                  <a:pt x="9093537" y="3672303"/>
                  <a:pt x="9089061" y="3673603"/>
                  <a:pt x="9085771" y="3676195"/>
                </a:cubicBezTo>
                <a:cubicBezTo>
                  <a:pt x="9082472" y="3678785"/>
                  <a:pt x="9080837" y="3682382"/>
                  <a:pt x="9080837" y="3686961"/>
                </a:cubicBezTo>
                <a:cubicBezTo>
                  <a:pt x="9080837" y="3690767"/>
                  <a:pt x="9081782" y="3693607"/>
                  <a:pt x="9083686" y="3695519"/>
                </a:cubicBezTo>
                <a:cubicBezTo>
                  <a:pt x="9085587" y="3697412"/>
                  <a:pt x="9088228" y="3698846"/>
                  <a:pt x="9091603" y="3699822"/>
                </a:cubicBezTo>
                <a:lnTo>
                  <a:pt x="9097215" y="3701438"/>
                </a:lnTo>
                <a:cubicBezTo>
                  <a:pt x="9098783" y="3701916"/>
                  <a:pt x="9099998" y="3702489"/>
                  <a:pt x="9100878" y="3703121"/>
                </a:cubicBezTo>
                <a:cubicBezTo>
                  <a:pt x="9101748" y="3703752"/>
                  <a:pt x="9102198" y="3704794"/>
                  <a:pt x="9102198" y="3706228"/>
                </a:cubicBezTo>
                <a:cubicBezTo>
                  <a:pt x="9102198" y="3707261"/>
                  <a:pt x="9101911" y="3708092"/>
                  <a:pt x="9101327" y="3708724"/>
                </a:cubicBezTo>
                <a:cubicBezTo>
                  <a:pt x="9100762" y="3709364"/>
                  <a:pt x="9100045" y="3709873"/>
                  <a:pt x="9099213" y="3710255"/>
                </a:cubicBezTo>
                <a:cubicBezTo>
                  <a:pt x="9098362" y="3710656"/>
                  <a:pt x="9097444" y="3710934"/>
                  <a:pt x="9096450" y="3711077"/>
                </a:cubicBezTo>
                <a:cubicBezTo>
                  <a:pt x="9095446" y="3711231"/>
                  <a:pt x="9094529" y="3711307"/>
                  <a:pt x="9093687" y="3711307"/>
                </a:cubicBezTo>
                <a:cubicBezTo>
                  <a:pt x="9091754" y="3711307"/>
                  <a:pt x="9089899" y="3711116"/>
                  <a:pt x="9088121" y="3710724"/>
                </a:cubicBezTo>
                <a:cubicBezTo>
                  <a:pt x="9086333" y="3710322"/>
                  <a:pt x="9084449" y="3709748"/>
                  <a:pt x="9082469" y="3708954"/>
                </a:cubicBezTo>
                <a:cubicBezTo>
                  <a:pt x="9081741" y="3710531"/>
                  <a:pt x="9081149" y="3712139"/>
                  <a:pt x="9080699" y="3713792"/>
                </a:cubicBezTo>
                <a:cubicBezTo>
                  <a:pt x="9080241" y="3715457"/>
                  <a:pt x="9079964" y="3717091"/>
                  <a:pt x="9079839" y="3718727"/>
                </a:cubicBezTo>
                <a:cubicBezTo>
                  <a:pt x="9081102" y="3719205"/>
                  <a:pt x="9082278" y="3719597"/>
                  <a:pt x="9083368" y="3719893"/>
                </a:cubicBezTo>
                <a:cubicBezTo>
                  <a:pt x="9084447" y="3720209"/>
                  <a:pt x="9085557" y="3720459"/>
                  <a:pt x="9086667" y="3720678"/>
                </a:cubicBezTo>
                <a:cubicBezTo>
                  <a:pt x="9087785" y="3720880"/>
                  <a:pt x="9088952" y="3721032"/>
                  <a:pt x="9090156" y="3721128"/>
                </a:cubicBezTo>
                <a:cubicBezTo>
                  <a:pt x="9091360" y="3721214"/>
                  <a:pt x="9092680" y="3721262"/>
                  <a:pt x="9094143" y="3721262"/>
                </a:cubicBezTo>
                <a:cubicBezTo>
                  <a:pt x="9097336" y="3721262"/>
                  <a:pt x="9100196" y="3720851"/>
                  <a:pt x="9102729" y="3720038"/>
                </a:cubicBezTo>
                <a:cubicBezTo>
                  <a:pt x="9105264" y="3719224"/>
                  <a:pt x="9107425" y="3718106"/>
                  <a:pt x="9109203" y="3716691"/>
                </a:cubicBezTo>
                <a:cubicBezTo>
                  <a:pt x="9110982" y="3715277"/>
                  <a:pt x="9112340" y="3713594"/>
                  <a:pt x="9113276" y="3711662"/>
                </a:cubicBezTo>
                <a:cubicBezTo>
                  <a:pt x="9114204" y="3709750"/>
                  <a:pt x="9114682" y="3707664"/>
                  <a:pt x="9114684" y="3705427"/>
                </a:cubicBezTo>
                <a:cubicBezTo>
                  <a:pt x="9114684" y="3703247"/>
                  <a:pt x="9114406" y="3701412"/>
                  <a:pt x="9113870" y="3699901"/>
                </a:cubicBezTo>
                <a:cubicBezTo>
                  <a:pt x="9113315" y="3698398"/>
                  <a:pt x="9112561" y="3697128"/>
                  <a:pt x="9111605" y="3696104"/>
                </a:cubicBezTo>
                <a:cubicBezTo>
                  <a:pt x="9110640" y="3695071"/>
                  <a:pt x="9109473" y="3694220"/>
                  <a:pt x="9108124" y="3693532"/>
                </a:cubicBezTo>
                <a:cubicBezTo>
                  <a:pt x="9106758" y="3692824"/>
                  <a:pt x="9105236" y="3692251"/>
                  <a:pt x="9103554" y="3691753"/>
                </a:cubicBezTo>
                <a:lnTo>
                  <a:pt x="9098391" y="3690222"/>
                </a:lnTo>
                <a:cubicBezTo>
                  <a:pt x="9096880" y="3689744"/>
                  <a:pt x="9095722" y="3689227"/>
                  <a:pt x="9094891" y="3688683"/>
                </a:cubicBezTo>
                <a:cubicBezTo>
                  <a:pt x="9094088" y="3688137"/>
                  <a:pt x="9093687" y="3687200"/>
                  <a:pt x="9093687" y="3685880"/>
                </a:cubicBezTo>
                <a:cubicBezTo>
                  <a:pt x="9093687" y="3684483"/>
                  <a:pt x="9094252" y="3683479"/>
                  <a:pt x="9095399" y="3682839"/>
                </a:cubicBezTo>
                <a:cubicBezTo>
                  <a:pt x="9096546" y="3682209"/>
                  <a:pt x="9098154" y="3681902"/>
                  <a:pt x="9100200" y="3681902"/>
                </a:cubicBezTo>
                <a:cubicBezTo>
                  <a:pt x="9102132" y="3681902"/>
                  <a:pt x="9103978" y="3682113"/>
                  <a:pt x="9105718" y="3682582"/>
                </a:cubicBezTo>
                <a:cubicBezTo>
                  <a:pt x="9107478" y="3683031"/>
                  <a:pt x="9109064" y="3683558"/>
                  <a:pt x="9110518" y="3684170"/>
                </a:cubicBezTo>
                <a:cubicBezTo>
                  <a:pt x="9111187" y="3682889"/>
                  <a:pt x="9111742" y="3681406"/>
                  <a:pt x="9112240" y="3679733"/>
                </a:cubicBezTo>
                <a:cubicBezTo>
                  <a:pt x="9112718" y="3678031"/>
                  <a:pt x="9113014" y="3676415"/>
                  <a:pt x="9113148" y="3674838"/>
                </a:cubicBezTo>
                <a:cubicBezTo>
                  <a:pt x="9110786" y="3674004"/>
                  <a:pt x="9108470" y="3673355"/>
                  <a:pt x="9106176" y="3672934"/>
                </a:cubicBezTo>
                <a:cubicBezTo>
                  <a:pt x="9103882" y="3672522"/>
                  <a:pt x="9101557" y="3672303"/>
                  <a:pt x="9099215" y="3672303"/>
                </a:cubicBezTo>
                <a:close/>
                <a:moveTo>
                  <a:pt x="8993287" y="3670483"/>
                </a:moveTo>
                <a:cubicBezTo>
                  <a:pt x="8990150" y="3670483"/>
                  <a:pt x="8987339" y="3670904"/>
                  <a:pt x="8984834" y="3671764"/>
                </a:cubicBezTo>
                <a:cubicBezTo>
                  <a:pt x="8982310" y="3672625"/>
                  <a:pt x="8980187" y="3673801"/>
                  <a:pt x="8978446" y="3675301"/>
                </a:cubicBezTo>
                <a:cubicBezTo>
                  <a:pt x="8976696" y="3676803"/>
                  <a:pt x="8975376" y="3678582"/>
                  <a:pt x="8974450" y="3680637"/>
                </a:cubicBezTo>
                <a:cubicBezTo>
                  <a:pt x="8973531" y="3682683"/>
                  <a:pt x="8973073" y="3684912"/>
                  <a:pt x="8973073" y="3687282"/>
                </a:cubicBezTo>
                <a:cubicBezTo>
                  <a:pt x="8973073" y="3689989"/>
                  <a:pt x="8973647" y="3692436"/>
                  <a:pt x="8974814" y="3694645"/>
                </a:cubicBezTo>
                <a:cubicBezTo>
                  <a:pt x="8975972" y="3696854"/>
                  <a:pt x="8977634" y="3698720"/>
                  <a:pt x="8979786" y="3700248"/>
                </a:cubicBezTo>
                <a:cubicBezTo>
                  <a:pt x="8977882" y="3701597"/>
                  <a:pt x="8976428" y="3703003"/>
                  <a:pt x="8975454" y="3704485"/>
                </a:cubicBezTo>
                <a:cubicBezTo>
                  <a:pt x="8974478" y="3705948"/>
                  <a:pt x="8973991" y="3707843"/>
                  <a:pt x="8973991" y="3710174"/>
                </a:cubicBezTo>
                <a:cubicBezTo>
                  <a:pt x="8973991" y="3712124"/>
                  <a:pt x="8974403" y="3713740"/>
                  <a:pt x="8975235" y="3714993"/>
                </a:cubicBezTo>
                <a:cubicBezTo>
                  <a:pt x="8976057" y="3716256"/>
                  <a:pt x="8977176" y="3717307"/>
                  <a:pt x="8978592" y="3718158"/>
                </a:cubicBezTo>
                <a:cubicBezTo>
                  <a:pt x="8976384" y="3719515"/>
                  <a:pt x="8974625" y="3721074"/>
                  <a:pt x="8973294" y="3722842"/>
                </a:cubicBezTo>
                <a:cubicBezTo>
                  <a:pt x="8971984" y="3724621"/>
                  <a:pt x="8971324" y="3726897"/>
                  <a:pt x="8971324" y="3729652"/>
                </a:cubicBezTo>
                <a:cubicBezTo>
                  <a:pt x="8971324" y="3731487"/>
                  <a:pt x="8971678" y="3733170"/>
                  <a:pt x="8972386" y="3734700"/>
                </a:cubicBezTo>
                <a:cubicBezTo>
                  <a:pt x="8973094" y="3736240"/>
                  <a:pt x="8974261" y="3737521"/>
                  <a:pt x="8975875" y="3738563"/>
                </a:cubicBezTo>
                <a:cubicBezTo>
                  <a:pt x="8977500" y="3739605"/>
                  <a:pt x="8979595" y="3740407"/>
                  <a:pt x="8982176" y="3741001"/>
                </a:cubicBezTo>
                <a:cubicBezTo>
                  <a:pt x="8984740" y="3741565"/>
                  <a:pt x="8987856" y="3741861"/>
                  <a:pt x="8991538" y="3741861"/>
                </a:cubicBezTo>
                <a:cubicBezTo>
                  <a:pt x="8995220" y="3741861"/>
                  <a:pt x="8998644" y="3741469"/>
                  <a:pt x="9001828" y="3740666"/>
                </a:cubicBezTo>
                <a:cubicBezTo>
                  <a:pt x="9005022" y="3739883"/>
                  <a:pt x="9007776" y="3738734"/>
                  <a:pt x="9010090" y="3737271"/>
                </a:cubicBezTo>
                <a:cubicBezTo>
                  <a:pt x="9012423" y="3735799"/>
                  <a:pt x="9014268" y="3734010"/>
                  <a:pt x="9015617" y="3731887"/>
                </a:cubicBezTo>
                <a:cubicBezTo>
                  <a:pt x="9016956" y="3729784"/>
                  <a:pt x="9017634" y="3727431"/>
                  <a:pt x="9017634" y="3724869"/>
                </a:cubicBezTo>
                <a:cubicBezTo>
                  <a:pt x="9017634" y="3720518"/>
                  <a:pt x="9016314" y="3717162"/>
                  <a:pt x="9013685" y="3714800"/>
                </a:cubicBezTo>
                <a:cubicBezTo>
                  <a:pt x="9011046" y="3712456"/>
                  <a:pt x="9006943" y="3711214"/>
                  <a:pt x="9001368" y="3711081"/>
                </a:cubicBezTo>
                <a:lnTo>
                  <a:pt x="8988775" y="3710899"/>
                </a:lnTo>
                <a:cubicBezTo>
                  <a:pt x="8986825" y="3710831"/>
                  <a:pt x="8985523" y="3710506"/>
                  <a:pt x="8984884" y="3709894"/>
                </a:cubicBezTo>
                <a:cubicBezTo>
                  <a:pt x="8984235" y="3709274"/>
                  <a:pt x="8983908" y="3708488"/>
                  <a:pt x="8983908" y="3707504"/>
                </a:cubicBezTo>
                <a:cubicBezTo>
                  <a:pt x="8983908" y="3706824"/>
                  <a:pt x="8984042" y="3706118"/>
                  <a:pt x="8984281" y="3705343"/>
                </a:cubicBezTo>
                <a:cubicBezTo>
                  <a:pt x="8984529" y="3704587"/>
                  <a:pt x="8985170" y="3703872"/>
                  <a:pt x="8986203" y="3703172"/>
                </a:cubicBezTo>
                <a:cubicBezTo>
                  <a:pt x="8988297" y="3703747"/>
                  <a:pt x="8990659" y="3704013"/>
                  <a:pt x="8993288" y="3704013"/>
                </a:cubicBezTo>
                <a:cubicBezTo>
                  <a:pt x="8996405" y="3704013"/>
                  <a:pt x="8999217" y="3703583"/>
                  <a:pt x="9001694" y="3702723"/>
                </a:cubicBezTo>
                <a:cubicBezTo>
                  <a:pt x="9004171" y="3701861"/>
                  <a:pt x="9006276" y="3700705"/>
                  <a:pt x="9007978" y="3699232"/>
                </a:cubicBezTo>
                <a:cubicBezTo>
                  <a:pt x="9009699" y="3697760"/>
                  <a:pt x="9011000" y="3696001"/>
                  <a:pt x="9011888" y="3693953"/>
                </a:cubicBezTo>
                <a:cubicBezTo>
                  <a:pt x="9012778" y="3691898"/>
                  <a:pt x="9013228" y="3689678"/>
                  <a:pt x="9013228" y="3687279"/>
                </a:cubicBezTo>
                <a:cubicBezTo>
                  <a:pt x="9013228" y="3685873"/>
                  <a:pt x="9013103" y="3684746"/>
                  <a:pt x="9012855" y="3683884"/>
                </a:cubicBezTo>
                <a:cubicBezTo>
                  <a:pt x="9012616" y="3683033"/>
                  <a:pt x="9012329" y="3682287"/>
                  <a:pt x="9012024" y="3681684"/>
                </a:cubicBezTo>
                <a:lnTo>
                  <a:pt x="9019474" y="3681684"/>
                </a:lnTo>
                <a:cubicBezTo>
                  <a:pt x="9019655" y="3680643"/>
                  <a:pt x="9019778" y="3679619"/>
                  <a:pt x="9019836" y="3678654"/>
                </a:cubicBezTo>
                <a:cubicBezTo>
                  <a:pt x="9019904" y="3677669"/>
                  <a:pt x="9019932" y="3676704"/>
                  <a:pt x="9019932" y="3675717"/>
                </a:cubicBezTo>
                <a:cubicBezTo>
                  <a:pt x="9019928" y="3674863"/>
                  <a:pt x="9019891" y="3674049"/>
                  <a:pt x="9019795" y="3673284"/>
                </a:cubicBezTo>
                <a:cubicBezTo>
                  <a:pt x="9019698" y="3672509"/>
                  <a:pt x="9019593" y="3671724"/>
                  <a:pt x="9019470" y="3670932"/>
                </a:cubicBezTo>
                <a:cubicBezTo>
                  <a:pt x="9016533" y="3670932"/>
                  <a:pt x="9014200" y="3671305"/>
                  <a:pt x="9012498" y="3672088"/>
                </a:cubicBezTo>
                <a:cubicBezTo>
                  <a:pt x="9010777" y="3672845"/>
                  <a:pt x="9009323" y="3674001"/>
                  <a:pt x="9008176" y="3675532"/>
                </a:cubicBezTo>
                <a:cubicBezTo>
                  <a:pt x="9006445" y="3674060"/>
                  <a:pt x="9004322" y="3672845"/>
                  <a:pt x="9001730" y="3671908"/>
                </a:cubicBezTo>
                <a:cubicBezTo>
                  <a:pt x="8999167" y="3670961"/>
                  <a:pt x="8996346" y="3670483"/>
                  <a:pt x="8993287" y="3670483"/>
                </a:cubicBezTo>
                <a:close/>
                <a:moveTo>
                  <a:pt x="9293361" y="3670394"/>
                </a:moveTo>
                <a:cubicBezTo>
                  <a:pt x="9289498" y="3670394"/>
                  <a:pt x="9286141" y="3671034"/>
                  <a:pt x="9283301" y="3672315"/>
                </a:cubicBezTo>
                <a:cubicBezTo>
                  <a:pt x="9280441" y="3673596"/>
                  <a:pt x="9278099" y="3675355"/>
                  <a:pt x="9276215" y="3677594"/>
                </a:cubicBezTo>
                <a:cubicBezTo>
                  <a:pt x="9274360" y="3679842"/>
                  <a:pt x="9272945" y="3682491"/>
                  <a:pt x="9271989" y="3685540"/>
                </a:cubicBezTo>
                <a:cubicBezTo>
                  <a:pt x="9271042" y="3688610"/>
                  <a:pt x="9270563" y="3691889"/>
                  <a:pt x="9270563" y="3695380"/>
                </a:cubicBezTo>
                <a:cubicBezTo>
                  <a:pt x="9270563" y="3698880"/>
                  <a:pt x="9271042" y="3702122"/>
                  <a:pt x="9271989" y="3705124"/>
                </a:cubicBezTo>
                <a:cubicBezTo>
                  <a:pt x="9272945" y="3708117"/>
                  <a:pt x="9274360" y="3710747"/>
                  <a:pt x="9276215" y="3712965"/>
                </a:cubicBezTo>
                <a:cubicBezTo>
                  <a:pt x="9278099" y="3715212"/>
                  <a:pt x="9280441" y="3716961"/>
                  <a:pt x="9283301" y="3718204"/>
                </a:cubicBezTo>
                <a:cubicBezTo>
                  <a:pt x="9286141" y="3719456"/>
                  <a:pt x="9289497" y="3720088"/>
                  <a:pt x="9293361" y="3720088"/>
                </a:cubicBezTo>
                <a:cubicBezTo>
                  <a:pt x="9297214" y="3720088"/>
                  <a:pt x="9300580" y="3719456"/>
                  <a:pt x="9303469" y="3718204"/>
                </a:cubicBezTo>
                <a:cubicBezTo>
                  <a:pt x="9306348" y="3716961"/>
                  <a:pt x="9308739" y="3715210"/>
                  <a:pt x="9310631" y="3712965"/>
                </a:cubicBezTo>
                <a:cubicBezTo>
                  <a:pt x="9312524" y="3710745"/>
                  <a:pt x="9313941" y="3708116"/>
                  <a:pt x="9314868" y="3705124"/>
                </a:cubicBezTo>
                <a:cubicBezTo>
                  <a:pt x="9315776" y="3702122"/>
                  <a:pt x="9316237" y="3698880"/>
                  <a:pt x="9316237" y="3695380"/>
                </a:cubicBezTo>
                <a:cubicBezTo>
                  <a:pt x="9316237" y="3691889"/>
                  <a:pt x="9315778" y="3688610"/>
                  <a:pt x="9314868" y="3685540"/>
                </a:cubicBezTo>
                <a:cubicBezTo>
                  <a:pt x="9313941" y="3682489"/>
                  <a:pt x="9312526" y="3679840"/>
                  <a:pt x="9310631" y="3677594"/>
                </a:cubicBezTo>
                <a:cubicBezTo>
                  <a:pt x="9308739" y="3675357"/>
                  <a:pt x="9306348" y="3673598"/>
                  <a:pt x="9303469" y="3672315"/>
                </a:cubicBezTo>
                <a:cubicBezTo>
                  <a:pt x="9300580" y="3671034"/>
                  <a:pt x="9297214" y="3670394"/>
                  <a:pt x="9293361" y="3670394"/>
                </a:cubicBezTo>
                <a:close/>
                <a:moveTo>
                  <a:pt x="9239603" y="3670394"/>
                </a:moveTo>
                <a:cubicBezTo>
                  <a:pt x="9235749" y="3670394"/>
                  <a:pt x="9232392" y="3671034"/>
                  <a:pt x="9229552" y="3672315"/>
                </a:cubicBezTo>
                <a:cubicBezTo>
                  <a:pt x="9226692" y="3673596"/>
                  <a:pt x="9224341" y="3675355"/>
                  <a:pt x="9222476" y="3677594"/>
                </a:cubicBezTo>
                <a:cubicBezTo>
                  <a:pt x="9220602" y="3679842"/>
                  <a:pt x="9219196" y="3682491"/>
                  <a:pt x="9218250" y="3685540"/>
                </a:cubicBezTo>
                <a:cubicBezTo>
                  <a:pt x="9217294" y="3688610"/>
                  <a:pt x="9216825" y="3691889"/>
                  <a:pt x="9216825" y="3695380"/>
                </a:cubicBezTo>
                <a:cubicBezTo>
                  <a:pt x="9216825" y="3698880"/>
                  <a:pt x="9217294" y="3702122"/>
                  <a:pt x="9218250" y="3705124"/>
                </a:cubicBezTo>
                <a:cubicBezTo>
                  <a:pt x="9219198" y="3708117"/>
                  <a:pt x="9220603" y="3710747"/>
                  <a:pt x="9222476" y="3712965"/>
                </a:cubicBezTo>
                <a:cubicBezTo>
                  <a:pt x="9224341" y="3715212"/>
                  <a:pt x="9226694" y="3716961"/>
                  <a:pt x="9229552" y="3718204"/>
                </a:cubicBezTo>
                <a:cubicBezTo>
                  <a:pt x="9232392" y="3719456"/>
                  <a:pt x="9235747" y="3720088"/>
                  <a:pt x="9239603" y="3720088"/>
                </a:cubicBezTo>
                <a:cubicBezTo>
                  <a:pt x="9243475" y="3720088"/>
                  <a:pt x="9246840" y="3719456"/>
                  <a:pt x="9249719" y="3718204"/>
                </a:cubicBezTo>
                <a:cubicBezTo>
                  <a:pt x="9252599" y="3716961"/>
                  <a:pt x="9254978" y="3715210"/>
                  <a:pt x="9256882" y="3712965"/>
                </a:cubicBezTo>
                <a:cubicBezTo>
                  <a:pt x="9258786" y="3710745"/>
                  <a:pt x="9260200" y="3708116"/>
                  <a:pt x="9261108" y="3705124"/>
                </a:cubicBezTo>
                <a:cubicBezTo>
                  <a:pt x="9262027" y="3702122"/>
                  <a:pt x="9262494" y="3698880"/>
                  <a:pt x="9262494" y="3695380"/>
                </a:cubicBezTo>
                <a:cubicBezTo>
                  <a:pt x="9262496" y="3691889"/>
                  <a:pt x="9262027" y="3688610"/>
                  <a:pt x="9261108" y="3685540"/>
                </a:cubicBezTo>
                <a:cubicBezTo>
                  <a:pt x="9260200" y="3682489"/>
                  <a:pt x="9258786" y="3679840"/>
                  <a:pt x="9256882" y="3677594"/>
                </a:cubicBezTo>
                <a:cubicBezTo>
                  <a:pt x="9254978" y="3675357"/>
                  <a:pt x="9252599" y="3673598"/>
                  <a:pt x="9249719" y="3672315"/>
                </a:cubicBezTo>
                <a:cubicBezTo>
                  <a:pt x="9246840" y="3671034"/>
                  <a:pt x="9243475" y="3670394"/>
                  <a:pt x="9239603" y="3670394"/>
                </a:cubicBezTo>
                <a:close/>
                <a:moveTo>
                  <a:pt x="9046759" y="3670392"/>
                </a:moveTo>
                <a:cubicBezTo>
                  <a:pt x="9042963" y="3670392"/>
                  <a:pt x="9039645" y="3671041"/>
                  <a:pt x="9036794" y="3672352"/>
                </a:cubicBezTo>
                <a:cubicBezTo>
                  <a:pt x="9033936" y="3673682"/>
                  <a:pt x="9031555" y="3675469"/>
                  <a:pt x="9029614" y="3677745"/>
                </a:cubicBezTo>
                <a:cubicBezTo>
                  <a:pt x="9027692" y="3680002"/>
                  <a:pt x="9026228" y="3682671"/>
                  <a:pt x="9025254" y="3685721"/>
                </a:cubicBezTo>
                <a:cubicBezTo>
                  <a:pt x="9024278" y="3688801"/>
                  <a:pt x="9023782" y="3692071"/>
                  <a:pt x="9023782" y="3695551"/>
                </a:cubicBezTo>
                <a:cubicBezTo>
                  <a:pt x="9023782" y="3699108"/>
                  <a:pt x="9024260" y="3702398"/>
                  <a:pt x="9025207" y="3705391"/>
                </a:cubicBezTo>
                <a:cubicBezTo>
                  <a:pt x="9026172" y="3708403"/>
                  <a:pt x="9027637" y="3710986"/>
                  <a:pt x="9029615" y="3713157"/>
                </a:cubicBezTo>
                <a:cubicBezTo>
                  <a:pt x="9031613" y="3715337"/>
                  <a:pt x="9034186" y="3717030"/>
                  <a:pt x="9037342" y="3718254"/>
                </a:cubicBezTo>
                <a:cubicBezTo>
                  <a:pt x="9040498" y="3719487"/>
                  <a:pt x="9044285" y="3720089"/>
                  <a:pt x="9048693" y="3720089"/>
                </a:cubicBezTo>
                <a:cubicBezTo>
                  <a:pt x="9054698" y="3720089"/>
                  <a:pt x="9060082" y="3719182"/>
                  <a:pt x="9064863" y="3717344"/>
                </a:cubicBezTo>
                <a:cubicBezTo>
                  <a:pt x="9064797" y="3715375"/>
                  <a:pt x="9064530" y="3713539"/>
                  <a:pt x="9064032" y="3711826"/>
                </a:cubicBezTo>
                <a:cubicBezTo>
                  <a:pt x="9063545" y="3710114"/>
                  <a:pt x="9062970" y="3708642"/>
                  <a:pt x="9062291" y="3707418"/>
                </a:cubicBezTo>
                <a:cubicBezTo>
                  <a:pt x="9060330" y="3708155"/>
                  <a:pt x="9058255" y="3708719"/>
                  <a:pt x="9056084" y="3709100"/>
                </a:cubicBezTo>
                <a:cubicBezTo>
                  <a:pt x="9053924" y="3709512"/>
                  <a:pt x="9051781" y="3709703"/>
                  <a:pt x="9049696" y="3709703"/>
                </a:cubicBezTo>
                <a:cubicBezTo>
                  <a:pt x="9045899" y="3709703"/>
                  <a:pt x="9042831" y="3708890"/>
                  <a:pt x="9040506" y="3707227"/>
                </a:cubicBezTo>
                <a:cubicBezTo>
                  <a:pt x="9038184" y="3705573"/>
                  <a:pt x="9036892" y="3702915"/>
                  <a:pt x="9036653" y="3699233"/>
                </a:cubicBezTo>
                <a:lnTo>
                  <a:pt x="9067166" y="3699233"/>
                </a:lnTo>
                <a:cubicBezTo>
                  <a:pt x="9067280" y="3698564"/>
                  <a:pt x="9067386" y="3697665"/>
                  <a:pt x="9067471" y="3696527"/>
                </a:cubicBezTo>
                <a:cubicBezTo>
                  <a:pt x="9067576" y="3695389"/>
                  <a:pt x="9067614" y="3694251"/>
                  <a:pt x="9067614" y="3693084"/>
                </a:cubicBezTo>
                <a:cubicBezTo>
                  <a:pt x="9067614" y="3689900"/>
                  <a:pt x="9067164" y="3686906"/>
                  <a:pt x="9066237" y="3684123"/>
                </a:cubicBezTo>
                <a:cubicBezTo>
                  <a:pt x="9065318" y="3681331"/>
                  <a:pt x="9063951" y="3678932"/>
                  <a:pt x="9062144" y="3676914"/>
                </a:cubicBezTo>
                <a:cubicBezTo>
                  <a:pt x="9060346" y="3674896"/>
                  <a:pt x="9058157" y="3673309"/>
                  <a:pt x="9055585" y="3672133"/>
                </a:cubicBezTo>
                <a:cubicBezTo>
                  <a:pt x="9053003" y="3670966"/>
                  <a:pt x="9050067" y="3670392"/>
                  <a:pt x="9046759" y="3670392"/>
                </a:cubicBezTo>
                <a:close/>
                <a:moveTo>
                  <a:pt x="8941095" y="3670388"/>
                </a:moveTo>
                <a:cubicBezTo>
                  <a:pt x="8937231" y="3670388"/>
                  <a:pt x="8933884" y="3671029"/>
                  <a:pt x="8931044" y="3672320"/>
                </a:cubicBezTo>
                <a:cubicBezTo>
                  <a:pt x="8928184" y="3673601"/>
                  <a:pt x="8925833" y="3675351"/>
                  <a:pt x="8923958" y="3677599"/>
                </a:cubicBezTo>
                <a:cubicBezTo>
                  <a:pt x="8922094" y="3679836"/>
                  <a:pt x="8920697" y="3682485"/>
                  <a:pt x="8919732" y="3685536"/>
                </a:cubicBezTo>
                <a:cubicBezTo>
                  <a:pt x="8918776" y="3688606"/>
                  <a:pt x="8918307" y="3691885"/>
                  <a:pt x="8918307" y="3695385"/>
                </a:cubicBezTo>
                <a:cubicBezTo>
                  <a:pt x="8918307" y="3698875"/>
                  <a:pt x="8918774" y="3702127"/>
                  <a:pt x="8919732" y="3705120"/>
                </a:cubicBezTo>
                <a:cubicBezTo>
                  <a:pt x="8920697" y="3708114"/>
                  <a:pt x="8922094" y="3710743"/>
                  <a:pt x="8923958" y="3712972"/>
                </a:cubicBezTo>
                <a:cubicBezTo>
                  <a:pt x="8925833" y="3715209"/>
                  <a:pt x="8928184" y="3716959"/>
                  <a:pt x="8931044" y="3718202"/>
                </a:cubicBezTo>
                <a:cubicBezTo>
                  <a:pt x="8933884" y="3719455"/>
                  <a:pt x="8937231" y="3720095"/>
                  <a:pt x="8941095" y="3720095"/>
                </a:cubicBezTo>
                <a:cubicBezTo>
                  <a:pt x="8944957" y="3720095"/>
                  <a:pt x="8948324" y="3719455"/>
                  <a:pt x="8951212" y="3718202"/>
                </a:cubicBezTo>
                <a:cubicBezTo>
                  <a:pt x="8954080" y="3716959"/>
                  <a:pt x="8956462" y="3715209"/>
                  <a:pt x="8958364" y="3712972"/>
                </a:cubicBezTo>
                <a:cubicBezTo>
                  <a:pt x="8960267" y="3710743"/>
                  <a:pt x="8961682" y="3708114"/>
                  <a:pt x="8962601" y="3705120"/>
                </a:cubicBezTo>
                <a:cubicBezTo>
                  <a:pt x="8963509" y="3702127"/>
                  <a:pt x="8963978" y="3698876"/>
                  <a:pt x="8963978" y="3695385"/>
                </a:cubicBezTo>
                <a:cubicBezTo>
                  <a:pt x="8963978" y="3691885"/>
                  <a:pt x="8963510" y="3688604"/>
                  <a:pt x="8962601" y="3685536"/>
                </a:cubicBezTo>
                <a:cubicBezTo>
                  <a:pt x="8961682" y="3682485"/>
                  <a:pt x="8960267" y="3679836"/>
                  <a:pt x="8958364" y="3677599"/>
                </a:cubicBezTo>
                <a:cubicBezTo>
                  <a:pt x="8956460" y="3675351"/>
                  <a:pt x="8954080" y="3673601"/>
                  <a:pt x="8951212" y="3672320"/>
                </a:cubicBezTo>
                <a:cubicBezTo>
                  <a:pt x="8948324" y="3671029"/>
                  <a:pt x="8944957" y="3670388"/>
                  <a:pt x="8941095" y="3670388"/>
                </a:cubicBezTo>
                <a:close/>
                <a:moveTo>
                  <a:pt x="8786509" y="3663449"/>
                </a:moveTo>
                <a:cubicBezTo>
                  <a:pt x="8769172" y="3663449"/>
                  <a:pt x="8755125" y="3677496"/>
                  <a:pt x="8755125" y="3694832"/>
                </a:cubicBezTo>
                <a:cubicBezTo>
                  <a:pt x="8755125" y="3712171"/>
                  <a:pt x="8769172" y="3726227"/>
                  <a:pt x="8786509" y="3726227"/>
                </a:cubicBezTo>
                <a:cubicBezTo>
                  <a:pt x="8803847" y="3726227"/>
                  <a:pt x="8817903" y="3712169"/>
                  <a:pt x="8817903" y="3694832"/>
                </a:cubicBezTo>
                <a:cubicBezTo>
                  <a:pt x="8817903" y="3677496"/>
                  <a:pt x="8803846" y="3663449"/>
                  <a:pt x="8786509" y="3663449"/>
                </a:cubicBezTo>
                <a:close/>
                <a:moveTo>
                  <a:pt x="9174217" y="3653573"/>
                </a:moveTo>
                <a:cubicBezTo>
                  <a:pt x="9173184" y="3653573"/>
                  <a:pt x="9172133" y="3653601"/>
                  <a:pt x="9171052" y="3653658"/>
                </a:cubicBezTo>
                <a:cubicBezTo>
                  <a:pt x="9169962" y="3653726"/>
                  <a:pt x="9168911" y="3653849"/>
                  <a:pt x="9167887" y="3654031"/>
                </a:cubicBezTo>
                <a:lnTo>
                  <a:pt x="9167887" y="3720261"/>
                </a:lnTo>
                <a:cubicBezTo>
                  <a:pt x="9168977" y="3720443"/>
                  <a:pt x="9170049" y="3720557"/>
                  <a:pt x="9171091" y="3720634"/>
                </a:cubicBezTo>
                <a:cubicBezTo>
                  <a:pt x="9172153" y="3720700"/>
                  <a:pt x="9173186" y="3720719"/>
                  <a:pt x="9174218" y="3720719"/>
                </a:cubicBezTo>
                <a:cubicBezTo>
                  <a:pt x="9175251" y="3720719"/>
                  <a:pt x="9176302" y="3720700"/>
                  <a:pt x="9177383" y="3720634"/>
                </a:cubicBezTo>
                <a:cubicBezTo>
                  <a:pt x="9178473" y="3720557"/>
                  <a:pt x="9179554" y="3720443"/>
                  <a:pt x="9180644" y="3720261"/>
                </a:cubicBezTo>
                <a:lnTo>
                  <a:pt x="9180644" y="3695667"/>
                </a:lnTo>
                <a:cubicBezTo>
                  <a:pt x="9180644" y="3693123"/>
                  <a:pt x="9180930" y="3691077"/>
                  <a:pt x="9181504" y="3689489"/>
                </a:cubicBezTo>
                <a:cubicBezTo>
                  <a:pt x="9182079" y="3687930"/>
                  <a:pt x="9182805" y="3686706"/>
                  <a:pt x="9183675" y="3685836"/>
                </a:cubicBezTo>
                <a:cubicBezTo>
                  <a:pt x="9184546" y="3684965"/>
                  <a:pt x="9185530" y="3684371"/>
                  <a:pt x="9186620" y="3684066"/>
                </a:cubicBezTo>
                <a:cubicBezTo>
                  <a:pt x="9187700" y="3683770"/>
                  <a:pt x="9188763" y="3683616"/>
                  <a:pt x="9189785" y="3683616"/>
                </a:cubicBezTo>
                <a:cubicBezTo>
                  <a:pt x="9192251" y="3683616"/>
                  <a:pt x="9194001" y="3684487"/>
                  <a:pt x="9195025" y="3686237"/>
                </a:cubicBezTo>
                <a:cubicBezTo>
                  <a:pt x="9196058" y="3688005"/>
                  <a:pt x="9196573" y="3690492"/>
                  <a:pt x="9196573" y="3693753"/>
                </a:cubicBezTo>
                <a:lnTo>
                  <a:pt x="9196573" y="3720259"/>
                </a:lnTo>
                <a:cubicBezTo>
                  <a:pt x="9197654" y="3720441"/>
                  <a:pt x="9198744" y="3720555"/>
                  <a:pt x="9199834" y="3720632"/>
                </a:cubicBezTo>
                <a:cubicBezTo>
                  <a:pt x="9200905" y="3720698"/>
                  <a:pt x="9201966" y="3720717"/>
                  <a:pt x="9202999" y="3720717"/>
                </a:cubicBezTo>
                <a:cubicBezTo>
                  <a:pt x="9204023" y="3720717"/>
                  <a:pt x="9205074" y="3720698"/>
                  <a:pt x="9206155" y="3720632"/>
                </a:cubicBezTo>
                <a:cubicBezTo>
                  <a:pt x="9207245" y="3720555"/>
                  <a:pt x="9208335" y="3720441"/>
                  <a:pt x="9209416" y="3720259"/>
                </a:cubicBezTo>
                <a:lnTo>
                  <a:pt x="9209416" y="3690320"/>
                </a:lnTo>
                <a:cubicBezTo>
                  <a:pt x="9209416" y="3684105"/>
                  <a:pt x="9208067" y="3679552"/>
                  <a:pt x="9205390" y="3676655"/>
                </a:cubicBezTo>
                <a:cubicBezTo>
                  <a:pt x="9202712" y="3673747"/>
                  <a:pt x="9198762" y="3672304"/>
                  <a:pt x="9193580" y="3672304"/>
                </a:cubicBezTo>
                <a:cubicBezTo>
                  <a:pt x="9191716" y="3672304"/>
                  <a:pt x="9190062" y="3672552"/>
                  <a:pt x="9188608" y="3673030"/>
                </a:cubicBezTo>
                <a:cubicBezTo>
                  <a:pt x="9187154" y="3673517"/>
                  <a:pt x="9185921" y="3674101"/>
                  <a:pt x="9184888" y="3674789"/>
                </a:cubicBezTo>
                <a:cubicBezTo>
                  <a:pt x="9183875" y="3675489"/>
                  <a:pt x="9183004" y="3676215"/>
                  <a:pt x="9182316" y="3676960"/>
                </a:cubicBezTo>
                <a:cubicBezTo>
                  <a:pt x="9181627" y="3677726"/>
                  <a:pt x="9181063" y="3678377"/>
                  <a:pt x="9180642" y="3678912"/>
                </a:cubicBezTo>
                <a:lnTo>
                  <a:pt x="9180642" y="3654031"/>
                </a:lnTo>
                <a:cubicBezTo>
                  <a:pt x="9179552" y="3653849"/>
                  <a:pt x="9178471" y="3653726"/>
                  <a:pt x="9177381" y="3653658"/>
                </a:cubicBezTo>
                <a:cubicBezTo>
                  <a:pt x="9176302" y="3653601"/>
                  <a:pt x="9175250" y="3653573"/>
                  <a:pt x="9174217" y="3653573"/>
                </a:cubicBezTo>
                <a:close/>
                <a:moveTo>
                  <a:pt x="8880212" y="3653573"/>
                </a:moveTo>
                <a:cubicBezTo>
                  <a:pt x="8879190" y="3653573"/>
                  <a:pt x="8878128" y="3653601"/>
                  <a:pt x="8877038" y="3653658"/>
                </a:cubicBezTo>
                <a:cubicBezTo>
                  <a:pt x="8875968" y="3653726"/>
                  <a:pt x="8874897" y="3653849"/>
                  <a:pt x="8873873" y="3654031"/>
                </a:cubicBezTo>
                <a:lnTo>
                  <a:pt x="8873873" y="3720261"/>
                </a:lnTo>
                <a:cubicBezTo>
                  <a:pt x="8874972" y="3720443"/>
                  <a:pt x="8876034" y="3720557"/>
                  <a:pt x="8877095" y="3720634"/>
                </a:cubicBezTo>
                <a:cubicBezTo>
                  <a:pt x="8878137" y="3720700"/>
                  <a:pt x="8879188" y="3720719"/>
                  <a:pt x="8880212" y="3720719"/>
                </a:cubicBezTo>
                <a:cubicBezTo>
                  <a:pt x="8881236" y="3720719"/>
                  <a:pt x="8882297" y="3720700"/>
                  <a:pt x="8883368" y="3720634"/>
                </a:cubicBezTo>
                <a:cubicBezTo>
                  <a:pt x="8884466" y="3720557"/>
                  <a:pt x="8885548" y="3720443"/>
                  <a:pt x="8886638" y="3720261"/>
                </a:cubicBezTo>
                <a:lnTo>
                  <a:pt x="8886638" y="3695667"/>
                </a:lnTo>
                <a:cubicBezTo>
                  <a:pt x="8886638" y="3693123"/>
                  <a:pt x="8886934" y="3691077"/>
                  <a:pt x="8887497" y="3689489"/>
                </a:cubicBezTo>
                <a:cubicBezTo>
                  <a:pt x="8888072" y="3687930"/>
                  <a:pt x="8888798" y="3686706"/>
                  <a:pt x="8889669" y="3685836"/>
                </a:cubicBezTo>
                <a:cubicBezTo>
                  <a:pt x="8890539" y="3684965"/>
                  <a:pt x="8891524" y="3684371"/>
                  <a:pt x="8892605" y="3684066"/>
                </a:cubicBezTo>
                <a:cubicBezTo>
                  <a:pt x="8893695" y="3683770"/>
                  <a:pt x="8894739" y="3683616"/>
                  <a:pt x="8895780" y="3683616"/>
                </a:cubicBezTo>
                <a:cubicBezTo>
                  <a:pt x="8898246" y="3683616"/>
                  <a:pt x="8899996" y="3684487"/>
                  <a:pt x="8901020" y="3686237"/>
                </a:cubicBezTo>
                <a:cubicBezTo>
                  <a:pt x="8902044" y="3688005"/>
                  <a:pt x="8902559" y="3690492"/>
                  <a:pt x="8902559" y="3693753"/>
                </a:cubicBezTo>
                <a:lnTo>
                  <a:pt x="8902559" y="3720259"/>
                </a:lnTo>
                <a:cubicBezTo>
                  <a:pt x="8903641" y="3720441"/>
                  <a:pt x="8904731" y="3720555"/>
                  <a:pt x="8905820" y="3720632"/>
                </a:cubicBezTo>
                <a:cubicBezTo>
                  <a:pt x="8906911" y="3720698"/>
                  <a:pt x="8907963" y="3720717"/>
                  <a:pt x="8908985" y="3720717"/>
                </a:cubicBezTo>
                <a:cubicBezTo>
                  <a:pt x="8910018" y="3720717"/>
                  <a:pt x="8911060" y="3720698"/>
                  <a:pt x="8912150" y="3720632"/>
                </a:cubicBezTo>
                <a:cubicBezTo>
                  <a:pt x="8913251" y="3720555"/>
                  <a:pt x="8914321" y="3720441"/>
                  <a:pt x="8915411" y="3720259"/>
                </a:cubicBezTo>
                <a:lnTo>
                  <a:pt x="8915409" y="3720259"/>
                </a:lnTo>
                <a:lnTo>
                  <a:pt x="8915409" y="3690320"/>
                </a:lnTo>
                <a:cubicBezTo>
                  <a:pt x="8915409" y="3684105"/>
                  <a:pt x="8914052" y="3679552"/>
                  <a:pt x="8911374" y="3676655"/>
                </a:cubicBezTo>
                <a:cubicBezTo>
                  <a:pt x="8908698" y="3673747"/>
                  <a:pt x="8904768" y="3672304"/>
                  <a:pt x="8899575" y="3672304"/>
                </a:cubicBezTo>
                <a:cubicBezTo>
                  <a:pt x="8897711" y="3672304"/>
                  <a:pt x="8896046" y="3672552"/>
                  <a:pt x="8894603" y="3673030"/>
                </a:cubicBezTo>
                <a:cubicBezTo>
                  <a:pt x="8893149" y="3673517"/>
                  <a:pt x="8891916" y="3674101"/>
                  <a:pt x="8890883" y="3674789"/>
                </a:cubicBezTo>
                <a:cubicBezTo>
                  <a:pt x="8889850" y="3675489"/>
                  <a:pt x="8888991" y="3676215"/>
                  <a:pt x="8888311" y="3676960"/>
                </a:cubicBezTo>
                <a:cubicBezTo>
                  <a:pt x="8887622" y="3677726"/>
                  <a:pt x="8887059" y="3678377"/>
                  <a:pt x="8886638" y="3678912"/>
                </a:cubicBezTo>
                <a:lnTo>
                  <a:pt x="8886638" y="3654031"/>
                </a:lnTo>
                <a:cubicBezTo>
                  <a:pt x="8885548" y="3653849"/>
                  <a:pt x="8884466" y="3653726"/>
                  <a:pt x="8883368" y="3653658"/>
                </a:cubicBezTo>
                <a:cubicBezTo>
                  <a:pt x="8882297" y="3653601"/>
                  <a:pt x="8881236" y="3653573"/>
                  <a:pt x="8880212" y="3653573"/>
                </a:cubicBezTo>
                <a:close/>
                <a:moveTo>
                  <a:pt x="9333482" y="3653485"/>
                </a:moveTo>
                <a:cubicBezTo>
                  <a:pt x="9331368" y="3653485"/>
                  <a:pt x="9329236" y="3653657"/>
                  <a:pt x="9327065" y="3654029"/>
                </a:cubicBezTo>
                <a:lnTo>
                  <a:pt x="9327065" y="3704346"/>
                </a:lnTo>
                <a:cubicBezTo>
                  <a:pt x="9327065" y="3710131"/>
                  <a:pt x="9328460" y="3714310"/>
                  <a:pt x="9331272" y="3716873"/>
                </a:cubicBezTo>
                <a:cubicBezTo>
                  <a:pt x="9334064" y="3719437"/>
                  <a:pt x="9337792" y="3720718"/>
                  <a:pt x="9342459" y="3720718"/>
                </a:cubicBezTo>
                <a:cubicBezTo>
                  <a:pt x="9343586" y="3720718"/>
                  <a:pt x="9344839" y="3720661"/>
                  <a:pt x="9346207" y="3720536"/>
                </a:cubicBezTo>
                <a:cubicBezTo>
                  <a:pt x="9347556" y="3720421"/>
                  <a:pt x="9348712" y="3720211"/>
                  <a:pt x="9349688" y="3719895"/>
                </a:cubicBezTo>
                <a:cubicBezTo>
                  <a:pt x="9349802" y="3719426"/>
                  <a:pt x="9349859" y="3718996"/>
                  <a:pt x="9349859" y="3718595"/>
                </a:cubicBezTo>
                <a:lnTo>
                  <a:pt x="9349861" y="3718595"/>
                </a:lnTo>
                <a:lnTo>
                  <a:pt x="9349861" y="3717285"/>
                </a:lnTo>
                <a:cubicBezTo>
                  <a:pt x="9349861" y="3714932"/>
                  <a:pt x="9349527" y="3712524"/>
                  <a:pt x="9348867" y="3710037"/>
                </a:cubicBezTo>
                <a:cubicBezTo>
                  <a:pt x="9348321" y="3710171"/>
                  <a:pt x="9347768" y="3710247"/>
                  <a:pt x="9347194" y="3710313"/>
                </a:cubicBezTo>
                <a:cubicBezTo>
                  <a:pt x="9346630" y="3710381"/>
                  <a:pt x="9346095" y="3710390"/>
                  <a:pt x="9345617" y="3710390"/>
                </a:cubicBezTo>
                <a:cubicBezTo>
                  <a:pt x="9344518" y="3710390"/>
                  <a:pt x="9343618" y="3710285"/>
                  <a:pt x="9342901" y="3710037"/>
                </a:cubicBezTo>
                <a:cubicBezTo>
                  <a:pt x="9342175" y="3709809"/>
                  <a:pt x="9341592" y="3709368"/>
                  <a:pt x="9341142" y="3708728"/>
                </a:cubicBezTo>
                <a:cubicBezTo>
                  <a:pt x="9340684" y="3708096"/>
                  <a:pt x="9340348" y="3707208"/>
                  <a:pt x="9340138" y="3706050"/>
                </a:cubicBezTo>
                <a:cubicBezTo>
                  <a:pt x="9339919" y="3704922"/>
                  <a:pt x="9339822" y="3703411"/>
                  <a:pt x="9339822" y="3701536"/>
                </a:cubicBezTo>
                <a:lnTo>
                  <a:pt x="9339822" y="3654029"/>
                </a:lnTo>
                <a:cubicBezTo>
                  <a:pt x="9337642" y="3653657"/>
                  <a:pt x="9335537" y="3653485"/>
                  <a:pt x="9333482" y="3653485"/>
                </a:cubicBez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HOOFDSTUK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hoofdstuk</a:t>
            </a:r>
            <a:endParaRPr lang="en-GB"/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0882493A-0D63-EB4B-85E7-D8BD1BD218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08395" y="4244600"/>
            <a:ext cx="2564806" cy="2215991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14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17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3763F24F-41A1-9B43-9B41-882204DDFB91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01B9967F-A31C-5D4D-9E59-AB7BB567CF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33165B62-4FBE-4BE8-B4CA-D762C10E8DC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13" name="Rechthoek 12">
                <a:extLst>
                  <a:ext uri="{FF2B5EF4-FFF2-40B4-BE49-F238E27FC236}">
                    <a16:creationId xmlns:a16="http://schemas.microsoft.com/office/drawing/2014/main" id="{37439B0B-3970-4C86-BB66-5BE52A72850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BD0A37C0-48BE-4453-8BB0-6D880CB51CD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15" name="VOORBEELD">
                <a:extLst>
                  <a:ext uri="{FF2B5EF4-FFF2-40B4-BE49-F238E27FC236}">
                    <a16:creationId xmlns:a16="http://schemas.microsoft.com/office/drawing/2014/main" id="{44CE87E4-3496-4CFC-8DC7-C772284780B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16" name="Rechthoek 15">
                  <a:extLst>
                    <a:ext uri="{FF2B5EF4-FFF2-40B4-BE49-F238E27FC236}">
                      <a16:creationId xmlns:a16="http://schemas.microsoft.com/office/drawing/2014/main" id="{9EDB715F-314C-4282-9377-75C41B752AF1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17" name="Rechthoek 16">
                  <a:extLst>
                    <a:ext uri="{FF2B5EF4-FFF2-40B4-BE49-F238E27FC236}">
                      <a16:creationId xmlns:a16="http://schemas.microsoft.com/office/drawing/2014/main" id="{DCEF12CB-FF7E-4B64-B800-BD0E05D311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18" name="Groep 17">
                  <a:extLst>
                    <a:ext uri="{FF2B5EF4-FFF2-40B4-BE49-F238E27FC236}">
                      <a16:creationId xmlns:a16="http://schemas.microsoft.com/office/drawing/2014/main" id="{5DBECC4F-433A-4CB5-A097-C375C6C0FFE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49" name="Groep 48">
                    <a:extLst>
                      <a:ext uri="{FF2B5EF4-FFF2-40B4-BE49-F238E27FC236}">
                        <a16:creationId xmlns:a16="http://schemas.microsoft.com/office/drawing/2014/main" id="{1E7757F8-0402-4E55-AC26-B86902DCAB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1" name="Rechte verbindingslijn 50">
                      <a:extLst>
                        <a:ext uri="{FF2B5EF4-FFF2-40B4-BE49-F238E27FC236}">
                          <a16:creationId xmlns:a16="http://schemas.microsoft.com/office/drawing/2014/main" id="{925FEBA3-1C6D-48E7-9397-291F88707C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FBC950FA-0731-44BD-895C-0F55585CD5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1D137E11-636D-4913-A3EC-6D0FC58899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1BF05DF-C5E4-4801-9CEC-DA60D090ED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7838EF6F-A2CE-431F-BDAD-7DDA2CCDA5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0" name="Pijl: rechts 129">
                    <a:extLst>
                      <a:ext uri="{FF2B5EF4-FFF2-40B4-BE49-F238E27FC236}">
                        <a16:creationId xmlns:a16="http://schemas.microsoft.com/office/drawing/2014/main" id="{022132FF-4AA4-4A5F-962A-376F96CAA1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19" name="Groep 18">
                  <a:extLst>
                    <a:ext uri="{FF2B5EF4-FFF2-40B4-BE49-F238E27FC236}">
                      <a16:creationId xmlns:a16="http://schemas.microsoft.com/office/drawing/2014/main" id="{5BF515BB-296F-4E8C-B1D9-392CB29189A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42" name="Groep 41">
                    <a:extLst>
                      <a:ext uri="{FF2B5EF4-FFF2-40B4-BE49-F238E27FC236}">
                        <a16:creationId xmlns:a16="http://schemas.microsoft.com/office/drawing/2014/main" id="{481C0BC5-7D57-4AA0-936B-F6E59A8E9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44" name="Rechte verbindingslijn 43">
                      <a:extLst>
                        <a:ext uri="{FF2B5EF4-FFF2-40B4-BE49-F238E27FC236}">
                          <a16:creationId xmlns:a16="http://schemas.microsoft.com/office/drawing/2014/main" id="{DF5FE1BE-71F0-41FE-A085-3DF9A9050A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22A8EC90-52EB-4C7A-8738-F3EC5D32B5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4D72ECFC-D8D8-40C1-B99A-EE489647F7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6B4C1682-36EC-4A64-9FD7-44605884FB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B743FD0-BD20-4814-B792-38003FC862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3" name="Pijl: rechts 122">
                    <a:extLst>
                      <a:ext uri="{FF2B5EF4-FFF2-40B4-BE49-F238E27FC236}">
                        <a16:creationId xmlns:a16="http://schemas.microsoft.com/office/drawing/2014/main" id="{2ECACB8C-8A23-4DA9-A94A-97A165B5681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0" name="Rechte verbindingslijn 19">
                  <a:extLst>
                    <a:ext uri="{FF2B5EF4-FFF2-40B4-BE49-F238E27FC236}">
                      <a16:creationId xmlns:a16="http://schemas.microsoft.com/office/drawing/2014/main" id="{3C8698D4-F944-4F0F-B3AC-C372647A581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1" name="Rechte verbindingslijn 20">
                  <a:extLst>
                    <a:ext uri="{FF2B5EF4-FFF2-40B4-BE49-F238E27FC236}">
                      <a16:creationId xmlns:a16="http://schemas.microsoft.com/office/drawing/2014/main" id="{DE5FFA1E-76BC-41B3-9B2D-36A3F18A77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22" name="Rechthoek 21">
                  <a:extLst>
                    <a:ext uri="{FF2B5EF4-FFF2-40B4-BE49-F238E27FC236}">
                      <a16:creationId xmlns:a16="http://schemas.microsoft.com/office/drawing/2014/main" id="{A8157674-794E-4E64-907B-1B1CEB0733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438CD03F-8A3A-43E2-9CA7-E23F63B7A64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24" name="Groep 23">
                  <a:extLst>
                    <a:ext uri="{FF2B5EF4-FFF2-40B4-BE49-F238E27FC236}">
                      <a16:creationId xmlns:a16="http://schemas.microsoft.com/office/drawing/2014/main" id="{F2B4B407-AE30-432F-9EE4-9B59C1789A1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9A18886-4F12-4587-9417-8EFE121988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6DA6528B-A98C-4059-B45E-EEDE1D74B7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54384A55-D956-4395-91FD-6A5C0CDB7E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7D1AC59-A014-4345-A657-82FF02C66C2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C39465A8-FE7E-4DE9-8629-2696A14CB9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20A5936E-222A-4F2B-B279-3C5D99CADA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DE5890-98E0-4E35-966B-45B3C7DAA1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15">
                    <a:extLst>
                      <a:ext uri="{FF2B5EF4-FFF2-40B4-BE49-F238E27FC236}">
                        <a16:creationId xmlns:a16="http://schemas.microsoft.com/office/drawing/2014/main" id="{87B00002-7A7B-4E46-AD15-53B3496566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5" name="Groep 24">
                  <a:extLst>
                    <a:ext uri="{FF2B5EF4-FFF2-40B4-BE49-F238E27FC236}">
                      <a16:creationId xmlns:a16="http://schemas.microsoft.com/office/drawing/2014/main" id="{74E7A67A-5824-4C96-BBA2-261E1EBC820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26" name="Rechthoek 25">
                    <a:extLst>
                      <a:ext uri="{FF2B5EF4-FFF2-40B4-BE49-F238E27FC236}">
                        <a16:creationId xmlns:a16="http://schemas.microsoft.com/office/drawing/2014/main" id="{93EB353F-D5CE-436B-B89A-1B75489AD9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27" name="Groep 26">
                    <a:extLst>
                      <a:ext uri="{FF2B5EF4-FFF2-40B4-BE49-F238E27FC236}">
                        <a16:creationId xmlns:a16="http://schemas.microsoft.com/office/drawing/2014/main" id="{8A790D2F-5051-47EE-9A05-DB9DA62802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29" name="Rechte verbindingslijn 28">
                      <a:extLst>
                        <a:ext uri="{FF2B5EF4-FFF2-40B4-BE49-F238E27FC236}">
                          <a16:creationId xmlns:a16="http://schemas.microsoft.com/office/drawing/2014/main" id="{98499C1B-F4CE-4F72-BF9B-27229D72BE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" name="Rechte verbindingslijn 29">
                      <a:extLst>
                        <a:ext uri="{FF2B5EF4-FFF2-40B4-BE49-F238E27FC236}">
                          <a16:creationId xmlns:a16="http://schemas.microsoft.com/office/drawing/2014/main" id="{0380C52C-3EE5-46F4-B85B-C381F8FB9E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" name="Rechte verbindingslijn 30">
                      <a:extLst>
                        <a:ext uri="{FF2B5EF4-FFF2-40B4-BE49-F238E27FC236}">
                          <a16:creationId xmlns:a16="http://schemas.microsoft.com/office/drawing/2014/main" id="{92711916-513C-4C7B-BED2-541E4634D4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" name="Rechte verbindingslijn 31">
                      <a:extLst>
                        <a:ext uri="{FF2B5EF4-FFF2-40B4-BE49-F238E27FC236}">
                          <a16:creationId xmlns:a16="http://schemas.microsoft.com/office/drawing/2014/main" id="{1E406452-C928-4D39-A529-F41F44690C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" name="Rechte verbindingslijn 32">
                      <a:extLst>
                        <a:ext uri="{FF2B5EF4-FFF2-40B4-BE49-F238E27FC236}">
                          <a16:creationId xmlns:a16="http://schemas.microsoft.com/office/drawing/2014/main" id="{10F906A0-7128-45D0-B82E-816C156DBB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28" name="Pijl: rechts 107">
                    <a:extLst>
                      <a:ext uri="{FF2B5EF4-FFF2-40B4-BE49-F238E27FC236}">
                        <a16:creationId xmlns:a16="http://schemas.microsoft.com/office/drawing/2014/main" id="{6848B674-7385-4920-987A-80ECC884555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3" name="Ovaal 2">
              <a:extLst>
                <a:ext uri="{FF2B5EF4-FFF2-40B4-BE49-F238E27FC236}">
                  <a16:creationId xmlns:a16="http://schemas.microsoft.com/office/drawing/2014/main" id="{43C0A79C-0D64-D747-A33F-6FB75556A9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58" name="Ovaal 57">
              <a:extLst>
                <a:ext uri="{FF2B5EF4-FFF2-40B4-BE49-F238E27FC236}">
                  <a16:creationId xmlns:a16="http://schemas.microsoft.com/office/drawing/2014/main" id="{8899A8A8-B76B-DA40-91F2-E933BBB190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532D4C2A-3DDA-394C-8A18-1B21B90209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0" name="Ovaal 59">
              <a:extLst>
                <a:ext uri="{FF2B5EF4-FFF2-40B4-BE49-F238E27FC236}">
                  <a16:creationId xmlns:a16="http://schemas.microsoft.com/office/drawing/2014/main" id="{81571A17-B875-2945-951D-10928972ED5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25BFC0A4-093A-4F4F-9821-45E07109E1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077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67C706F-2550-4E40-B0D1-1F336767574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1870E599-8E2D-9D4E-B08C-234651FC42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B3F3D9C-6025-E747-A82F-328A9B95FE72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0C3546AF-ABAE-8D47-AE38-B774AD644074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6F6A7135-E264-7948-9A9E-0C575E75A72D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26317178-0658-214B-8A22-3164E4EF87E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99529F45-8705-7248-8DB7-98B3CA7503FD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1B62EC20-58DA-FB47-9B2B-420BA98550C4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F0D19EF2-3CB6-7B4A-B025-7AE5C82ED0AC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B720BBE2-0020-A44C-94C0-E678F5CD69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D9D00757-3B33-2649-A76B-8B5849DF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E2C85DC7-FCDC-3345-8FBE-38D4B146184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7D61E0B-0B55-684C-B92E-C8B3720B1E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FBE53B8-9AF5-EE40-9F70-507FAEEE1E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B959B940-ECD9-DD43-8A72-81E3C55FFF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8C10F11D-BD63-B14A-BA26-681A889517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C419E-1533-7247-A49F-E197752C5E65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7FA76951-A195-0540-9D9B-6B4A4C521A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A401E325-2C04-A746-9271-9F0F61F616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DC57AF52-4D18-3443-9557-4414FCC8E5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3B81DBFB-AAAE-BF40-AD1B-9A1FD7915A9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D9A68CC-B3B6-D74A-9A32-1946D81A89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B1A613A2-2464-574E-B41B-B4620C9C61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EA2B01B2-3D37-394A-950E-78697E59009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990AEE86-1282-D94F-B8EE-B1DBA080A72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06E30D63-C77E-B74B-8918-14B40994004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FEC14BF9-5C6B-7545-9D21-F393FE3C1D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FD97239C-1632-9A46-9CA0-923F71565ECD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C7C2E92B-CEB7-C540-B130-DC84EE7F55A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23877EA1-23BC-E945-8E9B-03240A3136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02924367-9BC3-8E41-9148-EDC5EDF1100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B067DBEF-68AC-6F49-A180-C4688A05879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7A319852-9339-634E-96B9-F9763CDD59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1D47C6D5-53D4-854C-A57E-00DCFB5216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56676289-7D69-994C-8B8F-751EA99395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A000183-BF0E-2345-9C73-E42B7A3E3C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C69B4BE2-29B1-4B40-A512-519DF8161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8E6AC3E-725D-8C43-8932-DB2712321F7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2469605-0BDB-B348-A73D-F45E2301DA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402BB3BF-310C-BE42-95E6-064DBB388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904B663B-9852-1146-92F7-F8963C739F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B7926E6-D707-BE46-9451-3B352A5B82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070B349C-EBA4-7E4E-BCB1-CA94203C2E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93589E1C-0FA7-4E44-883E-12E290B700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132D92-E3F5-FD4E-AFD0-6311ACEAF8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30BCE1A7-87D9-004D-8F5A-4B1774FE4D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D46E45-2227-584A-B2B4-718400369BD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83BDA03-37B8-3540-81B4-EB4F24E5B1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1F5C9640-CB61-2B44-BF15-5A0DB11C6A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C036B0C-CE6D-2249-AC74-4E7F5582FC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DC653624-B355-9241-AD11-F4BC1783F60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88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Eerste niveau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7A5044BF-FE9F-47D0-91EF-09A7C3C854CD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29518805-90D7-45F9-BC7A-AC6F95C66065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CB1C531A-9530-4F8F-AE05-6033BA5B19FF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B4D9A512-FD40-4BF1-9FC9-071641F6503F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68F31A30-F667-4F60-9675-454CEBD55E74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13" name="Rechthoek: afgeronde hoeken 61">
              <a:extLst>
                <a:ext uri="{FF2B5EF4-FFF2-40B4-BE49-F238E27FC236}">
                  <a16:creationId xmlns:a16="http://schemas.microsoft.com/office/drawing/2014/main" id="{6A5F50D5-9602-4F28-97F1-9F0F47A3A553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5807288A-82A0-400E-A0A2-534B133D8143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373B975-0950-4988-B9E8-4325BBD1E8CF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8BCE0DD-DD3E-48AE-BC7E-45E45AC4223C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0A806AF-D5B3-473A-BE8E-C063AB3427E5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AD6A989-D0B6-49BC-86A9-6115E0895AF2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9" name="Groep 18">
            <a:extLst>
              <a:ext uri="{FF2B5EF4-FFF2-40B4-BE49-F238E27FC236}">
                <a16:creationId xmlns:a16="http://schemas.microsoft.com/office/drawing/2014/main" id="{BBB4D162-BEC7-4EA4-B4FC-1C3080AB4A3F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62A57B3-03CB-41FE-9394-3ECD71959CB0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22" name="Rechthoek: afgeronde hoeken 55">
                <a:extLst>
                  <a:ext uri="{FF2B5EF4-FFF2-40B4-BE49-F238E27FC236}">
                    <a16:creationId xmlns:a16="http://schemas.microsoft.com/office/drawing/2014/main" id="{0B54D2C9-FE79-4A7E-B73A-69CCE2917201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0D13783-6AB3-435E-98F1-5C5B6351D55A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E8C36F74-CD21-49B0-9266-431D855A2BE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BFD87AE4-1CDE-4CE8-90B5-A5ED0A284F4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1F289E0F-7533-4C44-9E75-955FC7BCBA4F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DBFE37D-EA81-43B8-9D0C-44B0DC679A7F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Boog 20">
              <a:extLst>
                <a:ext uri="{FF2B5EF4-FFF2-40B4-BE49-F238E27FC236}">
                  <a16:creationId xmlns:a16="http://schemas.microsoft.com/office/drawing/2014/main" id="{9A092E48-ED76-4340-B992-DAA537CC8ACE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8" name="Tekstvak 27">
            <a:extLst>
              <a:ext uri="{FF2B5EF4-FFF2-40B4-BE49-F238E27FC236}">
                <a16:creationId xmlns:a16="http://schemas.microsoft.com/office/drawing/2014/main" id="{B697185B-AE71-42ED-8AD1-EB5DB89325E7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5AC20AB3-5813-4D72-A4F0-4605022AC196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30" name="Vrije vorm: vorm 52">
            <a:extLst>
              <a:ext uri="{FF2B5EF4-FFF2-40B4-BE49-F238E27FC236}">
                <a16:creationId xmlns:a16="http://schemas.microsoft.com/office/drawing/2014/main" id="{BCE30224-BE4C-47D4-BB83-775681A61690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95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701" r:id="rId3"/>
    <p:sldLayoutId id="2147483699" r:id="rId4"/>
    <p:sldLayoutId id="2147483667" r:id="rId5"/>
    <p:sldLayoutId id="2147483668" r:id="rId6"/>
    <p:sldLayoutId id="2147483691" r:id="rId7"/>
    <p:sldLayoutId id="2147483649" r:id="rId8"/>
    <p:sldLayoutId id="2147483650" r:id="rId9"/>
    <p:sldLayoutId id="2147483651" r:id="rId10"/>
    <p:sldLayoutId id="2147483654" r:id="rId11"/>
    <p:sldLayoutId id="2147483655" r:id="rId12"/>
    <p:sldLayoutId id="2147483652" r:id="rId13"/>
    <p:sldLayoutId id="2147483653" r:id="rId14"/>
    <p:sldLayoutId id="2147483656" r:id="rId15"/>
    <p:sldLayoutId id="2147483657" r:id="rId16"/>
    <p:sldLayoutId id="2147483658" r:id="rId17"/>
    <p:sldLayoutId id="2147483659" r:id="rId18"/>
    <p:sldLayoutId id="2147483661" r:id="rId19"/>
    <p:sldLayoutId id="2147483662" r:id="rId20"/>
    <p:sldLayoutId id="2147483660" r:id="rId21"/>
    <p:sldLayoutId id="2147483663" r:id="rId22"/>
    <p:sldLayoutId id="2147483665" r:id="rId23"/>
    <p:sldLayoutId id="2147483692" r:id="rId24"/>
    <p:sldLayoutId id="2147483693" r:id="rId25"/>
    <p:sldLayoutId id="2147483694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100000"/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12062A3-121C-B34C-AB51-DCD3722D5CDC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6015DB0-0CE0-C34D-A4F1-96B720FAC2E0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1FB8014-606E-8D46-87AE-E541F45B65A6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E642EB4-FD31-0948-9F7D-1E74C6A3668D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46EF635A-EB1F-8543-8E37-54D64C5EE21B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9" name="Rechthoek: afgeronde hoeken 61">
              <a:extLst>
                <a:ext uri="{FF2B5EF4-FFF2-40B4-BE49-F238E27FC236}">
                  <a16:creationId xmlns:a16="http://schemas.microsoft.com/office/drawing/2014/main" id="{1DD8D741-637A-BA4E-8A17-80BC18B553D4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6E8D7ECA-8CB5-0942-8D16-2C08C3DCAEB1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016BD48-F70C-404B-B6E0-B153EE576D42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BD346C2B-DB24-3F4F-AAB5-D99F5B7B1415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7F9255A2-385A-AE48-AEA8-017A48DECE74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9B57EC4-CC19-7B44-8ED8-E5452281FD07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ep 14">
            <a:extLst>
              <a:ext uri="{FF2B5EF4-FFF2-40B4-BE49-F238E27FC236}">
                <a16:creationId xmlns:a16="http://schemas.microsoft.com/office/drawing/2014/main" id="{FDA4DD9C-A1AB-6649-B148-5886E3601CC0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BE2265D3-E5CB-EA41-8226-2C308F54279B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18" name="Rechthoek: afgeronde hoeken 55">
                <a:extLst>
                  <a:ext uri="{FF2B5EF4-FFF2-40B4-BE49-F238E27FC236}">
                    <a16:creationId xmlns:a16="http://schemas.microsoft.com/office/drawing/2014/main" id="{E6B19CB3-F4B4-D44D-81D7-3B2FABB6FDC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77AC894A-2DF7-C249-ADCF-380F1A7BB5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0" name="Rechthoek 19">
                <a:extLst>
                  <a:ext uri="{FF2B5EF4-FFF2-40B4-BE49-F238E27FC236}">
                    <a16:creationId xmlns:a16="http://schemas.microsoft.com/office/drawing/2014/main" id="{9EDC694A-A931-2E4A-91FB-F94F92CB2E2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27A75A45-A7A2-D242-9DD5-A6E6ABB1ABD7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9273C1D7-371C-B74E-8E47-4D1134D8A752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1090EDD9-E6E8-E446-BE46-C7FE75128A17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7" name="Boog 16">
              <a:extLst>
                <a:ext uri="{FF2B5EF4-FFF2-40B4-BE49-F238E27FC236}">
                  <a16:creationId xmlns:a16="http://schemas.microsoft.com/office/drawing/2014/main" id="{738F85DD-530E-794A-9D03-C00C327FD0E0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4" name="Tekstvak 23">
            <a:extLst>
              <a:ext uri="{FF2B5EF4-FFF2-40B4-BE49-F238E27FC236}">
                <a16:creationId xmlns:a16="http://schemas.microsoft.com/office/drawing/2014/main" id="{111A75AB-C985-E841-A964-67C49B192D76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E750252D-6D72-224A-BFE9-8239EDD5EF63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26" name="Vrije vorm: vorm 52">
            <a:extLst>
              <a:ext uri="{FF2B5EF4-FFF2-40B4-BE49-F238E27FC236}">
                <a16:creationId xmlns:a16="http://schemas.microsoft.com/office/drawing/2014/main" id="{7A266366-512B-FF43-A39C-6A7E2D118CBB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0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9" r:id="rId2"/>
    <p:sldLayoutId id="2147483718" r:id="rId3"/>
    <p:sldLayoutId id="2147483720" r:id="rId4"/>
    <p:sldLayoutId id="2147483672" r:id="rId5"/>
    <p:sldLayoutId id="2147483673" r:id="rId6"/>
    <p:sldLayoutId id="2147483674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9" r:id="rId19"/>
    <p:sldLayoutId id="2147483690" r:id="rId20"/>
    <p:sldLayoutId id="2147483732" r:id="rId21"/>
    <p:sldLayoutId id="2147483733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24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1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54C30208-88C2-4C40-9091-7771110E3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SIN-Greenhouse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AAA8E44D-55B5-6748-9DB5-90A9875100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64612" y="4750893"/>
            <a:ext cx="4087305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>
                <a:solidFill>
                  <a:schemeClr val="tx1"/>
                </a:solidFill>
                <a:latin typeface="+mn-lt"/>
                <a:cs typeface="+mn-cs"/>
              </a:rPr>
              <a:t>Projectweek 2022 - Sprint 2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Tijdelijke aanduiding voor afbeelding 8" descr="Afbeelding met gras, lucht, buiten, veld&#10;&#10;Automatisch gegenereerde beschrijving">
            <a:extLst>
              <a:ext uri="{FF2B5EF4-FFF2-40B4-BE49-F238E27FC236}">
                <a16:creationId xmlns:a16="http://schemas.microsoft.com/office/drawing/2014/main" id="{D2BF96A5-6CC2-494E-9705-BB487A3DCEC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95" r="15794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12446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2FBD6E-1FE6-4AEF-A705-7222F69B5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0143" y="931849"/>
            <a:ext cx="9169012" cy="481631"/>
          </a:xfrm>
        </p:spPr>
        <p:txBody>
          <a:bodyPr/>
          <a:lstStyle/>
          <a:p>
            <a:r>
              <a:rPr lang="en-US" dirty="0"/>
              <a:t>Het project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CFFC91-35C7-4089-84FC-3ED0E185AC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09188" y="1413480"/>
            <a:ext cx="8544612" cy="307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015979-C079-4864-BD14-AB641E325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7"/>
            <a:ext cx="9769306" cy="3948197"/>
          </a:xfrm>
        </p:spPr>
        <p:txBody>
          <a:bodyPr/>
          <a:lstStyle/>
          <a:p>
            <a:r>
              <a:rPr lang="nl-NL" dirty="0"/>
              <a:t>Welk probleem probeert het project op te lossen?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Toon data kas op webpagina -&gt; node-red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Gegevens van een webpagina manipuleren.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r>
              <a:rPr lang="nl-NL" dirty="0"/>
              <a:t>Wat is de context van het probleem?</a:t>
            </a:r>
          </a:p>
          <a:p>
            <a:r>
              <a:rPr lang="nl-NL" dirty="0"/>
              <a:t>Wat is er bijzonder aan het project?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Gegevens manipuleren zonder deze op de webpagina te tonen.</a:t>
            </a:r>
          </a:p>
          <a:p>
            <a:r>
              <a:rPr lang="nl-NL" dirty="0"/>
              <a:t>(gebruik indien mogelijk een cijfer)</a:t>
            </a:r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B258357-8EE4-4C7D-9B11-D24DCCEA7A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273319"/>
            <a:ext cx="211203" cy="789864"/>
          </a:xfrm>
        </p:spPr>
        <p:txBody>
          <a:bodyPr/>
          <a:lstStyle/>
          <a:p>
            <a:r>
              <a:rPr lang="en-US" dirty="0"/>
              <a:t>Het project</a:t>
            </a:r>
          </a:p>
        </p:txBody>
      </p:sp>
    </p:spTree>
    <p:extLst>
      <p:ext uri="{BB962C8B-B14F-4D97-AF65-F5344CB8AC3E}">
        <p14:creationId xmlns:p14="http://schemas.microsoft.com/office/powerpoint/2010/main" val="1954295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5BF4FC-0B74-482C-BA35-DBB48762F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8712" y="931850"/>
            <a:ext cx="9169012" cy="481631"/>
          </a:xfrm>
        </p:spPr>
        <p:txBody>
          <a:bodyPr/>
          <a:lstStyle/>
          <a:p>
            <a:r>
              <a:rPr lang="en-US" dirty="0"/>
              <a:t>Het </a:t>
            </a:r>
            <a:r>
              <a:rPr lang="nl-BE" dirty="0"/>
              <a:t>doel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C5456-5F8E-40DC-BA5A-195D8FD9BA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99761" y="1413481"/>
            <a:ext cx="8554039" cy="307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Goal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7E219-AFAD-43F6-978B-E24FE828CE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8"/>
            <a:ext cx="9769306" cy="3948196"/>
          </a:xfrm>
        </p:spPr>
        <p:txBody>
          <a:bodyPr/>
          <a:lstStyle/>
          <a:p>
            <a:r>
              <a:rPr lang="nl-NL" dirty="0"/>
              <a:t>Wat is het hoofddoel van het project?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Toon gegevens op webpagina en manipuleer deze.</a:t>
            </a:r>
          </a:p>
          <a:p>
            <a:r>
              <a:rPr lang="nl-NL" dirty="0"/>
              <a:t>Wat zijn secundaire doelen van het project? (gebruik indien mogelijk een cijfer)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223881-3800-4326-9B09-3B45D3F669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396750"/>
            <a:ext cx="211203" cy="666433"/>
          </a:xfrm>
        </p:spPr>
        <p:txBody>
          <a:bodyPr/>
          <a:lstStyle/>
          <a:p>
            <a:r>
              <a:rPr lang="en-US" dirty="0"/>
              <a:t>Het </a:t>
            </a:r>
            <a:r>
              <a:rPr lang="en-US" dirty="0" err="1"/>
              <a:t>doel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875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2FBD6E-1FE6-4AEF-A705-7222F69B5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0813" y="921206"/>
            <a:ext cx="9169012" cy="481631"/>
          </a:xfrm>
        </p:spPr>
        <p:txBody>
          <a:bodyPr/>
          <a:lstStyle/>
          <a:p>
            <a:r>
              <a:rPr lang="nl-BE" dirty="0"/>
              <a:t>Analyse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CFFC91-35C7-4089-84FC-3ED0E185AC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7469" y="1413481"/>
            <a:ext cx="8516331" cy="307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015979-C079-4864-BD14-AB641E325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8"/>
            <a:ext cx="9769306" cy="3948196"/>
          </a:xfrm>
        </p:spPr>
        <p:txBody>
          <a:bodyPr/>
          <a:lstStyle/>
          <a:p>
            <a:r>
              <a:rPr lang="nl-NL" dirty="0"/>
              <a:t>Wat zijn de beperkingen van het probleem?</a:t>
            </a:r>
          </a:p>
          <a:p>
            <a:r>
              <a:rPr lang="nl-NL" dirty="0"/>
              <a:t>Welke criteria zijn belangrijk, welke zijn </a:t>
            </a:r>
            <a:r>
              <a:rPr lang="nl-NL" dirty="0" err="1"/>
              <a:t>nice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have?</a:t>
            </a:r>
          </a:p>
          <a:p>
            <a:r>
              <a:rPr lang="nl-NL" dirty="0"/>
              <a:t>Welke technologische oplossingen zijn er voor deze beperkingen / criteria?</a:t>
            </a:r>
          </a:p>
          <a:p>
            <a:r>
              <a:rPr lang="nl-NL" dirty="0"/>
              <a:t>Welke technologische oplossing is de beste en waarom?</a:t>
            </a:r>
          </a:p>
          <a:p>
            <a:r>
              <a:rPr lang="nl-NL" dirty="0"/>
              <a:t>(gebruik indien mogelijk een cijfer)</a:t>
            </a:r>
            <a:r>
              <a:rPr lang="en-US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B258357-8EE4-4C7D-9B11-D24DCCEA7A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436825"/>
            <a:ext cx="211203" cy="626358"/>
          </a:xfrm>
        </p:spPr>
        <p:txBody>
          <a:bodyPr/>
          <a:lstStyle/>
          <a:p>
            <a:r>
              <a:rPr lang="en-US" dirty="0" err="1"/>
              <a:t>Analyse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489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5BF4FC-0B74-482C-BA35-DBB48762F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931850"/>
            <a:ext cx="9169012" cy="481631"/>
          </a:xfrm>
        </p:spPr>
        <p:txBody>
          <a:bodyPr/>
          <a:lstStyle/>
          <a:p>
            <a:r>
              <a:rPr lang="nl-BE" dirty="0"/>
              <a:t>Implementatie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C5456-5F8E-40DC-BA5A-195D8FD9BA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99761" y="1413481"/>
            <a:ext cx="8554039" cy="307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Implementation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7E219-AFAD-43F6-978B-E24FE828CE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8"/>
            <a:ext cx="9769306" cy="3948196"/>
          </a:xfrm>
        </p:spPr>
        <p:txBody>
          <a:bodyPr/>
          <a:lstStyle/>
          <a:p>
            <a:r>
              <a:rPr lang="nl-NL" dirty="0"/>
              <a:t>Geef een overzicht van uw oplossing. (gebruik zeker een figuur)</a:t>
            </a:r>
          </a:p>
          <a:p>
            <a:r>
              <a:rPr lang="nl-NL" dirty="0"/>
              <a:t>Leg alle belangrijke componenten van de oplossing duidelijk uit.</a:t>
            </a:r>
          </a:p>
          <a:p>
            <a:r>
              <a:rPr lang="nl-NL" dirty="0"/>
              <a:t>Leg ook uit hoe de belangrijkste componenten op elkaar inwerken.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223881-3800-4326-9B09-3B45D3F669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121033"/>
            <a:ext cx="211203" cy="942150"/>
          </a:xfrm>
        </p:spPr>
        <p:txBody>
          <a:bodyPr/>
          <a:lstStyle/>
          <a:p>
            <a:r>
              <a:rPr lang="en-US" dirty="0" err="1"/>
              <a:t>Implementatie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674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5BF4FC-0B74-482C-BA35-DBB48762F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411" y="931850"/>
            <a:ext cx="9169012" cy="481631"/>
          </a:xfrm>
        </p:spPr>
        <p:txBody>
          <a:bodyPr/>
          <a:lstStyle/>
          <a:p>
            <a:r>
              <a:rPr lang="nl-BE" dirty="0"/>
              <a:t>Volgende</a:t>
            </a:r>
            <a:r>
              <a:rPr lang="en-US" dirty="0"/>
              <a:t> sprint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C5456-5F8E-40DC-BA5A-195D8FD9BA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99761" y="1413481"/>
            <a:ext cx="8554039" cy="307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Future Work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7E219-AFAD-43F6-978B-E24FE828CE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8"/>
            <a:ext cx="4859849" cy="3948196"/>
          </a:xfrm>
        </p:spPr>
        <p:txBody>
          <a:bodyPr/>
          <a:lstStyle/>
          <a:p>
            <a:r>
              <a:rPr lang="nl-NL" dirty="0"/>
              <a:t>Wat zijn de doelen voor de volgende sprint?</a:t>
            </a:r>
          </a:p>
          <a:p>
            <a:r>
              <a:rPr lang="nl-NL" dirty="0"/>
              <a:t>Wie gaat wat doen?</a:t>
            </a:r>
          </a:p>
          <a:p>
            <a:r>
              <a:rPr lang="nl-NL" dirty="0"/>
              <a:t>Als dit de laatste sprint is, beschrijf dan wat er verbeterd zou kunnen worden of wat je zou kunnen doen als je meer tijd had.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223881-3800-4326-9B09-3B45D3F669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5045693"/>
            <a:ext cx="211203" cy="1017490"/>
          </a:xfrm>
        </p:spPr>
        <p:txBody>
          <a:bodyPr/>
          <a:lstStyle/>
          <a:p>
            <a:r>
              <a:rPr lang="en-US" dirty="0" err="1"/>
              <a:t>Volgende</a:t>
            </a:r>
            <a:r>
              <a:rPr lang="en-US" dirty="0"/>
              <a:t> sprint</a:t>
            </a: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1CD4A80B-E592-48DB-A267-60E65FA55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629" y="198177"/>
            <a:ext cx="5742144" cy="419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489401"/>
      </p:ext>
    </p:extLst>
  </p:cSld>
  <p:clrMapOvr>
    <a:masterClrMapping/>
  </p:clrMapOvr>
</p:sld>
</file>

<file path=ppt/theme/theme1.xml><?xml version="1.0" encoding="utf-8"?>
<a:theme xmlns:a="http://schemas.openxmlformats.org/drawingml/2006/main" name="Vives Light">
  <a:themeElements>
    <a:clrScheme name="Vives IWT">
      <a:dk1>
        <a:srgbClr val="1E1E1E"/>
      </a:dk1>
      <a:lt1>
        <a:srgbClr val="FFFFFF"/>
      </a:lt1>
      <a:dk2>
        <a:srgbClr val="009CC4"/>
      </a:dk2>
      <a:lt2>
        <a:srgbClr val="BDBCA9"/>
      </a:lt2>
      <a:accent1>
        <a:srgbClr val="DF0020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9CC4"/>
      </a:hlink>
      <a:folHlink>
        <a:srgbClr val="DF0020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Vives Sand">
  <a:themeElements>
    <a:clrScheme name="Vives IWT">
      <a:dk1>
        <a:srgbClr val="1E1E1E"/>
      </a:dk1>
      <a:lt1>
        <a:srgbClr val="FFFFFF"/>
      </a:lt1>
      <a:dk2>
        <a:srgbClr val="009CC4"/>
      </a:dk2>
      <a:lt2>
        <a:srgbClr val="BDBCA9"/>
      </a:lt2>
      <a:accent1>
        <a:srgbClr val="DF0020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9CC4"/>
      </a:hlink>
      <a:folHlink>
        <a:srgbClr val="DF0020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C1CAA22D469040B71D14E8C4E39BE9" ma:contentTypeVersion="13" ma:contentTypeDescription="Een nieuw document maken." ma:contentTypeScope="" ma:versionID="e394ebb7372053692aea87c8b382d4c0">
  <xsd:schema xmlns:xsd="http://www.w3.org/2001/XMLSchema" xmlns:xs="http://www.w3.org/2001/XMLSchema" xmlns:p="http://schemas.microsoft.com/office/2006/metadata/properties" xmlns:ns2="b6bce6f3-de65-48d6-9397-faa97a269bae" xmlns:ns3="98af9011-2013-4d96-8ba2-292391501525" targetNamespace="http://schemas.microsoft.com/office/2006/metadata/properties" ma:root="true" ma:fieldsID="329ff903c5eb27e78cc923a09ad7f6d7" ns2:_="" ns3:_="">
    <xsd:import namespace="b6bce6f3-de65-48d6-9397-faa97a269bae"/>
    <xsd:import namespace="98af9011-2013-4d96-8ba2-292391501525"/>
    <xsd:element name="properties">
      <xsd:complexType>
        <xsd:sequence>
          <xsd:element name="documentManagement">
            <xsd:complexType>
              <xsd:all>
                <xsd:element ref="ns2:thema" minOccurs="0"/>
                <xsd:element ref="ns2:subthema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bce6f3-de65-48d6-9397-faa97a269bae" elementFormDefault="qualified">
    <xsd:import namespace="http://schemas.microsoft.com/office/2006/documentManagement/types"/>
    <xsd:import namespace="http://schemas.microsoft.com/office/infopath/2007/PartnerControls"/>
    <xsd:element name="thema" ma:index="2" nillable="true" ma:displayName="thema" ma:format="Dropdown" ma:internalName="thema" ma:readOnly="false">
      <xsd:simpleType>
        <xsd:restriction base="dms:Choice">
          <xsd:enumeration value="onderwijs"/>
          <xsd:enumeration value="onderzoek en ondernemerschap"/>
          <xsd:enumeration value="marketing en communicatie"/>
          <xsd:enumeration value="organisatie en administratie"/>
        </xsd:restriction>
      </xsd:simpleType>
    </xsd:element>
    <xsd:element name="subthema" ma:index="3" nillable="true" ma:displayName="subthema" ma:format="Dropdown" ma:internalName="subthema" ma:readOnly="false">
      <xsd:simpleType>
        <xsd:restriction base="dms:Choice">
          <xsd:enumeration value="afstandsonderwijs"/>
          <xsd:enumeration value="Covid19"/>
          <xsd:enumeration value="ECTS-fiches"/>
          <xsd:enumeration value="evaluatie"/>
          <xsd:enumeration value="internationalisering"/>
          <xsd:enumeration value="kwaliteitszorg"/>
          <xsd:enumeration value="onderwijstechnologie"/>
          <xsd:enumeration value="projectwerk"/>
          <xsd:enumeration value="stage, bachelorproef en werkplekleren"/>
          <xsd:enumeration value="studie- en trajectbegeleiding, ombuds"/>
          <xsd:enumeration value="studiemateriaal"/>
          <xsd:enumeration value="---"/>
          <xsd:enumeration value="dienstverlening"/>
          <xsd:enumeration value="navorming"/>
          <xsd:enumeration value="onderzoek"/>
          <xsd:enumeration value="---"/>
          <xsd:enumeration value="communiceer over je opleiding"/>
          <xsd:enumeration value="evenementen"/>
          <xsd:enumeration value="foto's en video's"/>
          <xsd:enumeration value="huisstijl"/>
          <xsd:enumeration value="nieuwsbrieven"/>
          <xsd:enumeration value="---"/>
          <xsd:enumeration value="facilities"/>
          <xsd:enumeration value="kalender"/>
          <xsd:enumeration value="organisatie"/>
          <xsd:enumeration value="personeel"/>
          <xsd:enumeration value="vademecum"/>
        </xsd:restriction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hidden="true" ma:internalName="MediaServiceAutoTags" ma:readOnly="true">
      <xsd:simpleType>
        <xsd:restriction base="dms:Text"/>
      </xsd:simpleType>
    </xsd:element>
    <xsd:element name="MediaServiceOCR" ma:index="14" nillable="true" ma:displayName="Extracted Text" ma:hidden="true" ma:internalName="MediaServiceOCR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af9011-2013-4d96-8ba2-29239150152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hidden="true" ma:internalName="SharedWithDetail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Inhoudstype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hema xmlns="b6bce6f3-de65-48d6-9397-faa97a269bae">marketing en communicatie</thema>
    <subthema xmlns="b6bce6f3-de65-48d6-9397-faa97a269bae">huisstijl</subthema>
  </documentManagement>
</p:properties>
</file>

<file path=customXml/itemProps1.xml><?xml version="1.0" encoding="utf-8"?>
<ds:datastoreItem xmlns:ds="http://schemas.openxmlformats.org/officeDocument/2006/customXml" ds:itemID="{188514BB-AB7A-4969-9ADA-8D260088C4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4A3648-6E12-4B62-B3A0-BEEE6359BFC6}">
  <ds:schemaRefs>
    <ds:schemaRef ds:uri="98af9011-2013-4d96-8ba2-292391501525"/>
    <ds:schemaRef ds:uri="b6bce6f3-de65-48d6-9397-faa97a269ba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467B494-8CBA-4B46-A297-6B84850A648D}">
  <ds:schemaRefs>
    <ds:schemaRef ds:uri="20b73af9-1f6f-48e5-ae80-2b53c7432046"/>
    <ds:schemaRef ds:uri="8d4feee8-4b25-40f5-9cc8-67902be7b937"/>
    <ds:schemaRef ds:uri="9c238dfc-f202-46e7-a03d-47a7467a6778"/>
    <ds:schemaRef ds:uri="b6bce6f3-de65-48d6-9397-faa97a269b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236</Words>
  <Application>Microsoft Office PowerPoint</Application>
  <PresentationFormat>Breedbeeld</PresentationFormat>
  <Paragraphs>39</Paragraphs>
  <Slides>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2</vt:i4>
      </vt:variant>
      <vt:variant>
        <vt:lpstr>Diatitels</vt:lpstr>
      </vt:variant>
      <vt:variant>
        <vt:i4>6</vt:i4>
      </vt:variant>
    </vt:vector>
  </HeadingPairs>
  <TitlesOfParts>
    <vt:vector size="16" baseType="lpstr">
      <vt:lpstr>Arial</vt:lpstr>
      <vt:lpstr>Calibri</vt:lpstr>
      <vt:lpstr>Quicksand</vt:lpstr>
      <vt:lpstr>Segoe UI</vt:lpstr>
      <vt:lpstr>Segoe UI Black</vt:lpstr>
      <vt:lpstr>Segoe UI Light</vt:lpstr>
      <vt:lpstr>Systeemlettertype regulier</vt:lpstr>
      <vt:lpstr>Times New Roman</vt:lpstr>
      <vt:lpstr>Vives Light</vt:lpstr>
      <vt:lpstr>Vives Sand</vt:lpstr>
      <vt:lpstr>SIN-Greenhouse</vt:lpstr>
      <vt:lpstr>Het project</vt:lpstr>
      <vt:lpstr>Het doel</vt:lpstr>
      <vt:lpstr>Analyse</vt:lpstr>
      <vt:lpstr>Implementatie</vt:lpstr>
      <vt:lpstr>Volgende sprint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Matthias Cornette - SHOOW</dc:creator>
  <cp:lastModifiedBy>Emiel Coucke</cp:lastModifiedBy>
  <cp:revision>8</cp:revision>
  <dcterms:created xsi:type="dcterms:W3CDTF">2021-08-31T13:35:32Z</dcterms:created>
  <dcterms:modified xsi:type="dcterms:W3CDTF">2022-03-15T16:31:54Z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0x01010062C1CAA22D469040B71D14E8C4E39BE9</vt:lpwstr>
  </property>
  <property fmtid="{D5CDD505-2E9C-101B-9397-08002B2CF9AE}" pid="3" name="Studiegebied">
    <vt:lpwstr>70;#IWT|7c77e860-98cf-4f8a-b8f4-7a655d589110</vt:lpwstr>
  </property>
  <property fmtid="{D5CDD505-2E9C-101B-9397-08002B2CF9AE}" pid="4" name="Academiejaar">
    <vt:lpwstr>711;#2021-22|beb9d309-e139-4f16-a9ae-9e42fd0d30d6</vt:lpwstr>
  </property>
  <property fmtid="{D5CDD505-2E9C-101B-9397-08002B2CF9AE}" pid="5" name="Campus">
    <vt:lpwstr>35;#Brugge|86cdf0cb-564d-4595-a503-6ec2b4a78e51;#36;#Kortrijk|106e7c59-dba4-40a7-b3ae-a8889e009f56;#37;#Oostende|5cd3b09e-3df9-4ec9-8873-48ff5a027895;#38;#Roeselare|75a318bd-7ba8-41b2-a222-14537ef72f84</vt:lpwstr>
  </property>
</Properties>
</file>

<file path=docProps/thumbnail.jpeg>
</file>